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3" r:id="rId4"/>
  </p:sldMasterIdLst>
  <p:notesMasterIdLst>
    <p:notesMasterId r:id="rId44"/>
  </p:notesMasterIdLst>
  <p:handoutMasterIdLst>
    <p:handoutMasterId r:id="rId45"/>
  </p:handoutMasterIdLst>
  <p:sldIdLst>
    <p:sldId id="1212" r:id="rId5"/>
    <p:sldId id="339" r:id="rId6"/>
    <p:sldId id="1219" r:id="rId7"/>
    <p:sldId id="1213" r:id="rId8"/>
    <p:sldId id="1214" r:id="rId9"/>
    <p:sldId id="1215" r:id="rId10"/>
    <p:sldId id="1216" r:id="rId11"/>
    <p:sldId id="1217" r:id="rId12"/>
    <p:sldId id="1218" r:id="rId13"/>
    <p:sldId id="1236" r:id="rId14"/>
    <p:sldId id="1241" r:id="rId15"/>
    <p:sldId id="1232" r:id="rId16"/>
    <p:sldId id="1220" r:id="rId17"/>
    <p:sldId id="1221" r:id="rId18"/>
    <p:sldId id="1222" r:id="rId19"/>
    <p:sldId id="1223" r:id="rId20"/>
    <p:sldId id="1238" r:id="rId21"/>
    <p:sldId id="1237" r:id="rId22"/>
    <p:sldId id="1246" r:id="rId23"/>
    <p:sldId id="1254" r:id="rId24"/>
    <p:sldId id="1233" r:id="rId25"/>
    <p:sldId id="1224" r:id="rId26"/>
    <p:sldId id="1225" r:id="rId27"/>
    <p:sldId id="1239" r:id="rId28"/>
    <p:sldId id="1247" r:id="rId29"/>
    <p:sldId id="1234" r:id="rId30"/>
    <p:sldId id="1226" r:id="rId31"/>
    <p:sldId id="1227" r:id="rId32"/>
    <p:sldId id="1240" r:id="rId33"/>
    <p:sldId id="1248" r:id="rId34"/>
    <p:sldId id="1235" r:id="rId35"/>
    <p:sldId id="1228" r:id="rId36"/>
    <p:sldId id="1229" r:id="rId37"/>
    <p:sldId id="1231" r:id="rId38"/>
    <p:sldId id="1230" r:id="rId39"/>
    <p:sldId id="1249" r:id="rId40"/>
    <p:sldId id="1250" r:id="rId41"/>
    <p:sldId id="268" r:id="rId42"/>
    <p:sldId id="358" r:id="rId43"/>
  </p:sldIdLst>
  <p:sldSz cx="12192000" cy="6858000"/>
  <p:notesSz cx="6858000" cy="9144000"/>
  <p:defaultTextStyle>
    <a:defPPr>
      <a:defRPr lang="en-US"/>
    </a:defPPr>
    <a:lvl1pPr>
      <a:spcBef>
        <a:spcPts val="0"/>
      </a:spcBef>
      <a:buClr>
        <a:schemeClr val="accent1"/>
      </a:buClr>
      <a:defRPr sz="1800"/>
    </a:lvl1pPr>
    <a:lvl2pPr marL="180000" indent="-180000">
      <a:spcBef>
        <a:spcPts val="0"/>
      </a:spcBef>
      <a:buClr>
        <a:schemeClr val="accent1"/>
      </a:buClr>
      <a:buFont typeface="Arial" panose="020B0604020202020204" pitchFamily="34" charset="0"/>
      <a:buChar char="•"/>
      <a:defRPr sz="1800"/>
    </a:lvl2pPr>
    <a:lvl3pPr marL="360000" indent="-180000">
      <a:spcBef>
        <a:spcPts val="0"/>
      </a:spcBef>
      <a:buClr>
        <a:schemeClr val="accent1"/>
      </a:buClr>
      <a:buFont typeface="Arial" panose="020B0604020202020204" pitchFamily="34" charset="0"/>
      <a:buChar char="•"/>
      <a:defRPr sz="1800"/>
    </a:lvl3pPr>
    <a:lvl4pPr marL="540000" indent="-180000">
      <a:spcBef>
        <a:spcPts val="0"/>
      </a:spcBef>
      <a:buClr>
        <a:schemeClr val="accent1"/>
      </a:buClr>
      <a:buFont typeface="Arial" panose="020B0604020202020204" pitchFamily="34" charset="0"/>
      <a:buChar char="•"/>
      <a:defRPr sz="1800"/>
    </a:lvl4pPr>
    <a:lvl5pPr marL="720000" indent="-180000">
      <a:spcBef>
        <a:spcPts val="0"/>
      </a:spcBef>
      <a:buClr>
        <a:schemeClr val="accent1"/>
      </a:buClr>
      <a:buFont typeface="Arial" panose="020B0604020202020204" pitchFamily="34" charset="0"/>
      <a:buChar char="•"/>
      <a:defRPr sz="1800"/>
    </a:lvl5pPr>
    <a:lvl6pPr marL="900000" indent="-180000">
      <a:spcBef>
        <a:spcPts val="0"/>
      </a:spcBef>
      <a:buClr>
        <a:schemeClr val="accent1"/>
      </a:buClr>
      <a:buFont typeface="Arial" panose="020B0604020202020204" pitchFamily="34" charset="0"/>
      <a:buChar char="•"/>
      <a:defRPr sz="1800"/>
    </a:lvl6pPr>
    <a:lvl7pPr marL="1080000" indent="-180000">
      <a:spcBef>
        <a:spcPts val="0"/>
      </a:spcBef>
      <a:buClr>
        <a:schemeClr val="accent1"/>
      </a:buClr>
      <a:buFont typeface="Arial" panose="020B0604020202020204" pitchFamily="34" charset="0"/>
      <a:buChar char="•"/>
      <a:defRPr sz="1800"/>
    </a:lvl7pPr>
    <a:lvl8pPr marL="1260000" indent="-180000">
      <a:spcBef>
        <a:spcPts val="0"/>
      </a:spcBef>
      <a:buClr>
        <a:schemeClr val="accent1"/>
      </a:buClr>
      <a:buFont typeface="Arial" panose="020B0604020202020204" pitchFamily="34" charset="0"/>
      <a:buChar char="•"/>
      <a:defRPr sz="1800"/>
    </a:lvl8pPr>
    <a:lvl9pPr marL="1440000" indent="-180000">
      <a:spcBef>
        <a:spcPts val="0"/>
      </a:spcBef>
      <a:buClr>
        <a:schemeClr val="accent1"/>
      </a:buClr>
      <a:buFont typeface="Arial" panose="020B0604020202020204" pitchFamily="34" charset="0"/>
      <a:buChar char="•"/>
      <a:defRPr sz="1800"/>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241150-D7E2-1670-A6C4-F927BBDB2C2E}" name="May, Darron (DI SW EDA DVT PRM)" initials="DM" userId="S::darron.may@siemens.com::ec32df33-21a1-41b1-be76-30f1076645c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enny Welle" initials="DW" lastIdx="1" clrIdx="0">
    <p:extLst>
      <p:ext uri="{19B8F6BF-5375-455C-9EA6-DF929625EA0E}">
        <p15:presenceInfo xmlns:p15="http://schemas.microsoft.com/office/powerpoint/2012/main" userId="S::denwelle1@publicisgroupe.net::08b00602-60fa-48c3-96fb-06a947b67c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28"/>
    <a:srgbClr val="7F7F7F"/>
    <a:srgbClr val="00D59F"/>
    <a:srgbClr val="009999"/>
    <a:srgbClr val="00BDDB"/>
    <a:srgbClr val="0087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CB8D59-BB6E-440F-99A1-3303D664C9A2}" v="28" dt="2025-01-31T11:08:21.154"/>
    <p1510:client id="{679C65F8-FD46-417C-85D4-160A657E3FFC}" v="533" dt="2025-01-31T10:38:16.199"/>
  </p1510:revLst>
</p1510:revInfo>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a:noFill/>
            </a:ln>
          </a:top>
          <a:bottom>
            <a:ln w="12700" cmpd="sng">
              <a:solidFill>
                <a:schemeClr val="accent6">
                  <a:alpha val="15000"/>
                </a:schemeClr>
              </a:solidFill>
            </a:ln>
          </a:bottom>
          <a:insideH>
            <a:ln w="12700" cmpd="sng">
              <a:solidFill>
                <a:schemeClr val="accent6">
                  <a:alpha val="15000"/>
                </a:schemeClr>
              </a:solidFill>
            </a:ln>
          </a:insideH>
          <a:insideV>
            <a:ln>
              <a:noFill/>
            </a:ln>
          </a:insideV>
        </a:tcBdr>
        <a:fill>
          <a:noFill/>
        </a:fill>
      </a:tcStyle>
    </a:wholeTbl>
    <a:band1H>
      <a:tcStyle>
        <a:tcBdr>
          <a:bottom>
            <a:ln w="12700" cmpd="sng">
              <a:solidFill>
                <a:schemeClr val="accent6">
                  <a:alpha val="15000"/>
                </a:schemeClr>
              </a:solidFill>
            </a:ln>
          </a:bottom>
        </a:tcBdr>
        <a:fill>
          <a:solidFill>
            <a:schemeClr val="accent6">
              <a:alpha val="5000"/>
            </a:schemeClr>
          </a:solidFill>
        </a:fill>
      </a:tcStyle>
    </a:band1H>
    <a:band2H>
      <a:tcStyle>
        <a:tcBdr>
          <a:bottom>
            <a:ln w="12700" cmpd="sng">
              <a:solidFill>
                <a:schemeClr val="accent6">
                  <a:alpha val="15000"/>
                </a:schemeClr>
              </a:solidFill>
            </a:ln>
          </a:bottom>
        </a:tcBdr>
      </a:tcStyle>
    </a:band2H>
    <a:band1V>
      <a:tcStyle>
        <a:tcBdr/>
        <a:fill>
          <a:solidFill>
            <a:schemeClr val="accent6">
              <a:alpha val="5000"/>
            </a:schemeClr>
          </a:solidFill>
        </a:fill>
      </a:tcStyle>
    </a:band1V>
    <a:lastCol>
      <a:tcTxStyle b="on"/>
      <a:tcStyle>
        <a:tcBdr/>
      </a:tcStyle>
    </a:lastCol>
    <a:firstCol>
      <a:tcTxStyle b="on"/>
      <a:tcStyle>
        <a:tcBdr/>
      </a:tcStyle>
    </a:firstCol>
    <a:lastRow>
      <a:tcTxStyle b="on"/>
      <a:tcStyle>
        <a:tcBdr>
          <a:bottom>
            <a:ln w="28575" cmpd="sng">
              <a:solidFill>
                <a:schemeClr val="dk1"/>
              </a:solidFill>
            </a:ln>
          </a:bottom>
        </a:tcBdr>
        <a:fill>
          <a:noFill/>
        </a:fill>
      </a:tcStyle>
    </a:lastRow>
    <a:firstRow>
      <a:tcTxStyle b="on"/>
      <a:tcStyle>
        <a:tcBdr>
          <a:bottom>
            <a:ln w="28575" cmpd="sng">
              <a:solidFill>
                <a:schemeClr val="dk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03" autoAdjust="0"/>
    <p:restoredTop sz="95839" autoAdjust="0"/>
  </p:normalViewPr>
  <p:slideViewPr>
    <p:cSldViewPr snapToGrid="0" showGuides="1">
      <p:cViewPr varScale="1">
        <p:scale>
          <a:sx n="96" d="100"/>
          <a:sy n="96" d="100"/>
        </p:scale>
        <p:origin x="402" y="84"/>
      </p:cViewPr>
      <p:guideLst>
        <p:guide pos="3840"/>
        <p:guide orient="horz" pos="2160"/>
      </p:guideLst>
    </p:cSldViewPr>
  </p:slideViewPr>
  <p:outlineViewPr>
    <p:cViewPr>
      <p:scale>
        <a:sx n="33" d="100"/>
        <a:sy n="33" d="100"/>
      </p:scale>
      <p:origin x="0" y="-23100"/>
    </p:cViewPr>
  </p:outlineViewPr>
  <p:notesTextViewPr>
    <p:cViewPr>
      <p:scale>
        <a:sx n="3" d="2"/>
        <a:sy n="3" d="2"/>
      </p:scale>
      <p:origin x="0" y="0"/>
    </p:cViewPr>
  </p:notesTextViewPr>
  <p:sorterViewPr>
    <p:cViewPr varScale="1">
      <p:scale>
        <a:sx n="1" d="1"/>
        <a:sy n="1" d="1"/>
      </p:scale>
      <p:origin x="0" y="-12642"/>
    </p:cViewPr>
  </p:sorterViewPr>
  <p:notesViewPr>
    <p:cSldViewPr snapToGrid="0" showGuides="1">
      <p:cViewPr varScale="1">
        <p:scale>
          <a:sx n="112" d="100"/>
          <a:sy n="112" d="100"/>
        </p:scale>
        <p:origin x="3750"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3"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y, Darron (DI SW EDA DVT PRM)" userId="ec32df33-21a1-41b1-be76-30f1076645cf" providerId="ADAL" clId="{679C65F8-FD46-417C-85D4-160A657E3FFC}"/>
    <pc:docChg chg="undo redo custSel addSld delSld modSld sldOrd modMainMaster">
      <pc:chgData name="May, Darron (DI SW EDA DVT PRM)" userId="ec32df33-21a1-41b1-be76-30f1076645cf" providerId="ADAL" clId="{679C65F8-FD46-417C-85D4-160A657E3FFC}" dt="2025-01-31T10:39:02.473" v="3207" actId="6549"/>
      <pc:docMkLst>
        <pc:docMk/>
      </pc:docMkLst>
      <pc:sldChg chg="modSp mod">
        <pc:chgData name="May, Darron (DI SW EDA DVT PRM)" userId="ec32df33-21a1-41b1-be76-30f1076645cf" providerId="ADAL" clId="{679C65F8-FD46-417C-85D4-160A657E3FFC}" dt="2025-01-28T11:10:02.084" v="203" actId="20577"/>
        <pc:sldMkLst>
          <pc:docMk/>
          <pc:sldMk cId="3044083358" sldId="268"/>
        </pc:sldMkLst>
        <pc:spChg chg="mod">
          <ac:chgData name="May, Darron (DI SW EDA DVT PRM)" userId="ec32df33-21a1-41b1-be76-30f1076645cf" providerId="ADAL" clId="{679C65F8-FD46-417C-85D4-160A657E3FFC}" dt="2025-01-28T11:10:02.084" v="203" actId="20577"/>
          <ac:spMkLst>
            <pc:docMk/>
            <pc:sldMk cId="3044083358" sldId="268"/>
            <ac:spMk id="3" creationId="{A8C0B1B3-7902-4A0F-A274-1F5878B8197A}"/>
          </ac:spMkLst>
        </pc:spChg>
      </pc:sldChg>
      <pc:sldChg chg="addSp delSp modSp mod">
        <pc:chgData name="May, Darron (DI SW EDA DVT PRM)" userId="ec32df33-21a1-41b1-be76-30f1076645cf" providerId="ADAL" clId="{679C65F8-FD46-417C-85D4-160A657E3FFC}" dt="2025-01-28T18:01:33.094" v="1943" actId="14826"/>
        <pc:sldMkLst>
          <pc:docMk/>
          <pc:sldMk cId="3405433239" sldId="339"/>
        </pc:sldMkLst>
        <pc:spChg chg="mod">
          <ac:chgData name="May, Darron (DI SW EDA DVT PRM)" userId="ec32df33-21a1-41b1-be76-30f1076645cf" providerId="ADAL" clId="{679C65F8-FD46-417C-85D4-160A657E3FFC}" dt="2025-01-28T11:27:57.282" v="419" actId="207"/>
          <ac:spMkLst>
            <pc:docMk/>
            <pc:sldMk cId="3405433239" sldId="339"/>
            <ac:spMk id="2" creationId="{D844B46B-66FB-4F76-8B0E-37D7D4617D33}"/>
          </ac:spMkLst>
        </pc:spChg>
        <pc:spChg chg="del mod">
          <ac:chgData name="May, Darron (DI SW EDA DVT PRM)" userId="ec32df33-21a1-41b1-be76-30f1076645cf" providerId="ADAL" clId="{679C65F8-FD46-417C-85D4-160A657E3FFC}" dt="2025-01-28T11:28:00.457" v="420" actId="478"/>
          <ac:spMkLst>
            <pc:docMk/>
            <pc:sldMk cId="3405433239" sldId="339"/>
            <ac:spMk id="5" creationId="{A38F6808-4085-423A-A99A-9DC01B1678CB}"/>
          </ac:spMkLst>
        </pc:spChg>
        <pc:spChg chg="add del mod">
          <ac:chgData name="May, Darron (DI SW EDA DVT PRM)" userId="ec32df33-21a1-41b1-be76-30f1076645cf" providerId="ADAL" clId="{679C65F8-FD46-417C-85D4-160A657E3FFC}" dt="2025-01-28T11:28:04.602" v="422" actId="478"/>
          <ac:spMkLst>
            <pc:docMk/>
            <pc:sldMk cId="3405433239" sldId="339"/>
            <ac:spMk id="6" creationId="{0BBC9D3F-55C7-0F01-53F4-9B738E2B5E57}"/>
          </ac:spMkLst>
        </pc:spChg>
        <pc:spChg chg="add del mod">
          <ac:chgData name="May, Darron (DI SW EDA DVT PRM)" userId="ec32df33-21a1-41b1-be76-30f1076645cf" providerId="ADAL" clId="{679C65F8-FD46-417C-85D4-160A657E3FFC}" dt="2025-01-28T11:28:02.687" v="421" actId="478"/>
          <ac:spMkLst>
            <pc:docMk/>
            <pc:sldMk cId="3405433239" sldId="339"/>
            <ac:spMk id="8" creationId="{81247483-BFAE-F8F5-ABDE-E2F60828357B}"/>
          </ac:spMkLst>
        </pc:spChg>
        <pc:spChg chg="add mod">
          <ac:chgData name="May, Darron (DI SW EDA DVT PRM)" userId="ec32df33-21a1-41b1-be76-30f1076645cf" providerId="ADAL" clId="{679C65F8-FD46-417C-85D4-160A657E3FFC}" dt="2025-01-28T11:35:04.554" v="575" actId="1037"/>
          <ac:spMkLst>
            <pc:docMk/>
            <pc:sldMk cId="3405433239" sldId="339"/>
            <ac:spMk id="11" creationId="{A6AC878D-B3D9-D6E5-FBCC-A10D910C4A1F}"/>
          </ac:spMkLst>
        </pc:spChg>
        <pc:spChg chg="add mod">
          <ac:chgData name="May, Darron (DI SW EDA DVT PRM)" userId="ec32df33-21a1-41b1-be76-30f1076645cf" providerId="ADAL" clId="{679C65F8-FD46-417C-85D4-160A657E3FFC}" dt="2025-01-28T11:35:16.537" v="599" actId="408"/>
          <ac:spMkLst>
            <pc:docMk/>
            <pc:sldMk cId="3405433239" sldId="339"/>
            <ac:spMk id="12" creationId="{F5EB63EC-951D-DE49-ED67-F7FD9E31B8D4}"/>
          </ac:spMkLst>
        </pc:spChg>
        <pc:spChg chg="add mod">
          <ac:chgData name="May, Darron (DI SW EDA DVT PRM)" userId="ec32df33-21a1-41b1-be76-30f1076645cf" providerId="ADAL" clId="{679C65F8-FD46-417C-85D4-160A657E3FFC}" dt="2025-01-28T17:55:36.423" v="1941" actId="14826"/>
          <ac:spMkLst>
            <pc:docMk/>
            <pc:sldMk cId="3405433239" sldId="339"/>
            <ac:spMk id="14" creationId="{838D72F7-021F-0B4C-2D5B-9A438E106809}"/>
          </ac:spMkLst>
        </pc:spChg>
        <pc:spChg chg="mod">
          <ac:chgData name="May, Darron (DI SW EDA DVT PRM)" userId="ec32df33-21a1-41b1-be76-30f1076645cf" providerId="ADAL" clId="{679C65F8-FD46-417C-85D4-160A657E3FFC}" dt="2025-01-28T18:01:33.094" v="1943" actId="14826"/>
          <ac:spMkLst>
            <pc:docMk/>
            <pc:sldMk cId="3405433239" sldId="339"/>
            <ac:spMk id="20" creationId="{1B62710E-AEEA-7061-6F2C-E9FF6C4634FC}"/>
          </ac:spMkLst>
        </pc:spChg>
        <pc:spChg chg="mod">
          <ac:chgData name="May, Darron (DI SW EDA DVT PRM)" userId="ec32df33-21a1-41b1-be76-30f1076645cf" providerId="ADAL" clId="{679C65F8-FD46-417C-85D4-160A657E3FFC}" dt="2025-01-28T17:55:49.269" v="1942" actId="14826"/>
          <ac:spMkLst>
            <pc:docMk/>
            <pc:sldMk cId="3405433239" sldId="339"/>
            <ac:spMk id="23" creationId="{9F4C33FD-2EC7-E3D5-515D-6A3BB9CD4F12}"/>
          </ac:spMkLst>
        </pc:spChg>
        <pc:grpChg chg="add mod">
          <ac:chgData name="May, Darron (DI SW EDA DVT PRM)" userId="ec32df33-21a1-41b1-be76-30f1076645cf" providerId="ADAL" clId="{679C65F8-FD46-417C-85D4-160A657E3FFC}" dt="2025-01-28T17:55:36.423" v="1941" actId="14826"/>
          <ac:grpSpMkLst>
            <pc:docMk/>
            <pc:sldMk cId="3405433239" sldId="339"/>
            <ac:grpSpMk id="15" creationId="{EE5B5AF2-0216-3447-06AC-C170EE4528CA}"/>
          </ac:grpSpMkLst>
        </pc:grpChg>
        <pc:grpChg chg="add mod">
          <ac:chgData name="May, Darron (DI SW EDA DVT PRM)" userId="ec32df33-21a1-41b1-be76-30f1076645cf" providerId="ADAL" clId="{679C65F8-FD46-417C-85D4-160A657E3FFC}" dt="2025-01-28T11:35:16.537" v="599" actId="408"/>
          <ac:grpSpMkLst>
            <pc:docMk/>
            <pc:sldMk cId="3405433239" sldId="339"/>
            <ac:grpSpMk id="16" creationId="{0D806305-2BE4-D793-BE99-2E30D2F23755}"/>
          </ac:grpSpMkLst>
        </pc:grpChg>
        <pc:grpChg chg="add mod">
          <ac:chgData name="May, Darron (DI SW EDA DVT PRM)" userId="ec32df33-21a1-41b1-be76-30f1076645cf" providerId="ADAL" clId="{679C65F8-FD46-417C-85D4-160A657E3FFC}" dt="2025-01-28T11:35:16.537" v="599" actId="408"/>
          <ac:grpSpMkLst>
            <pc:docMk/>
            <pc:sldMk cId="3405433239" sldId="339"/>
            <ac:grpSpMk id="17" creationId="{67546840-7379-7A1B-5F99-161AEF67AEE3}"/>
          </ac:grpSpMkLst>
        </pc:grpChg>
        <pc:grpChg chg="add mod">
          <ac:chgData name="May, Darron (DI SW EDA DVT PRM)" userId="ec32df33-21a1-41b1-be76-30f1076645cf" providerId="ADAL" clId="{679C65F8-FD46-417C-85D4-160A657E3FFC}" dt="2025-01-28T18:01:33.094" v="1943" actId="14826"/>
          <ac:grpSpMkLst>
            <pc:docMk/>
            <pc:sldMk cId="3405433239" sldId="339"/>
            <ac:grpSpMk id="18" creationId="{10736E8C-8158-1BB4-D6E2-352D6F6F26F8}"/>
          </ac:grpSpMkLst>
        </pc:grpChg>
        <pc:grpChg chg="add mod">
          <ac:chgData name="May, Darron (DI SW EDA DVT PRM)" userId="ec32df33-21a1-41b1-be76-30f1076645cf" providerId="ADAL" clId="{679C65F8-FD46-417C-85D4-160A657E3FFC}" dt="2025-01-28T17:55:49.269" v="1942" actId="14826"/>
          <ac:grpSpMkLst>
            <pc:docMk/>
            <pc:sldMk cId="3405433239" sldId="339"/>
            <ac:grpSpMk id="21" creationId="{B06D10B1-5295-3206-AF4B-BA788D01D4ED}"/>
          </ac:grpSpMkLst>
        </pc:grpChg>
        <pc:picChg chg="add mod">
          <ac:chgData name="May, Darron (DI SW EDA DVT PRM)" userId="ec32df33-21a1-41b1-be76-30f1076645cf" providerId="ADAL" clId="{679C65F8-FD46-417C-85D4-160A657E3FFC}" dt="2025-01-28T11:35:04.554" v="575" actId="1037"/>
          <ac:picMkLst>
            <pc:docMk/>
            <pc:sldMk cId="3405433239" sldId="339"/>
            <ac:picMk id="9" creationId="{F8CD47C5-D223-1508-DBE6-F280DB9200F1}"/>
          </ac:picMkLst>
        </pc:picChg>
        <pc:picChg chg="add mod">
          <ac:chgData name="May, Darron (DI SW EDA DVT PRM)" userId="ec32df33-21a1-41b1-be76-30f1076645cf" providerId="ADAL" clId="{679C65F8-FD46-417C-85D4-160A657E3FFC}" dt="2025-01-28T11:35:16.537" v="599" actId="408"/>
          <ac:picMkLst>
            <pc:docMk/>
            <pc:sldMk cId="3405433239" sldId="339"/>
            <ac:picMk id="10" creationId="{4452B79D-CDDF-9AD4-C1A8-B4A22AF08D04}"/>
          </ac:picMkLst>
        </pc:picChg>
        <pc:picChg chg="add mod">
          <ac:chgData name="May, Darron (DI SW EDA DVT PRM)" userId="ec32df33-21a1-41b1-be76-30f1076645cf" providerId="ADAL" clId="{679C65F8-FD46-417C-85D4-160A657E3FFC}" dt="2025-01-28T17:55:36.423" v="1941" actId="14826"/>
          <ac:picMkLst>
            <pc:docMk/>
            <pc:sldMk cId="3405433239" sldId="339"/>
            <ac:picMk id="13" creationId="{9BCE5041-3158-2AFB-576F-CFD5F7405510}"/>
          </ac:picMkLst>
        </pc:picChg>
        <pc:picChg chg="mod">
          <ac:chgData name="May, Darron (DI SW EDA DVT PRM)" userId="ec32df33-21a1-41b1-be76-30f1076645cf" providerId="ADAL" clId="{679C65F8-FD46-417C-85D4-160A657E3FFC}" dt="2025-01-28T18:01:33.094" v="1943" actId="14826"/>
          <ac:picMkLst>
            <pc:docMk/>
            <pc:sldMk cId="3405433239" sldId="339"/>
            <ac:picMk id="19" creationId="{91912BB5-04C5-9C8A-5486-CB346DA87092}"/>
          </ac:picMkLst>
        </pc:picChg>
        <pc:picChg chg="mod">
          <ac:chgData name="May, Darron (DI SW EDA DVT PRM)" userId="ec32df33-21a1-41b1-be76-30f1076645cf" providerId="ADAL" clId="{679C65F8-FD46-417C-85D4-160A657E3FFC}" dt="2025-01-28T17:55:49.269" v="1942" actId="14826"/>
          <ac:picMkLst>
            <pc:docMk/>
            <pc:sldMk cId="3405433239" sldId="339"/>
            <ac:picMk id="22" creationId="{AD6DC399-4C1B-62F0-62A8-AD9686FFBFD7}"/>
          </ac:picMkLst>
        </pc:picChg>
      </pc:sldChg>
      <pc:sldChg chg="del">
        <pc:chgData name="May, Darron (DI SW EDA DVT PRM)" userId="ec32df33-21a1-41b1-be76-30f1076645cf" providerId="ADAL" clId="{679C65F8-FD46-417C-85D4-160A657E3FFC}" dt="2025-01-28T11:06:24.786" v="31" actId="47"/>
        <pc:sldMkLst>
          <pc:docMk/>
          <pc:sldMk cId="405046474" sldId="355"/>
        </pc:sldMkLst>
      </pc:sldChg>
      <pc:sldChg chg="addSp delSp modSp mod modNotesTx">
        <pc:chgData name="May, Darron (DI SW EDA DVT PRM)" userId="ec32df33-21a1-41b1-be76-30f1076645cf" providerId="ADAL" clId="{679C65F8-FD46-417C-85D4-160A657E3FFC}" dt="2025-01-28T14:25:31.111" v="948" actId="20577"/>
        <pc:sldMkLst>
          <pc:docMk/>
          <pc:sldMk cId="1053205732" sldId="1212"/>
        </pc:sldMkLst>
        <pc:spChg chg="add del mod">
          <ac:chgData name="May, Darron (DI SW EDA DVT PRM)" userId="ec32df33-21a1-41b1-be76-30f1076645cf" providerId="ADAL" clId="{679C65F8-FD46-417C-85D4-160A657E3FFC}" dt="2025-01-28T11:02:35.014" v="7" actId="478"/>
          <ac:spMkLst>
            <pc:docMk/>
            <pc:sldMk cId="1053205732" sldId="1212"/>
            <ac:spMk id="4" creationId="{1DB24515-481D-87AC-796F-3D85714F2796}"/>
          </ac:spMkLst>
        </pc:spChg>
        <pc:spChg chg="mod">
          <ac:chgData name="May, Darron (DI SW EDA DVT PRM)" userId="ec32df33-21a1-41b1-be76-30f1076645cf" providerId="ADAL" clId="{679C65F8-FD46-417C-85D4-160A657E3FFC}" dt="2025-01-28T11:03:56.396" v="19" actId="20577"/>
          <ac:spMkLst>
            <pc:docMk/>
            <pc:sldMk cId="1053205732" sldId="1212"/>
            <ac:spMk id="6" creationId="{DA865AB3-8AE0-4AB0-94C2-2E517EC147DE}"/>
          </ac:spMkLst>
        </pc:spChg>
        <pc:picChg chg="add mod">
          <ac:chgData name="May, Darron (DI SW EDA DVT PRM)" userId="ec32df33-21a1-41b1-be76-30f1076645cf" providerId="ADAL" clId="{679C65F8-FD46-417C-85D4-160A657E3FFC}" dt="2025-01-28T11:02:44.923" v="9" actId="1076"/>
          <ac:picMkLst>
            <pc:docMk/>
            <pc:sldMk cId="1053205732" sldId="1212"/>
            <ac:picMk id="5" creationId="{8EE72FF3-0ABE-81E5-7D9C-7723E9422949}"/>
          </ac:picMkLst>
        </pc:picChg>
        <pc:picChg chg="add mod">
          <ac:chgData name="May, Darron (DI SW EDA DVT PRM)" userId="ec32df33-21a1-41b1-be76-30f1076645cf" providerId="ADAL" clId="{679C65F8-FD46-417C-85D4-160A657E3FFC}" dt="2025-01-28T11:02:53.461" v="10"/>
          <ac:picMkLst>
            <pc:docMk/>
            <pc:sldMk cId="1053205732" sldId="1212"/>
            <ac:picMk id="7" creationId="{53F4E557-FFAA-B544-4B0A-A3FD766C283E}"/>
          </ac:picMkLst>
        </pc:picChg>
        <pc:picChg chg="add mod">
          <ac:chgData name="May, Darron (DI SW EDA DVT PRM)" userId="ec32df33-21a1-41b1-be76-30f1076645cf" providerId="ADAL" clId="{679C65F8-FD46-417C-85D4-160A657E3FFC}" dt="2025-01-28T11:04:11.653" v="21" actId="1076"/>
          <ac:picMkLst>
            <pc:docMk/>
            <pc:sldMk cId="1053205732" sldId="1212"/>
            <ac:picMk id="8" creationId="{B5EAF4C9-1DF0-BD01-6DFE-E5EDA036E07A}"/>
          </ac:picMkLst>
        </pc:picChg>
        <pc:picChg chg="del">
          <ac:chgData name="May, Darron (DI SW EDA DVT PRM)" userId="ec32df33-21a1-41b1-be76-30f1076645cf" providerId="ADAL" clId="{679C65F8-FD46-417C-85D4-160A657E3FFC}" dt="2025-01-28T11:02:37.972" v="8" actId="478"/>
          <ac:picMkLst>
            <pc:docMk/>
            <pc:sldMk cId="1053205732" sldId="1212"/>
            <ac:picMk id="10" creationId="{E4BAC8DE-1A61-AF20-FA1B-C7637B5B7EA2}"/>
          </ac:picMkLst>
        </pc:picChg>
        <pc:picChg chg="del">
          <ac:chgData name="May, Darron (DI SW EDA DVT PRM)" userId="ec32df33-21a1-41b1-be76-30f1076645cf" providerId="ADAL" clId="{679C65F8-FD46-417C-85D4-160A657E3FFC}" dt="2025-01-28T11:02:01.710" v="0" actId="478"/>
          <ac:picMkLst>
            <pc:docMk/>
            <pc:sldMk cId="1053205732" sldId="1212"/>
            <ac:picMk id="13" creationId="{09E766EC-60A5-4D68-9221-C4F93C73233C}"/>
          </ac:picMkLst>
        </pc:picChg>
      </pc:sldChg>
      <pc:sldChg chg="addSp delSp modSp new mod">
        <pc:chgData name="May, Darron (DI SW EDA DVT PRM)" userId="ec32df33-21a1-41b1-be76-30f1076645cf" providerId="ADAL" clId="{679C65F8-FD46-417C-85D4-160A657E3FFC}" dt="2025-01-28T11:21:54.702" v="393"/>
        <pc:sldMkLst>
          <pc:docMk/>
          <pc:sldMk cId="409755844" sldId="1213"/>
        </pc:sldMkLst>
        <pc:spChg chg="mod">
          <ac:chgData name="May, Darron (DI SW EDA DVT PRM)" userId="ec32df33-21a1-41b1-be76-30f1076645cf" providerId="ADAL" clId="{679C65F8-FD46-417C-85D4-160A657E3FFC}" dt="2025-01-28T11:21:37.813" v="390"/>
          <ac:spMkLst>
            <pc:docMk/>
            <pc:sldMk cId="409755844" sldId="1213"/>
            <ac:spMk id="2" creationId="{EDCB9F52-8D76-38DD-06FE-68B2A39FBE2C}"/>
          </ac:spMkLst>
        </pc:spChg>
        <pc:spChg chg="del">
          <ac:chgData name="May, Darron (DI SW EDA DVT PRM)" userId="ec32df33-21a1-41b1-be76-30f1076645cf" providerId="ADAL" clId="{679C65F8-FD46-417C-85D4-160A657E3FFC}" dt="2025-01-28T11:21:45.122" v="391" actId="478"/>
          <ac:spMkLst>
            <pc:docMk/>
            <pc:sldMk cId="409755844" sldId="1213"/>
            <ac:spMk id="3" creationId="{57CD252D-CA96-3635-F233-8850A2D2F4D5}"/>
          </ac:spMkLst>
        </pc:spChg>
        <pc:spChg chg="del">
          <ac:chgData name="May, Darron (DI SW EDA DVT PRM)" userId="ec32df33-21a1-41b1-be76-30f1076645cf" providerId="ADAL" clId="{679C65F8-FD46-417C-85D4-160A657E3FFC}" dt="2025-01-28T11:21:46.496" v="392" actId="478"/>
          <ac:spMkLst>
            <pc:docMk/>
            <pc:sldMk cId="409755844" sldId="1213"/>
            <ac:spMk id="4" creationId="{3A74097F-2626-E5C7-86F7-8591DF252F24}"/>
          </ac:spMkLst>
        </pc:spChg>
        <pc:spChg chg="add mod">
          <ac:chgData name="May, Darron (DI SW EDA DVT PRM)" userId="ec32df33-21a1-41b1-be76-30f1076645cf" providerId="ADAL" clId="{679C65F8-FD46-417C-85D4-160A657E3FFC}" dt="2025-01-28T11:21:54.702" v="393"/>
          <ac:spMkLst>
            <pc:docMk/>
            <pc:sldMk cId="409755844" sldId="1213"/>
            <ac:spMk id="8" creationId="{F6C14937-B0FD-A24E-F62A-F2E455C0B51D}"/>
          </ac:spMkLst>
        </pc:spChg>
        <pc:spChg chg="add mod">
          <ac:chgData name="May, Darron (DI SW EDA DVT PRM)" userId="ec32df33-21a1-41b1-be76-30f1076645cf" providerId="ADAL" clId="{679C65F8-FD46-417C-85D4-160A657E3FFC}" dt="2025-01-28T11:21:54.702" v="393"/>
          <ac:spMkLst>
            <pc:docMk/>
            <pc:sldMk cId="409755844" sldId="1213"/>
            <ac:spMk id="9" creationId="{AF48D296-F78B-FA89-8059-82A7433A6E7F}"/>
          </ac:spMkLst>
        </pc:spChg>
        <pc:spChg chg="add mod">
          <ac:chgData name="May, Darron (DI SW EDA DVT PRM)" userId="ec32df33-21a1-41b1-be76-30f1076645cf" providerId="ADAL" clId="{679C65F8-FD46-417C-85D4-160A657E3FFC}" dt="2025-01-28T11:21:54.702" v="393"/>
          <ac:spMkLst>
            <pc:docMk/>
            <pc:sldMk cId="409755844" sldId="1213"/>
            <ac:spMk id="10" creationId="{9FA8CC62-D240-A388-31DD-8F5BACE80C16}"/>
          </ac:spMkLst>
        </pc:spChg>
        <pc:spChg chg="add mod">
          <ac:chgData name="May, Darron (DI SW EDA DVT PRM)" userId="ec32df33-21a1-41b1-be76-30f1076645cf" providerId="ADAL" clId="{679C65F8-FD46-417C-85D4-160A657E3FFC}" dt="2025-01-28T11:21:54.702" v="393"/>
          <ac:spMkLst>
            <pc:docMk/>
            <pc:sldMk cId="409755844" sldId="1213"/>
            <ac:spMk id="11" creationId="{D5866E5D-E8CB-9E43-6370-366F9EFE5341}"/>
          </ac:spMkLst>
        </pc:spChg>
        <pc:spChg chg="add mod">
          <ac:chgData name="May, Darron (DI SW EDA DVT PRM)" userId="ec32df33-21a1-41b1-be76-30f1076645cf" providerId="ADAL" clId="{679C65F8-FD46-417C-85D4-160A657E3FFC}" dt="2025-01-28T11:21:54.702" v="393"/>
          <ac:spMkLst>
            <pc:docMk/>
            <pc:sldMk cId="409755844" sldId="1213"/>
            <ac:spMk id="12" creationId="{93FF0E6B-2B74-72CC-113E-3EADCCDAF2DA}"/>
          </ac:spMkLst>
        </pc:spChg>
        <pc:spChg chg="add mod">
          <ac:chgData name="May, Darron (DI SW EDA DVT PRM)" userId="ec32df33-21a1-41b1-be76-30f1076645cf" providerId="ADAL" clId="{679C65F8-FD46-417C-85D4-160A657E3FFC}" dt="2025-01-28T11:21:54.702" v="393"/>
          <ac:spMkLst>
            <pc:docMk/>
            <pc:sldMk cId="409755844" sldId="1213"/>
            <ac:spMk id="13" creationId="{C2FD7D25-2DB2-A28B-57EA-E1E9D3092253}"/>
          </ac:spMkLst>
        </pc:spChg>
        <pc:spChg chg="add mod">
          <ac:chgData name="May, Darron (DI SW EDA DVT PRM)" userId="ec32df33-21a1-41b1-be76-30f1076645cf" providerId="ADAL" clId="{679C65F8-FD46-417C-85D4-160A657E3FFC}" dt="2025-01-28T11:21:54.702" v="393"/>
          <ac:spMkLst>
            <pc:docMk/>
            <pc:sldMk cId="409755844" sldId="1213"/>
            <ac:spMk id="14" creationId="{8F7C2037-B897-13E4-BBEA-405BF30E0752}"/>
          </ac:spMkLst>
        </pc:spChg>
        <pc:spChg chg="add mod">
          <ac:chgData name="May, Darron (DI SW EDA DVT PRM)" userId="ec32df33-21a1-41b1-be76-30f1076645cf" providerId="ADAL" clId="{679C65F8-FD46-417C-85D4-160A657E3FFC}" dt="2025-01-28T11:21:54.702" v="393"/>
          <ac:spMkLst>
            <pc:docMk/>
            <pc:sldMk cId="409755844" sldId="1213"/>
            <ac:spMk id="15" creationId="{EFF0BBDE-28A0-CC8E-727A-77626335A8CF}"/>
          </ac:spMkLst>
        </pc:spChg>
        <pc:spChg chg="add mod">
          <ac:chgData name="May, Darron (DI SW EDA DVT PRM)" userId="ec32df33-21a1-41b1-be76-30f1076645cf" providerId="ADAL" clId="{679C65F8-FD46-417C-85D4-160A657E3FFC}" dt="2025-01-28T11:21:54.702" v="393"/>
          <ac:spMkLst>
            <pc:docMk/>
            <pc:sldMk cId="409755844" sldId="1213"/>
            <ac:spMk id="16" creationId="{D4F96ABA-3E90-82F5-52BD-D564A10F906C}"/>
          </ac:spMkLst>
        </pc:spChg>
        <pc:spChg chg="add mod">
          <ac:chgData name="May, Darron (DI SW EDA DVT PRM)" userId="ec32df33-21a1-41b1-be76-30f1076645cf" providerId="ADAL" clId="{679C65F8-FD46-417C-85D4-160A657E3FFC}" dt="2025-01-28T11:21:54.702" v="393"/>
          <ac:spMkLst>
            <pc:docMk/>
            <pc:sldMk cId="409755844" sldId="1213"/>
            <ac:spMk id="17" creationId="{00EDBED6-F39B-41CC-5AC5-B00D7825E3E0}"/>
          </ac:spMkLst>
        </pc:spChg>
        <pc:spChg chg="add mod">
          <ac:chgData name="May, Darron (DI SW EDA DVT PRM)" userId="ec32df33-21a1-41b1-be76-30f1076645cf" providerId="ADAL" clId="{679C65F8-FD46-417C-85D4-160A657E3FFC}" dt="2025-01-28T11:21:54.702" v="393"/>
          <ac:spMkLst>
            <pc:docMk/>
            <pc:sldMk cId="409755844" sldId="1213"/>
            <ac:spMk id="18" creationId="{7FE26A60-7326-3DEC-C24D-EF957F0AF8E8}"/>
          </ac:spMkLst>
        </pc:spChg>
        <pc:picChg chg="add mod">
          <ac:chgData name="May, Darron (DI SW EDA DVT PRM)" userId="ec32df33-21a1-41b1-be76-30f1076645cf" providerId="ADAL" clId="{679C65F8-FD46-417C-85D4-160A657E3FFC}" dt="2025-01-28T11:21:54.702" v="393"/>
          <ac:picMkLst>
            <pc:docMk/>
            <pc:sldMk cId="409755844" sldId="1213"/>
            <ac:picMk id="7" creationId="{36C70223-0286-7BBC-1A8D-54240F821963}"/>
          </ac:picMkLst>
        </pc:picChg>
      </pc:sldChg>
      <pc:sldChg chg="del">
        <pc:chgData name="May, Darron (DI SW EDA DVT PRM)" userId="ec32df33-21a1-41b1-be76-30f1076645cf" providerId="ADAL" clId="{679C65F8-FD46-417C-85D4-160A657E3FFC}" dt="2025-01-28T11:06:32.015" v="34" actId="47"/>
        <pc:sldMkLst>
          <pc:docMk/>
          <pc:sldMk cId="552234708" sldId="1213"/>
        </pc:sldMkLst>
      </pc:sldChg>
      <pc:sldChg chg="del">
        <pc:chgData name="May, Darron (DI SW EDA DVT PRM)" userId="ec32df33-21a1-41b1-be76-30f1076645cf" providerId="ADAL" clId="{679C65F8-FD46-417C-85D4-160A657E3FFC}" dt="2025-01-28T11:06:27.912" v="32" actId="47"/>
        <pc:sldMkLst>
          <pc:docMk/>
          <pc:sldMk cId="1284215432" sldId="1214"/>
        </pc:sldMkLst>
      </pc:sldChg>
      <pc:sldChg chg="addSp delSp modSp add mod modAnim">
        <pc:chgData name="May, Darron (DI SW EDA DVT PRM)" userId="ec32df33-21a1-41b1-be76-30f1076645cf" providerId="ADAL" clId="{679C65F8-FD46-417C-85D4-160A657E3FFC}" dt="2025-01-28T11:22:37.228" v="398"/>
        <pc:sldMkLst>
          <pc:docMk/>
          <pc:sldMk cId="1410102254" sldId="1214"/>
        </pc:sldMkLst>
        <pc:spChg chg="mod">
          <ac:chgData name="May, Darron (DI SW EDA DVT PRM)" userId="ec32df33-21a1-41b1-be76-30f1076645cf" providerId="ADAL" clId="{679C65F8-FD46-417C-85D4-160A657E3FFC}" dt="2025-01-28T11:22:23.302" v="397"/>
          <ac:spMkLst>
            <pc:docMk/>
            <pc:sldMk cId="1410102254" sldId="1214"/>
            <ac:spMk id="2" creationId="{6AC9ADC3-EC6D-6F60-8D32-2678BD4E7FC6}"/>
          </ac:spMkLst>
        </pc:spChg>
        <pc:spChg chg="add mod">
          <ac:chgData name="May, Darron (DI SW EDA DVT PRM)" userId="ec32df33-21a1-41b1-be76-30f1076645cf" providerId="ADAL" clId="{679C65F8-FD46-417C-85D4-160A657E3FFC}" dt="2025-01-28T11:22:37.228" v="398"/>
          <ac:spMkLst>
            <pc:docMk/>
            <pc:sldMk cId="1410102254" sldId="1214"/>
            <ac:spMk id="3" creationId="{BC0CCD35-0020-C7DD-15FF-51816B2DA784}"/>
          </ac:spMkLst>
        </pc:spChg>
        <pc:spChg chg="add mod">
          <ac:chgData name="May, Darron (DI SW EDA DVT PRM)" userId="ec32df33-21a1-41b1-be76-30f1076645cf" providerId="ADAL" clId="{679C65F8-FD46-417C-85D4-160A657E3FFC}" dt="2025-01-28T11:22:37.228" v="398"/>
          <ac:spMkLst>
            <pc:docMk/>
            <pc:sldMk cId="1410102254" sldId="1214"/>
            <ac:spMk id="4" creationId="{35260A03-60BC-18D2-77F4-43BCDC163D88}"/>
          </ac:spMkLst>
        </pc:spChg>
        <pc:spChg chg="del">
          <ac:chgData name="May, Darron (DI SW EDA DVT PRM)" userId="ec32df33-21a1-41b1-be76-30f1076645cf" providerId="ADAL" clId="{679C65F8-FD46-417C-85D4-160A657E3FFC}" dt="2025-01-28T11:22:12.010" v="395" actId="478"/>
          <ac:spMkLst>
            <pc:docMk/>
            <pc:sldMk cId="1410102254" sldId="1214"/>
            <ac:spMk id="8" creationId="{A4B52911-385F-FCD2-32AC-C83CE604FCA3}"/>
          </ac:spMkLst>
        </pc:spChg>
        <pc:spChg chg="del">
          <ac:chgData name="May, Darron (DI SW EDA DVT PRM)" userId="ec32df33-21a1-41b1-be76-30f1076645cf" providerId="ADAL" clId="{679C65F8-FD46-417C-85D4-160A657E3FFC}" dt="2025-01-28T11:22:12.010" v="395" actId="478"/>
          <ac:spMkLst>
            <pc:docMk/>
            <pc:sldMk cId="1410102254" sldId="1214"/>
            <ac:spMk id="9" creationId="{30E8E986-0DD9-6F2D-30BF-EC7CDC620BBF}"/>
          </ac:spMkLst>
        </pc:spChg>
        <pc:spChg chg="del">
          <ac:chgData name="May, Darron (DI SW EDA DVT PRM)" userId="ec32df33-21a1-41b1-be76-30f1076645cf" providerId="ADAL" clId="{679C65F8-FD46-417C-85D4-160A657E3FFC}" dt="2025-01-28T11:22:12.010" v="395" actId="478"/>
          <ac:spMkLst>
            <pc:docMk/>
            <pc:sldMk cId="1410102254" sldId="1214"/>
            <ac:spMk id="10" creationId="{DF6E4851-2277-F080-237F-988449996154}"/>
          </ac:spMkLst>
        </pc:spChg>
        <pc:spChg chg="del">
          <ac:chgData name="May, Darron (DI SW EDA DVT PRM)" userId="ec32df33-21a1-41b1-be76-30f1076645cf" providerId="ADAL" clId="{679C65F8-FD46-417C-85D4-160A657E3FFC}" dt="2025-01-28T11:22:12.010" v="395" actId="478"/>
          <ac:spMkLst>
            <pc:docMk/>
            <pc:sldMk cId="1410102254" sldId="1214"/>
            <ac:spMk id="11" creationId="{6FB0F8A8-221B-22AB-999A-95AA07F3D901}"/>
          </ac:spMkLst>
        </pc:spChg>
        <pc:spChg chg="del">
          <ac:chgData name="May, Darron (DI SW EDA DVT PRM)" userId="ec32df33-21a1-41b1-be76-30f1076645cf" providerId="ADAL" clId="{679C65F8-FD46-417C-85D4-160A657E3FFC}" dt="2025-01-28T11:22:12.010" v="395" actId="478"/>
          <ac:spMkLst>
            <pc:docMk/>
            <pc:sldMk cId="1410102254" sldId="1214"/>
            <ac:spMk id="12" creationId="{368ABAC1-FF5E-9637-D109-9BAB7A27D97E}"/>
          </ac:spMkLst>
        </pc:spChg>
        <pc:spChg chg="del">
          <ac:chgData name="May, Darron (DI SW EDA DVT PRM)" userId="ec32df33-21a1-41b1-be76-30f1076645cf" providerId="ADAL" clId="{679C65F8-FD46-417C-85D4-160A657E3FFC}" dt="2025-01-28T11:22:12.010" v="395" actId="478"/>
          <ac:spMkLst>
            <pc:docMk/>
            <pc:sldMk cId="1410102254" sldId="1214"/>
            <ac:spMk id="13" creationId="{08E24DF0-7B13-F157-3466-71F01D3C12C4}"/>
          </ac:spMkLst>
        </pc:spChg>
        <pc:spChg chg="del">
          <ac:chgData name="May, Darron (DI SW EDA DVT PRM)" userId="ec32df33-21a1-41b1-be76-30f1076645cf" providerId="ADAL" clId="{679C65F8-FD46-417C-85D4-160A657E3FFC}" dt="2025-01-28T11:22:12.010" v="395" actId="478"/>
          <ac:spMkLst>
            <pc:docMk/>
            <pc:sldMk cId="1410102254" sldId="1214"/>
            <ac:spMk id="14" creationId="{B32C9002-A01D-835B-CF02-44334137DB8D}"/>
          </ac:spMkLst>
        </pc:spChg>
        <pc:spChg chg="del">
          <ac:chgData name="May, Darron (DI SW EDA DVT PRM)" userId="ec32df33-21a1-41b1-be76-30f1076645cf" providerId="ADAL" clId="{679C65F8-FD46-417C-85D4-160A657E3FFC}" dt="2025-01-28T11:22:12.010" v="395" actId="478"/>
          <ac:spMkLst>
            <pc:docMk/>
            <pc:sldMk cId="1410102254" sldId="1214"/>
            <ac:spMk id="15" creationId="{04D6DC8B-EC96-5331-3B78-BAC4CE57DFD1}"/>
          </ac:spMkLst>
        </pc:spChg>
        <pc:spChg chg="del">
          <ac:chgData name="May, Darron (DI SW EDA DVT PRM)" userId="ec32df33-21a1-41b1-be76-30f1076645cf" providerId="ADAL" clId="{679C65F8-FD46-417C-85D4-160A657E3FFC}" dt="2025-01-28T11:22:12.010" v="395" actId="478"/>
          <ac:spMkLst>
            <pc:docMk/>
            <pc:sldMk cId="1410102254" sldId="1214"/>
            <ac:spMk id="16" creationId="{63DBF18A-CD0E-81AB-61CB-1163CC7E3ECE}"/>
          </ac:spMkLst>
        </pc:spChg>
        <pc:spChg chg="del">
          <ac:chgData name="May, Darron (DI SW EDA DVT PRM)" userId="ec32df33-21a1-41b1-be76-30f1076645cf" providerId="ADAL" clId="{679C65F8-FD46-417C-85D4-160A657E3FFC}" dt="2025-01-28T11:22:12.010" v="395" actId="478"/>
          <ac:spMkLst>
            <pc:docMk/>
            <pc:sldMk cId="1410102254" sldId="1214"/>
            <ac:spMk id="17" creationId="{6397DAA8-C2C0-E1DD-1B3B-B38E4B1C4914}"/>
          </ac:spMkLst>
        </pc:spChg>
        <pc:spChg chg="del">
          <ac:chgData name="May, Darron (DI SW EDA DVT PRM)" userId="ec32df33-21a1-41b1-be76-30f1076645cf" providerId="ADAL" clId="{679C65F8-FD46-417C-85D4-160A657E3FFC}" dt="2025-01-28T11:22:12.010" v="395" actId="478"/>
          <ac:spMkLst>
            <pc:docMk/>
            <pc:sldMk cId="1410102254" sldId="1214"/>
            <ac:spMk id="18" creationId="{0F1AB401-4973-17A0-53D5-CA4E704D2E5A}"/>
          </ac:spMkLst>
        </pc:spChg>
        <pc:spChg chg="add mod">
          <ac:chgData name="May, Darron (DI SW EDA DVT PRM)" userId="ec32df33-21a1-41b1-be76-30f1076645cf" providerId="ADAL" clId="{679C65F8-FD46-417C-85D4-160A657E3FFC}" dt="2025-01-28T11:22:37.228" v="398"/>
          <ac:spMkLst>
            <pc:docMk/>
            <pc:sldMk cId="1410102254" sldId="1214"/>
            <ac:spMk id="19" creationId="{06BBAEE4-1B1F-BFFF-ADE8-8CAABE9CF692}"/>
          </ac:spMkLst>
        </pc:spChg>
        <pc:spChg chg="add mod">
          <ac:chgData name="May, Darron (DI SW EDA DVT PRM)" userId="ec32df33-21a1-41b1-be76-30f1076645cf" providerId="ADAL" clId="{679C65F8-FD46-417C-85D4-160A657E3FFC}" dt="2025-01-28T11:22:37.228" v="398"/>
          <ac:spMkLst>
            <pc:docMk/>
            <pc:sldMk cId="1410102254" sldId="1214"/>
            <ac:spMk id="20" creationId="{1C084B6C-7DCE-48D3-1F92-7622143E75C5}"/>
          </ac:spMkLst>
        </pc:spChg>
        <pc:spChg chg="add mod">
          <ac:chgData name="May, Darron (DI SW EDA DVT PRM)" userId="ec32df33-21a1-41b1-be76-30f1076645cf" providerId="ADAL" clId="{679C65F8-FD46-417C-85D4-160A657E3FFC}" dt="2025-01-28T11:22:37.228" v="398"/>
          <ac:spMkLst>
            <pc:docMk/>
            <pc:sldMk cId="1410102254" sldId="1214"/>
            <ac:spMk id="21" creationId="{E54D4779-145F-D502-5687-7A53A54CE08C}"/>
          </ac:spMkLst>
        </pc:spChg>
        <pc:spChg chg="add mod">
          <ac:chgData name="May, Darron (DI SW EDA DVT PRM)" userId="ec32df33-21a1-41b1-be76-30f1076645cf" providerId="ADAL" clId="{679C65F8-FD46-417C-85D4-160A657E3FFC}" dt="2025-01-28T11:22:37.228" v="398"/>
          <ac:spMkLst>
            <pc:docMk/>
            <pc:sldMk cId="1410102254" sldId="1214"/>
            <ac:spMk id="22" creationId="{D14B6B5A-F676-1200-7A34-294C461192C5}"/>
          </ac:spMkLst>
        </pc:spChg>
        <pc:spChg chg="add mod">
          <ac:chgData name="May, Darron (DI SW EDA DVT PRM)" userId="ec32df33-21a1-41b1-be76-30f1076645cf" providerId="ADAL" clId="{679C65F8-FD46-417C-85D4-160A657E3FFC}" dt="2025-01-28T11:22:37.228" v="398"/>
          <ac:spMkLst>
            <pc:docMk/>
            <pc:sldMk cId="1410102254" sldId="1214"/>
            <ac:spMk id="23" creationId="{07B29B8F-CE9E-7E14-B519-3E80BE45AA45}"/>
          </ac:spMkLst>
        </pc:spChg>
        <pc:spChg chg="add mod">
          <ac:chgData name="May, Darron (DI SW EDA DVT PRM)" userId="ec32df33-21a1-41b1-be76-30f1076645cf" providerId="ADAL" clId="{679C65F8-FD46-417C-85D4-160A657E3FFC}" dt="2025-01-28T11:22:37.228" v="398"/>
          <ac:spMkLst>
            <pc:docMk/>
            <pc:sldMk cId="1410102254" sldId="1214"/>
            <ac:spMk id="24" creationId="{4ED0ADFE-0B40-617A-83F8-FDE08A8F5C9C}"/>
          </ac:spMkLst>
        </pc:spChg>
        <pc:spChg chg="add mod">
          <ac:chgData name="May, Darron (DI SW EDA DVT PRM)" userId="ec32df33-21a1-41b1-be76-30f1076645cf" providerId="ADAL" clId="{679C65F8-FD46-417C-85D4-160A657E3FFC}" dt="2025-01-28T11:22:37.228" v="398"/>
          <ac:spMkLst>
            <pc:docMk/>
            <pc:sldMk cId="1410102254" sldId="1214"/>
            <ac:spMk id="25" creationId="{839B24DB-1FB2-03B8-21F9-8D1E128CD4BE}"/>
          </ac:spMkLst>
        </pc:spChg>
        <pc:spChg chg="add mod">
          <ac:chgData name="May, Darron (DI SW EDA DVT PRM)" userId="ec32df33-21a1-41b1-be76-30f1076645cf" providerId="ADAL" clId="{679C65F8-FD46-417C-85D4-160A657E3FFC}" dt="2025-01-28T11:22:37.228" v="398"/>
          <ac:spMkLst>
            <pc:docMk/>
            <pc:sldMk cId="1410102254" sldId="1214"/>
            <ac:spMk id="26" creationId="{B6DE1EC5-782C-9C6C-4851-C76B07902EAC}"/>
          </ac:spMkLst>
        </pc:spChg>
        <pc:spChg chg="add mod">
          <ac:chgData name="May, Darron (DI SW EDA DVT PRM)" userId="ec32df33-21a1-41b1-be76-30f1076645cf" providerId="ADAL" clId="{679C65F8-FD46-417C-85D4-160A657E3FFC}" dt="2025-01-28T11:22:37.228" v="398"/>
          <ac:spMkLst>
            <pc:docMk/>
            <pc:sldMk cId="1410102254" sldId="1214"/>
            <ac:spMk id="30" creationId="{A91BF1F9-850F-F98D-18A8-FAA32BEABEB0}"/>
          </ac:spMkLst>
        </pc:spChg>
        <pc:picChg chg="del">
          <ac:chgData name="May, Darron (DI SW EDA DVT PRM)" userId="ec32df33-21a1-41b1-be76-30f1076645cf" providerId="ADAL" clId="{679C65F8-FD46-417C-85D4-160A657E3FFC}" dt="2025-01-28T11:22:12.010" v="395" actId="478"/>
          <ac:picMkLst>
            <pc:docMk/>
            <pc:sldMk cId="1410102254" sldId="1214"/>
            <ac:picMk id="7" creationId="{99DC4248-50B4-F140-430D-62DBA0030E18}"/>
          </ac:picMkLst>
        </pc:picChg>
        <pc:picChg chg="add mod">
          <ac:chgData name="May, Darron (DI SW EDA DVT PRM)" userId="ec32df33-21a1-41b1-be76-30f1076645cf" providerId="ADAL" clId="{679C65F8-FD46-417C-85D4-160A657E3FFC}" dt="2025-01-28T11:22:37.228" v="398"/>
          <ac:picMkLst>
            <pc:docMk/>
            <pc:sldMk cId="1410102254" sldId="1214"/>
            <ac:picMk id="27" creationId="{47E58A96-2AC8-5F5D-12C5-59B6A305D7C9}"/>
          </ac:picMkLst>
        </pc:picChg>
        <pc:picChg chg="add mod">
          <ac:chgData name="May, Darron (DI SW EDA DVT PRM)" userId="ec32df33-21a1-41b1-be76-30f1076645cf" providerId="ADAL" clId="{679C65F8-FD46-417C-85D4-160A657E3FFC}" dt="2025-01-28T11:22:37.228" v="398"/>
          <ac:picMkLst>
            <pc:docMk/>
            <pc:sldMk cId="1410102254" sldId="1214"/>
            <ac:picMk id="28" creationId="{83F0C56D-E1E8-9F58-70A0-370A479A20D9}"/>
          </ac:picMkLst>
        </pc:picChg>
        <pc:picChg chg="add mod">
          <ac:chgData name="May, Darron (DI SW EDA DVT PRM)" userId="ec32df33-21a1-41b1-be76-30f1076645cf" providerId="ADAL" clId="{679C65F8-FD46-417C-85D4-160A657E3FFC}" dt="2025-01-28T11:22:37.228" v="398"/>
          <ac:picMkLst>
            <pc:docMk/>
            <pc:sldMk cId="1410102254" sldId="1214"/>
            <ac:picMk id="29" creationId="{7066D5A5-E953-75A1-01E0-FB8543BFD655}"/>
          </ac:picMkLst>
        </pc:picChg>
      </pc:sldChg>
      <pc:sldChg chg="addSp modSp add mod modAnim">
        <pc:chgData name="May, Darron (DI SW EDA DVT PRM)" userId="ec32df33-21a1-41b1-be76-30f1076645cf" providerId="ADAL" clId="{679C65F8-FD46-417C-85D4-160A657E3FFC}" dt="2025-01-28T11:23:14.539" v="401"/>
        <pc:sldMkLst>
          <pc:docMk/>
          <pc:sldMk cId="1690001119" sldId="1215"/>
        </pc:sldMkLst>
        <pc:spChg chg="mod">
          <ac:chgData name="May, Darron (DI SW EDA DVT PRM)" userId="ec32df33-21a1-41b1-be76-30f1076645cf" providerId="ADAL" clId="{679C65F8-FD46-417C-85D4-160A657E3FFC}" dt="2025-01-28T11:22:58.365" v="400"/>
          <ac:spMkLst>
            <pc:docMk/>
            <pc:sldMk cId="1690001119" sldId="1215"/>
            <ac:spMk id="2" creationId="{5F38CF3C-6916-893C-1E38-59EC401FBE8D}"/>
          </ac:spMkLst>
        </pc:spChg>
        <pc:spChg chg="mod">
          <ac:chgData name="May, Darron (DI SW EDA DVT PRM)" userId="ec32df33-21a1-41b1-be76-30f1076645cf" providerId="ADAL" clId="{679C65F8-FD46-417C-85D4-160A657E3FFC}" dt="2025-01-28T11:23:14.539" v="401"/>
          <ac:spMkLst>
            <pc:docMk/>
            <pc:sldMk cId="1690001119" sldId="1215"/>
            <ac:spMk id="10" creationId="{512CAAFF-305E-E2B8-349D-88C5CDF3CB1B}"/>
          </ac:spMkLst>
        </pc:spChg>
        <pc:spChg chg="mod">
          <ac:chgData name="May, Darron (DI SW EDA DVT PRM)" userId="ec32df33-21a1-41b1-be76-30f1076645cf" providerId="ADAL" clId="{679C65F8-FD46-417C-85D4-160A657E3FFC}" dt="2025-01-28T11:23:14.539" v="401"/>
          <ac:spMkLst>
            <pc:docMk/>
            <pc:sldMk cId="1690001119" sldId="1215"/>
            <ac:spMk id="13" creationId="{24C10606-C1AE-46DA-44D1-8852D8F6DE8A}"/>
          </ac:spMkLst>
        </pc:spChg>
        <pc:spChg chg="mod">
          <ac:chgData name="May, Darron (DI SW EDA DVT PRM)" userId="ec32df33-21a1-41b1-be76-30f1076645cf" providerId="ADAL" clId="{679C65F8-FD46-417C-85D4-160A657E3FFC}" dt="2025-01-28T11:23:14.539" v="401"/>
          <ac:spMkLst>
            <pc:docMk/>
            <pc:sldMk cId="1690001119" sldId="1215"/>
            <ac:spMk id="14" creationId="{F28B37DE-8CDB-CDCE-53A3-34375BC1EBC5}"/>
          </ac:spMkLst>
        </pc:spChg>
        <pc:spChg chg="mod">
          <ac:chgData name="May, Darron (DI SW EDA DVT PRM)" userId="ec32df33-21a1-41b1-be76-30f1076645cf" providerId="ADAL" clId="{679C65F8-FD46-417C-85D4-160A657E3FFC}" dt="2025-01-28T11:23:14.539" v="401"/>
          <ac:spMkLst>
            <pc:docMk/>
            <pc:sldMk cId="1690001119" sldId="1215"/>
            <ac:spMk id="19" creationId="{F4E3F958-9F2A-61F1-9A96-890CA9B6A9AE}"/>
          </ac:spMkLst>
        </pc:spChg>
        <pc:spChg chg="mod">
          <ac:chgData name="May, Darron (DI SW EDA DVT PRM)" userId="ec32df33-21a1-41b1-be76-30f1076645cf" providerId="ADAL" clId="{679C65F8-FD46-417C-85D4-160A657E3FFC}" dt="2025-01-28T11:23:14.539" v="401"/>
          <ac:spMkLst>
            <pc:docMk/>
            <pc:sldMk cId="1690001119" sldId="1215"/>
            <ac:spMk id="20" creationId="{7852494F-1641-EA89-9351-9D2A55703A75}"/>
          </ac:spMkLst>
        </pc:spChg>
        <pc:spChg chg="mod">
          <ac:chgData name="May, Darron (DI SW EDA DVT PRM)" userId="ec32df33-21a1-41b1-be76-30f1076645cf" providerId="ADAL" clId="{679C65F8-FD46-417C-85D4-160A657E3FFC}" dt="2025-01-28T11:23:14.539" v="401"/>
          <ac:spMkLst>
            <pc:docMk/>
            <pc:sldMk cId="1690001119" sldId="1215"/>
            <ac:spMk id="25" creationId="{8569D3C1-6B4E-60D3-9914-E6166934F684}"/>
          </ac:spMkLst>
        </pc:spChg>
        <pc:spChg chg="mod">
          <ac:chgData name="May, Darron (DI SW EDA DVT PRM)" userId="ec32df33-21a1-41b1-be76-30f1076645cf" providerId="ADAL" clId="{679C65F8-FD46-417C-85D4-160A657E3FFC}" dt="2025-01-28T11:23:14.539" v="401"/>
          <ac:spMkLst>
            <pc:docMk/>
            <pc:sldMk cId="1690001119" sldId="1215"/>
            <ac:spMk id="26" creationId="{5FCDE6EC-7D26-FF4F-DD76-CD7BF24D0259}"/>
          </ac:spMkLst>
        </pc:spChg>
        <pc:spChg chg="mod">
          <ac:chgData name="May, Darron (DI SW EDA DVT PRM)" userId="ec32df33-21a1-41b1-be76-30f1076645cf" providerId="ADAL" clId="{679C65F8-FD46-417C-85D4-160A657E3FFC}" dt="2025-01-28T11:23:14.539" v="401"/>
          <ac:spMkLst>
            <pc:docMk/>
            <pc:sldMk cId="1690001119" sldId="1215"/>
            <ac:spMk id="31" creationId="{FA27CA3A-3A9D-D39F-7D7C-9D76884141ED}"/>
          </ac:spMkLst>
        </pc:spChg>
        <pc:spChg chg="mod">
          <ac:chgData name="May, Darron (DI SW EDA DVT PRM)" userId="ec32df33-21a1-41b1-be76-30f1076645cf" providerId="ADAL" clId="{679C65F8-FD46-417C-85D4-160A657E3FFC}" dt="2025-01-28T11:23:14.539" v="401"/>
          <ac:spMkLst>
            <pc:docMk/>
            <pc:sldMk cId="1690001119" sldId="1215"/>
            <ac:spMk id="34" creationId="{C396E45E-B23F-EE9F-6F4D-E49909699F39}"/>
          </ac:spMkLst>
        </pc:spChg>
        <pc:spChg chg="mod">
          <ac:chgData name="May, Darron (DI SW EDA DVT PRM)" userId="ec32df33-21a1-41b1-be76-30f1076645cf" providerId="ADAL" clId="{679C65F8-FD46-417C-85D4-160A657E3FFC}" dt="2025-01-28T11:23:14.539" v="401"/>
          <ac:spMkLst>
            <pc:docMk/>
            <pc:sldMk cId="1690001119" sldId="1215"/>
            <ac:spMk id="37" creationId="{B217BDB1-9091-FD9F-7654-80445F130B24}"/>
          </ac:spMkLst>
        </pc:spChg>
        <pc:grpChg chg="add mod">
          <ac:chgData name="May, Darron (DI SW EDA DVT PRM)" userId="ec32df33-21a1-41b1-be76-30f1076645cf" providerId="ADAL" clId="{679C65F8-FD46-417C-85D4-160A657E3FFC}" dt="2025-01-28T11:23:14.539" v="401"/>
          <ac:grpSpMkLst>
            <pc:docMk/>
            <pc:sldMk cId="1690001119" sldId="1215"/>
            <ac:grpSpMk id="8" creationId="{EF78E852-9DEC-9078-69F2-765F20BAB415}"/>
          </ac:grpSpMkLst>
        </pc:grpChg>
        <pc:grpChg chg="add mod">
          <ac:chgData name="May, Darron (DI SW EDA DVT PRM)" userId="ec32df33-21a1-41b1-be76-30f1076645cf" providerId="ADAL" clId="{679C65F8-FD46-417C-85D4-160A657E3FFC}" dt="2025-01-28T11:23:14.539" v="401"/>
          <ac:grpSpMkLst>
            <pc:docMk/>
            <pc:sldMk cId="1690001119" sldId="1215"/>
            <ac:grpSpMk id="11" creationId="{C6A0B92A-655A-B86C-A529-386DA2602E5A}"/>
          </ac:grpSpMkLst>
        </pc:grpChg>
        <pc:grpChg chg="mod">
          <ac:chgData name="May, Darron (DI SW EDA DVT PRM)" userId="ec32df33-21a1-41b1-be76-30f1076645cf" providerId="ADAL" clId="{679C65F8-FD46-417C-85D4-160A657E3FFC}" dt="2025-01-28T11:23:14.539" v="401"/>
          <ac:grpSpMkLst>
            <pc:docMk/>
            <pc:sldMk cId="1690001119" sldId="1215"/>
            <ac:grpSpMk id="12" creationId="{01C5CA58-8F83-4C82-6927-B5B5CB8BCD79}"/>
          </ac:grpSpMkLst>
        </pc:grpChg>
        <pc:grpChg chg="add mod">
          <ac:chgData name="May, Darron (DI SW EDA DVT PRM)" userId="ec32df33-21a1-41b1-be76-30f1076645cf" providerId="ADAL" clId="{679C65F8-FD46-417C-85D4-160A657E3FFC}" dt="2025-01-28T11:23:14.539" v="401"/>
          <ac:grpSpMkLst>
            <pc:docMk/>
            <pc:sldMk cId="1690001119" sldId="1215"/>
            <ac:grpSpMk id="17" creationId="{FD9402B2-5A04-CEB6-0A63-046D147F3CBF}"/>
          </ac:grpSpMkLst>
        </pc:grpChg>
        <pc:grpChg chg="mod">
          <ac:chgData name="May, Darron (DI SW EDA DVT PRM)" userId="ec32df33-21a1-41b1-be76-30f1076645cf" providerId="ADAL" clId="{679C65F8-FD46-417C-85D4-160A657E3FFC}" dt="2025-01-28T11:23:14.539" v="401"/>
          <ac:grpSpMkLst>
            <pc:docMk/>
            <pc:sldMk cId="1690001119" sldId="1215"/>
            <ac:grpSpMk id="18" creationId="{14137D46-C7A7-C381-9C9A-F0C1D6F5E588}"/>
          </ac:grpSpMkLst>
        </pc:grpChg>
        <pc:grpChg chg="add mod">
          <ac:chgData name="May, Darron (DI SW EDA DVT PRM)" userId="ec32df33-21a1-41b1-be76-30f1076645cf" providerId="ADAL" clId="{679C65F8-FD46-417C-85D4-160A657E3FFC}" dt="2025-01-28T11:23:14.539" v="401"/>
          <ac:grpSpMkLst>
            <pc:docMk/>
            <pc:sldMk cId="1690001119" sldId="1215"/>
            <ac:grpSpMk id="23" creationId="{3D98E1A2-AC2C-4F6E-F783-7A2670B6EC94}"/>
          </ac:grpSpMkLst>
        </pc:grpChg>
        <pc:grpChg chg="mod">
          <ac:chgData name="May, Darron (DI SW EDA DVT PRM)" userId="ec32df33-21a1-41b1-be76-30f1076645cf" providerId="ADAL" clId="{679C65F8-FD46-417C-85D4-160A657E3FFC}" dt="2025-01-28T11:23:14.539" v="401"/>
          <ac:grpSpMkLst>
            <pc:docMk/>
            <pc:sldMk cId="1690001119" sldId="1215"/>
            <ac:grpSpMk id="24" creationId="{52FF5A7A-912A-6A34-F7D3-0A31E059633D}"/>
          </ac:grpSpMkLst>
        </pc:grpChg>
        <pc:grpChg chg="add mod">
          <ac:chgData name="May, Darron (DI SW EDA DVT PRM)" userId="ec32df33-21a1-41b1-be76-30f1076645cf" providerId="ADAL" clId="{679C65F8-FD46-417C-85D4-160A657E3FFC}" dt="2025-01-28T11:23:14.539" v="401"/>
          <ac:grpSpMkLst>
            <pc:docMk/>
            <pc:sldMk cId="1690001119" sldId="1215"/>
            <ac:grpSpMk id="29" creationId="{F96E370C-9D44-7DE7-923B-AC1D4B62CF1D}"/>
          </ac:grpSpMkLst>
        </pc:grpChg>
        <pc:grpChg chg="add mod">
          <ac:chgData name="May, Darron (DI SW EDA DVT PRM)" userId="ec32df33-21a1-41b1-be76-30f1076645cf" providerId="ADAL" clId="{679C65F8-FD46-417C-85D4-160A657E3FFC}" dt="2025-01-28T11:23:14.539" v="401"/>
          <ac:grpSpMkLst>
            <pc:docMk/>
            <pc:sldMk cId="1690001119" sldId="1215"/>
            <ac:grpSpMk id="32" creationId="{412F402A-FCB1-7A58-B992-C2AF0FE4226C}"/>
          </ac:grpSpMkLst>
        </pc:grpChg>
        <pc:grpChg chg="add mod">
          <ac:chgData name="May, Darron (DI SW EDA DVT PRM)" userId="ec32df33-21a1-41b1-be76-30f1076645cf" providerId="ADAL" clId="{679C65F8-FD46-417C-85D4-160A657E3FFC}" dt="2025-01-28T11:23:14.539" v="401"/>
          <ac:grpSpMkLst>
            <pc:docMk/>
            <pc:sldMk cId="1690001119" sldId="1215"/>
            <ac:grpSpMk id="35" creationId="{23244FA7-470C-ED00-9850-5EBD3045E65B}"/>
          </ac:grpSpMkLst>
        </pc:grpChg>
        <pc:picChg chg="add mod">
          <ac:chgData name="May, Darron (DI SW EDA DVT PRM)" userId="ec32df33-21a1-41b1-be76-30f1076645cf" providerId="ADAL" clId="{679C65F8-FD46-417C-85D4-160A657E3FFC}" dt="2025-01-28T11:23:14.539" v="401"/>
          <ac:picMkLst>
            <pc:docMk/>
            <pc:sldMk cId="1690001119" sldId="1215"/>
            <ac:picMk id="3" creationId="{AC9244CA-3C67-4385-05B1-531FFCB51B46}"/>
          </ac:picMkLst>
        </pc:picChg>
        <pc:picChg chg="add mod">
          <ac:chgData name="May, Darron (DI SW EDA DVT PRM)" userId="ec32df33-21a1-41b1-be76-30f1076645cf" providerId="ADAL" clId="{679C65F8-FD46-417C-85D4-160A657E3FFC}" dt="2025-01-28T11:23:14.539" v="401"/>
          <ac:picMkLst>
            <pc:docMk/>
            <pc:sldMk cId="1690001119" sldId="1215"/>
            <ac:picMk id="4" creationId="{EE27B902-9F8B-8B25-6A7C-771BA04538F0}"/>
          </ac:picMkLst>
        </pc:picChg>
        <pc:picChg chg="add mod">
          <ac:chgData name="May, Darron (DI SW EDA DVT PRM)" userId="ec32df33-21a1-41b1-be76-30f1076645cf" providerId="ADAL" clId="{679C65F8-FD46-417C-85D4-160A657E3FFC}" dt="2025-01-28T11:23:14.539" v="401"/>
          <ac:picMkLst>
            <pc:docMk/>
            <pc:sldMk cId="1690001119" sldId="1215"/>
            <ac:picMk id="7" creationId="{B5D32D8B-95C4-459B-7D00-8F32357A5F5E}"/>
          </ac:picMkLst>
        </pc:picChg>
        <pc:picChg chg="mod">
          <ac:chgData name="May, Darron (DI SW EDA DVT PRM)" userId="ec32df33-21a1-41b1-be76-30f1076645cf" providerId="ADAL" clId="{679C65F8-FD46-417C-85D4-160A657E3FFC}" dt="2025-01-28T11:23:14.539" v="401"/>
          <ac:picMkLst>
            <pc:docMk/>
            <pc:sldMk cId="1690001119" sldId="1215"/>
            <ac:picMk id="9" creationId="{B57EEA9F-C5E9-1EC5-1A83-199946532D8A}"/>
          </ac:picMkLst>
        </pc:picChg>
        <pc:picChg chg="mod">
          <ac:chgData name="May, Darron (DI SW EDA DVT PRM)" userId="ec32df33-21a1-41b1-be76-30f1076645cf" providerId="ADAL" clId="{679C65F8-FD46-417C-85D4-160A657E3FFC}" dt="2025-01-28T11:23:14.539" v="401"/>
          <ac:picMkLst>
            <pc:docMk/>
            <pc:sldMk cId="1690001119" sldId="1215"/>
            <ac:picMk id="30" creationId="{1EBA2A1B-6028-A916-B10B-80323DD21B23}"/>
          </ac:picMkLst>
        </pc:picChg>
        <pc:picChg chg="mod">
          <ac:chgData name="May, Darron (DI SW EDA DVT PRM)" userId="ec32df33-21a1-41b1-be76-30f1076645cf" providerId="ADAL" clId="{679C65F8-FD46-417C-85D4-160A657E3FFC}" dt="2025-01-28T11:23:14.539" v="401"/>
          <ac:picMkLst>
            <pc:docMk/>
            <pc:sldMk cId="1690001119" sldId="1215"/>
            <ac:picMk id="33" creationId="{03301C43-514D-37C2-CB03-EAB584763630}"/>
          </ac:picMkLst>
        </pc:picChg>
        <pc:picChg chg="mod">
          <ac:chgData name="May, Darron (DI SW EDA DVT PRM)" userId="ec32df33-21a1-41b1-be76-30f1076645cf" providerId="ADAL" clId="{679C65F8-FD46-417C-85D4-160A657E3FFC}" dt="2025-01-28T11:23:14.539" v="401"/>
          <ac:picMkLst>
            <pc:docMk/>
            <pc:sldMk cId="1690001119" sldId="1215"/>
            <ac:picMk id="36" creationId="{28003ADB-38FB-9B23-24C5-4DB770978CC0}"/>
          </ac:picMkLst>
        </pc:picChg>
        <pc:cxnChg chg="mod">
          <ac:chgData name="May, Darron (DI SW EDA DVT PRM)" userId="ec32df33-21a1-41b1-be76-30f1076645cf" providerId="ADAL" clId="{679C65F8-FD46-417C-85D4-160A657E3FFC}" dt="2025-01-28T11:23:14.539" v="401"/>
          <ac:cxnSpMkLst>
            <pc:docMk/>
            <pc:sldMk cId="1690001119" sldId="1215"/>
            <ac:cxnSpMk id="15" creationId="{32568144-0615-6111-E1D4-1554FD40F079}"/>
          </ac:cxnSpMkLst>
        </pc:cxnChg>
        <pc:cxnChg chg="mod">
          <ac:chgData name="May, Darron (DI SW EDA DVT PRM)" userId="ec32df33-21a1-41b1-be76-30f1076645cf" providerId="ADAL" clId="{679C65F8-FD46-417C-85D4-160A657E3FFC}" dt="2025-01-28T11:23:14.539" v="401"/>
          <ac:cxnSpMkLst>
            <pc:docMk/>
            <pc:sldMk cId="1690001119" sldId="1215"/>
            <ac:cxnSpMk id="16" creationId="{CF139130-DD6A-2FFF-D511-34602FC1BE48}"/>
          </ac:cxnSpMkLst>
        </pc:cxnChg>
        <pc:cxnChg chg="mod">
          <ac:chgData name="May, Darron (DI SW EDA DVT PRM)" userId="ec32df33-21a1-41b1-be76-30f1076645cf" providerId="ADAL" clId="{679C65F8-FD46-417C-85D4-160A657E3FFC}" dt="2025-01-28T11:23:14.539" v="401"/>
          <ac:cxnSpMkLst>
            <pc:docMk/>
            <pc:sldMk cId="1690001119" sldId="1215"/>
            <ac:cxnSpMk id="21" creationId="{3CAF1A13-379D-5C91-0783-E87DFB88A2E8}"/>
          </ac:cxnSpMkLst>
        </pc:cxnChg>
        <pc:cxnChg chg="mod">
          <ac:chgData name="May, Darron (DI SW EDA DVT PRM)" userId="ec32df33-21a1-41b1-be76-30f1076645cf" providerId="ADAL" clId="{679C65F8-FD46-417C-85D4-160A657E3FFC}" dt="2025-01-28T11:23:14.539" v="401"/>
          <ac:cxnSpMkLst>
            <pc:docMk/>
            <pc:sldMk cId="1690001119" sldId="1215"/>
            <ac:cxnSpMk id="22" creationId="{BD4A3D3F-F46B-337E-15A6-19A780320C38}"/>
          </ac:cxnSpMkLst>
        </pc:cxnChg>
        <pc:cxnChg chg="mod">
          <ac:chgData name="May, Darron (DI SW EDA DVT PRM)" userId="ec32df33-21a1-41b1-be76-30f1076645cf" providerId="ADAL" clId="{679C65F8-FD46-417C-85D4-160A657E3FFC}" dt="2025-01-28T11:23:14.539" v="401"/>
          <ac:cxnSpMkLst>
            <pc:docMk/>
            <pc:sldMk cId="1690001119" sldId="1215"/>
            <ac:cxnSpMk id="27" creationId="{AB03E022-4183-BADF-BF5D-0619C6201CCA}"/>
          </ac:cxnSpMkLst>
        </pc:cxnChg>
        <pc:cxnChg chg="mod">
          <ac:chgData name="May, Darron (DI SW EDA DVT PRM)" userId="ec32df33-21a1-41b1-be76-30f1076645cf" providerId="ADAL" clId="{679C65F8-FD46-417C-85D4-160A657E3FFC}" dt="2025-01-28T11:23:14.539" v="401"/>
          <ac:cxnSpMkLst>
            <pc:docMk/>
            <pc:sldMk cId="1690001119" sldId="1215"/>
            <ac:cxnSpMk id="28" creationId="{6FE5B7F7-A3AA-2259-99E6-97EC6465DB12}"/>
          </ac:cxnSpMkLst>
        </pc:cxnChg>
      </pc:sldChg>
      <pc:sldChg chg="del">
        <pc:chgData name="May, Darron (DI SW EDA DVT PRM)" userId="ec32df33-21a1-41b1-be76-30f1076645cf" providerId="ADAL" clId="{679C65F8-FD46-417C-85D4-160A657E3FFC}" dt="2025-01-28T11:06:30.585" v="33" actId="47"/>
        <pc:sldMkLst>
          <pc:docMk/>
          <pc:sldMk cId="2235367438" sldId="1215"/>
        </pc:sldMkLst>
      </pc:sldChg>
      <pc:sldChg chg="addSp modSp add mod modAnim">
        <pc:chgData name="May, Darron (DI SW EDA DVT PRM)" userId="ec32df33-21a1-41b1-be76-30f1076645cf" providerId="ADAL" clId="{679C65F8-FD46-417C-85D4-160A657E3FFC}" dt="2025-01-28T11:24:41.862" v="405"/>
        <pc:sldMkLst>
          <pc:docMk/>
          <pc:sldMk cId="599572249" sldId="1216"/>
        </pc:sldMkLst>
        <pc:spChg chg="mod">
          <ac:chgData name="May, Darron (DI SW EDA DVT PRM)" userId="ec32df33-21a1-41b1-be76-30f1076645cf" providerId="ADAL" clId="{679C65F8-FD46-417C-85D4-160A657E3FFC}" dt="2025-01-28T11:24:31.788" v="404"/>
          <ac:spMkLst>
            <pc:docMk/>
            <pc:sldMk cId="599572249" sldId="1216"/>
            <ac:spMk id="2" creationId="{A5CCE975-BD4B-2971-985E-650DDCDF8288}"/>
          </ac:spMkLst>
        </pc:spChg>
        <pc:spChg chg="add mod">
          <ac:chgData name="May, Darron (DI SW EDA DVT PRM)" userId="ec32df33-21a1-41b1-be76-30f1076645cf" providerId="ADAL" clId="{679C65F8-FD46-417C-85D4-160A657E3FFC}" dt="2025-01-28T11:24:41.862" v="405"/>
          <ac:spMkLst>
            <pc:docMk/>
            <pc:sldMk cId="599572249" sldId="1216"/>
            <ac:spMk id="4" creationId="{E61385F5-CBC7-769E-9B76-DAFF727375EB}"/>
          </ac:spMkLst>
        </pc:spChg>
        <pc:spChg chg="add mod">
          <ac:chgData name="May, Darron (DI SW EDA DVT PRM)" userId="ec32df33-21a1-41b1-be76-30f1076645cf" providerId="ADAL" clId="{679C65F8-FD46-417C-85D4-160A657E3FFC}" dt="2025-01-28T11:24:41.862" v="405"/>
          <ac:spMkLst>
            <pc:docMk/>
            <pc:sldMk cId="599572249" sldId="1216"/>
            <ac:spMk id="7" creationId="{81215BA2-B4AF-BB0B-7DD6-FB590C5B7B0F}"/>
          </ac:spMkLst>
        </pc:spChg>
        <pc:spChg chg="add mod">
          <ac:chgData name="May, Darron (DI SW EDA DVT PRM)" userId="ec32df33-21a1-41b1-be76-30f1076645cf" providerId="ADAL" clId="{679C65F8-FD46-417C-85D4-160A657E3FFC}" dt="2025-01-28T11:24:41.862" v="405"/>
          <ac:spMkLst>
            <pc:docMk/>
            <pc:sldMk cId="599572249" sldId="1216"/>
            <ac:spMk id="8" creationId="{6BBCD6A9-68C5-2F1E-141A-E8E3B0AA2C63}"/>
          </ac:spMkLst>
        </pc:spChg>
        <pc:spChg chg="add mod">
          <ac:chgData name="May, Darron (DI SW EDA DVT PRM)" userId="ec32df33-21a1-41b1-be76-30f1076645cf" providerId="ADAL" clId="{679C65F8-FD46-417C-85D4-160A657E3FFC}" dt="2025-01-28T11:24:41.862" v="405"/>
          <ac:spMkLst>
            <pc:docMk/>
            <pc:sldMk cId="599572249" sldId="1216"/>
            <ac:spMk id="9" creationId="{646A44DE-B020-14D2-D1E1-0696A0A807EE}"/>
          </ac:spMkLst>
        </pc:spChg>
        <pc:spChg chg="add mod">
          <ac:chgData name="May, Darron (DI SW EDA DVT PRM)" userId="ec32df33-21a1-41b1-be76-30f1076645cf" providerId="ADAL" clId="{679C65F8-FD46-417C-85D4-160A657E3FFC}" dt="2025-01-28T11:24:41.862" v="405"/>
          <ac:spMkLst>
            <pc:docMk/>
            <pc:sldMk cId="599572249" sldId="1216"/>
            <ac:spMk id="10" creationId="{859C54BE-9B5C-1336-8C13-CD3A589716D5}"/>
          </ac:spMkLst>
        </pc:spChg>
        <pc:spChg chg="add mod">
          <ac:chgData name="May, Darron (DI SW EDA DVT PRM)" userId="ec32df33-21a1-41b1-be76-30f1076645cf" providerId="ADAL" clId="{679C65F8-FD46-417C-85D4-160A657E3FFC}" dt="2025-01-28T11:24:41.862" v="405"/>
          <ac:spMkLst>
            <pc:docMk/>
            <pc:sldMk cId="599572249" sldId="1216"/>
            <ac:spMk id="11" creationId="{46C54C24-85E6-2D85-C878-369B12D622BD}"/>
          </ac:spMkLst>
        </pc:spChg>
        <pc:spChg chg="add mod">
          <ac:chgData name="May, Darron (DI SW EDA DVT PRM)" userId="ec32df33-21a1-41b1-be76-30f1076645cf" providerId="ADAL" clId="{679C65F8-FD46-417C-85D4-160A657E3FFC}" dt="2025-01-28T11:24:41.862" v="405"/>
          <ac:spMkLst>
            <pc:docMk/>
            <pc:sldMk cId="599572249" sldId="1216"/>
            <ac:spMk id="12" creationId="{821B57E3-753F-7751-CD0F-290D3D6D14E4}"/>
          </ac:spMkLst>
        </pc:spChg>
        <pc:spChg chg="add mod">
          <ac:chgData name="May, Darron (DI SW EDA DVT PRM)" userId="ec32df33-21a1-41b1-be76-30f1076645cf" providerId="ADAL" clId="{679C65F8-FD46-417C-85D4-160A657E3FFC}" dt="2025-01-28T11:24:41.862" v="405"/>
          <ac:spMkLst>
            <pc:docMk/>
            <pc:sldMk cId="599572249" sldId="1216"/>
            <ac:spMk id="13" creationId="{CCC46BAC-9B95-BEAE-0EB9-D8968E315092}"/>
          </ac:spMkLst>
        </pc:spChg>
        <pc:spChg chg="add mod">
          <ac:chgData name="May, Darron (DI SW EDA DVT PRM)" userId="ec32df33-21a1-41b1-be76-30f1076645cf" providerId="ADAL" clId="{679C65F8-FD46-417C-85D4-160A657E3FFC}" dt="2025-01-28T11:24:41.862" v="405"/>
          <ac:spMkLst>
            <pc:docMk/>
            <pc:sldMk cId="599572249" sldId="1216"/>
            <ac:spMk id="14" creationId="{77D98168-816E-B417-8A87-CFA9191063B2}"/>
          </ac:spMkLst>
        </pc:spChg>
        <pc:spChg chg="add mod">
          <ac:chgData name="May, Darron (DI SW EDA DVT PRM)" userId="ec32df33-21a1-41b1-be76-30f1076645cf" providerId="ADAL" clId="{679C65F8-FD46-417C-85D4-160A657E3FFC}" dt="2025-01-28T11:24:41.862" v="405"/>
          <ac:spMkLst>
            <pc:docMk/>
            <pc:sldMk cId="599572249" sldId="1216"/>
            <ac:spMk id="15" creationId="{1E1C5BE4-EE98-A6FC-9320-F70225EFCB79}"/>
          </ac:spMkLst>
        </pc:spChg>
        <pc:spChg chg="add mod">
          <ac:chgData name="May, Darron (DI SW EDA DVT PRM)" userId="ec32df33-21a1-41b1-be76-30f1076645cf" providerId="ADAL" clId="{679C65F8-FD46-417C-85D4-160A657E3FFC}" dt="2025-01-28T11:24:41.862" v="405"/>
          <ac:spMkLst>
            <pc:docMk/>
            <pc:sldMk cId="599572249" sldId="1216"/>
            <ac:spMk id="16" creationId="{BBEC990B-8F97-52B9-B15E-DDFE929549D1}"/>
          </ac:spMkLst>
        </pc:spChg>
        <pc:spChg chg="add mod">
          <ac:chgData name="May, Darron (DI SW EDA DVT PRM)" userId="ec32df33-21a1-41b1-be76-30f1076645cf" providerId="ADAL" clId="{679C65F8-FD46-417C-85D4-160A657E3FFC}" dt="2025-01-28T11:24:41.862" v="405"/>
          <ac:spMkLst>
            <pc:docMk/>
            <pc:sldMk cId="599572249" sldId="1216"/>
            <ac:spMk id="19" creationId="{54F88DAB-F361-9B2A-1731-56680447E6A4}"/>
          </ac:spMkLst>
        </pc:spChg>
        <pc:spChg chg="add mod">
          <ac:chgData name="May, Darron (DI SW EDA DVT PRM)" userId="ec32df33-21a1-41b1-be76-30f1076645cf" providerId="ADAL" clId="{679C65F8-FD46-417C-85D4-160A657E3FFC}" dt="2025-01-28T11:24:41.862" v="405"/>
          <ac:spMkLst>
            <pc:docMk/>
            <pc:sldMk cId="599572249" sldId="1216"/>
            <ac:spMk id="20" creationId="{D869106D-9670-77DD-765C-F8DA73632862}"/>
          </ac:spMkLst>
        </pc:spChg>
        <pc:spChg chg="add mod">
          <ac:chgData name="May, Darron (DI SW EDA DVT PRM)" userId="ec32df33-21a1-41b1-be76-30f1076645cf" providerId="ADAL" clId="{679C65F8-FD46-417C-85D4-160A657E3FFC}" dt="2025-01-28T11:24:41.862" v="405"/>
          <ac:spMkLst>
            <pc:docMk/>
            <pc:sldMk cId="599572249" sldId="1216"/>
            <ac:spMk id="21" creationId="{633BC287-5CB6-73F4-2EDC-B92BE91B1BD0}"/>
          </ac:spMkLst>
        </pc:spChg>
        <pc:spChg chg="add mod">
          <ac:chgData name="May, Darron (DI SW EDA DVT PRM)" userId="ec32df33-21a1-41b1-be76-30f1076645cf" providerId="ADAL" clId="{679C65F8-FD46-417C-85D4-160A657E3FFC}" dt="2025-01-28T11:24:41.862" v="405"/>
          <ac:spMkLst>
            <pc:docMk/>
            <pc:sldMk cId="599572249" sldId="1216"/>
            <ac:spMk id="22" creationId="{EBF36871-5E93-6EB6-B6C1-CCBDE8B46747}"/>
          </ac:spMkLst>
        </pc:spChg>
        <pc:spChg chg="add mod">
          <ac:chgData name="May, Darron (DI SW EDA DVT PRM)" userId="ec32df33-21a1-41b1-be76-30f1076645cf" providerId="ADAL" clId="{679C65F8-FD46-417C-85D4-160A657E3FFC}" dt="2025-01-28T11:24:41.862" v="405"/>
          <ac:spMkLst>
            <pc:docMk/>
            <pc:sldMk cId="599572249" sldId="1216"/>
            <ac:spMk id="23" creationId="{09BB4B63-7175-BF57-2B02-327E32CBD9B7}"/>
          </ac:spMkLst>
        </pc:spChg>
        <pc:spChg chg="add mod">
          <ac:chgData name="May, Darron (DI SW EDA DVT PRM)" userId="ec32df33-21a1-41b1-be76-30f1076645cf" providerId="ADAL" clId="{679C65F8-FD46-417C-85D4-160A657E3FFC}" dt="2025-01-28T11:24:41.862" v="405"/>
          <ac:spMkLst>
            <pc:docMk/>
            <pc:sldMk cId="599572249" sldId="1216"/>
            <ac:spMk id="24" creationId="{47CAF87B-7D63-25F4-26BE-6BB8FDA7601E}"/>
          </ac:spMkLst>
        </pc:spChg>
        <pc:spChg chg="add mod">
          <ac:chgData name="May, Darron (DI SW EDA DVT PRM)" userId="ec32df33-21a1-41b1-be76-30f1076645cf" providerId="ADAL" clId="{679C65F8-FD46-417C-85D4-160A657E3FFC}" dt="2025-01-28T11:24:41.862" v="405"/>
          <ac:spMkLst>
            <pc:docMk/>
            <pc:sldMk cId="599572249" sldId="1216"/>
            <ac:spMk id="25" creationId="{AD593033-FE74-92A2-AFCE-D6A35C269A35}"/>
          </ac:spMkLst>
        </pc:spChg>
        <pc:spChg chg="add mod">
          <ac:chgData name="May, Darron (DI SW EDA DVT PRM)" userId="ec32df33-21a1-41b1-be76-30f1076645cf" providerId="ADAL" clId="{679C65F8-FD46-417C-85D4-160A657E3FFC}" dt="2025-01-28T11:24:41.862" v="405"/>
          <ac:spMkLst>
            <pc:docMk/>
            <pc:sldMk cId="599572249" sldId="1216"/>
            <ac:spMk id="26" creationId="{749058F8-B42A-48E5-9C41-744EB4793411}"/>
          </ac:spMkLst>
        </pc:spChg>
        <pc:spChg chg="add mod">
          <ac:chgData name="May, Darron (DI SW EDA DVT PRM)" userId="ec32df33-21a1-41b1-be76-30f1076645cf" providerId="ADAL" clId="{679C65F8-FD46-417C-85D4-160A657E3FFC}" dt="2025-01-28T11:24:41.862" v="405"/>
          <ac:spMkLst>
            <pc:docMk/>
            <pc:sldMk cId="599572249" sldId="1216"/>
            <ac:spMk id="27" creationId="{0C120C72-D285-D5B5-3D7E-7F8D2175F022}"/>
          </ac:spMkLst>
        </pc:spChg>
        <pc:spChg chg="add mod">
          <ac:chgData name="May, Darron (DI SW EDA DVT PRM)" userId="ec32df33-21a1-41b1-be76-30f1076645cf" providerId="ADAL" clId="{679C65F8-FD46-417C-85D4-160A657E3FFC}" dt="2025-01-28T11:24:41.862" v="405"/>
          <ac:spMkLst>
            <pc:docMk/>
            <pc:sldMk cId="599572249" sldId="1216"/>
            <ac:spMk id="28" creationId="{AF5AF97C-2D6B-32AC-CD12-1C37C9869DEF}"/>
          </ac:spMkLst>
        </pc:spChg>
        <pc:spChg chg="add mod">
          <ac:chgData name="May, Darron (DI SW EDA DVT PRM)" userId="ec32df33-21a1-41b1-be76-30f1076645cf" providerId="ADAL" clId="{679C65F8-FD46-417C-85D4-160A657E3FFC}" dt="2025-01-28T11:24:41.862" v="405"/>
          <ac:spMkLst>
            <pc:docMk/>
            <pc:sldMk cId="599572249" sldId="1216"/>
            <ac:spMk id="29" creationId="{E1BB0829-5E49-AA14-86E4-29E12865A051}"/>
          </ac:spMkLst>
        </pc:spChg>
        <pc:spChg chg="add mod">
          <ac:chgData name="May, Darron (DI SW EDA DVT PRM)" userId="ec32df33-21a1-41b1-be76-30f1076645cf" providerId="ADAL" clId="{679C65F8-FD46-417C-85D4-160A657E3FFC}" dt="2025-01-28T11:24:41.862" v="405"/>
          <ac:spMkLst>
            <pc:docMk/>
            <pc:sldMk cId="599572249" sldId="1216"/>
            <ac:spMk id="30" creationId="{0CAEB735-976C-19A3-88D8-F31BFA885AC6}"/>
          </ac:spMkLst>
        </pc:spChg>
        <pc:spChg chg="add mod">
          <ac:chgData name="May, Darron (DI SW EDA DVT PRM)" userId="ec32df33-21a1-41b1-be76-30f1076645cf" providerId="ADAL" clId="{679C65F8-FD46-417C-85D4-160A657E3FFC}" dt="2025-01-28T11:24:41.862" v="405"/>
          <ac:spMkLst>
            <pc:docMk/>
            <pc:sldMk cId="599572249" sldId="1216"/>
            <ac:spMk id="31" creationId="{9A7C3323-E852-C033-363D-831D6E10ABDF}"/>
          </ac:spMkLst>
        </pc:spChg>
        <pc:spChg chg="add mod">
          <ac:chgData name="May, Darron (DI SW EDA DVT PRM)" userId="ec32df33-21a1-41b1-be76-30f1076645cf" providerId="ADAL" clId="{679C65F8-FD46-417C-85D4-160A657E3FFC}" dt="2025-01-28T11:24:41.862" v="405"/>
          <ac:spMkLst>
            <pc:docMk/>
            <pc:sldMk cId="599572249" sldId="1216"/>
            <ac:spMk id="32" creationId="{CE49EC43-499F-A32E-0B4F-1AC4BB80147B}"/>
          </ac:spMkLst>
        </pc:spChg>
        <pc:spChg chg="add mod">
          <ac:chgData name="May, Darron (DI SW EDA DVT PRM)" userId="ec32df33-21a1-41b1-be76-30f1076645cf" providerId="ADAL" clId="{679C65F8-FD46-417C-85D4-160A657E3FFC}" dt="2025-01-28T11:24:41.862" v="405"/>
          <ac:spMkLst>
            <pc:docMk/>
            <pc:sldMk cId="599572249" sldId="1216"/>
            <ac:spMk id="33" creationId="{C2A42F1C-104B-DB68-26E9-F7C37D9CB364}"/>
          </ac:spMkLst>
        </pc:spChg>
        <pc:spChg chg="add mod">
          <ac:chgData name="May, Darron (DI SW EDA DVT PRM)" userId="ec32df33-21a1-41b1-be76-30f1076645cf" providerId="ADAL" clId="{679C65F8-FD46-417C-85D4-160A657E3FFC}" dt="2025-01-28T11:24:41.862" v="405"/>
          <ac:spMkLst>
            <pc:docMk/>
            <pc:sldMk cId="599572249" sldId="1216"/>
            <ac:spMk id="34" creationId="{0CB75318-0DD8-6C5D-41FC-07202D333A8F}"/>
          </ac:spMkLst>
        </pc:spChg>
        <pc:spChg chg="add mod">
          <ac:chgData name="May, Darron (DI SW EDA DVT PRM)" userId="ec32df33-21a1-41b1-be76-30f1076645cf" providerId="ADAL" clId="{679C65F8-FD46-417C-85D4-160A657E3FFC}" dt="2025-01-28T11:24:41.862" v="405"/>
          <ac:spMkLst>
            <pc:docMk/>
            <pc:sldMk cId="599572249" sldId="1216"/>
            <ac:spMk id="35" creationId="{9D89EE06-CD9F-F2EF-0DDB-FE2A20BC4ACA}"/>
          </ac:spMkLst>
        </pc:spChg>
        <pc:spChg chg="add mod">
          <ac:chgData name="May, Darron (DI SW EDA DVT PRM)" userId="ec32df33-21a1-41b1-be76-30f1076645cf" providerId="ADAL" clId="{679C65F8-FD46-417C-85D4-160A657E3FFC}" dt="2025-01-28T11:24:41.862" v="405"/>
          <ac:spMkLst>
            <pc:docMk/>
            <pc:sldMk cId="599572249" sldId="1216"/>
            <ac:spMk id="36" creationId="{13EABB99-D4BD-19DA-30EF-6A79624DB393}"/>
          </ac:spMkLst>
        </pc:spChg>
        <pc:spChg chg="add mod">
          <ac:chgData name="May, Darron (DI SW EDA DVT PRM)" userId="ec32df33-21a1-41b1-be76-30f1076645cf" providerId="ADAL" clId="{679C65F8-FD46-417C-85D4-160A657E3FFC}" dt="2025-01-28T11:24:41.862" v="405"/>
          <ac:spMkLst>
            <pc:docMk/>
            <pc:sldMk cId="599572249" sldId="1216"/>
            <ac:spMk id="37" creationId="{FBE6C43C-FD11-41AB-B85B-025D5D47A3CD}"/>
          </ac:spMkLst>
        </pc:spChg>
        <pc:spChg chg="add mod">
          <ac:chgData name="May, Darron (DI SW EDA DVT PRM)" userId="ec32df33-21a1-41b1-be76-30f1076645cf" providerId="ADAL" clId="{679C65F8-FD46-417C-85D4-160A657E3FFC}" dt="2025-01-28T11:24:41.862" v="405"/>
          <ac:spMkLst>
            <pc:docMk/>
            <pc:sldMk cId="599572249" sldId="1216"/>
            <ac:spMk id="38" creationId="{363A4C67-8FD4-EFEE-ABD7-02762CA0756D}"/>
          </ac:spMkLst>
        </pc:spChg>
        <pc:spChg chg="add mod">
          <ac:chgData name="May, Darron (DI SW EDA DVT PRM)" userId="ec32df33-21a1-41b1-be76-30f1076645cf" providerId="ADAL" clId="{679C65F8-FD46-417C-85D4-160A657E3FFC}" dt="2025-01-28T11:24:41.862" v="405"/>
          <ac:spMkLst>
            <pc:docMk/>
            <pc:sldMk cId="599572249" sldId="1216"/>
            <ac:spMk id="39" creationId="{15B091C6-289B-7AC3-B39E-29B14E2D6788}"/>
          </ac:spMkLst>
        </pc:spChg>
        <pc:spChg chg="add mod">
          <ac:chgData name="May, Darron (DI SW EDA DVT PRM)" userId="ec32df33-21a1-41b1-be76-30f1076645cf" providerId="ADAL" clId="{679C65F8-FD46-417C-85D4-160A657E3FFC}" dt="2025-01-28T11:24:41.862" v="405"/>
          <ac:spMkLst>
            <pc:docMk/>
            <pc:sldMk cId="599572249" sldId="1216"/>
            <ac:spMk id="40" creationId="{2A887B1A-354A-53B0-0FB4-4A7845680F14}"/>
          </ac:spMkLst>
        </pc:spChg>
        <pc:spChg chg="add mod">
          <ac:chgData name="May, Darron (DI SW EDA DVT PRM)" userId="ec32df33-21a1-41b1-be76-30f1076645cf" providerId="ADAL" clId="{679C65F8-FD46-417C-85D4-160A657E3FFC}" dt="2025-01-28T11:24:41.862" v="405"/>
          <ac:spMkLst>
            <pc:docMk/>
            <pc:sldMk cId="599572249" sldId="1216"/>
            <ac:spMk id="41" creationId="{3CA5E9CB-E2B9-A046-3C33-C16FF0D9D313}"/>
          </ac:spMkLst>
        </pc:spChg>
        <pc:spChg chg="add mod">
          <ac:chgData name="May, Darron (DI SW EDA DVT PRM)" userId="ec32df33-21a1-41b1-be76-30f1076645cf" providerId="ADAL" clId="{679C65F8-FD46-417C-85D4-160A657E3FFC}" dt="2025-01-28T11:24:41.862" v="405"/>
          <ac:spMkLst>
            <pc:docMk/>
            <pc:sldMk cId="599572249" sldId="1216"/>
            <ac:spMk id="42" creationId="{86BF14AF-B1BC-95B3-323E-037384B541FE}"/>
          </ac:spMkLst>
        </pc:spChg>
        <pc:spChg chg="add mod">
          <ac:chgData name="May, Darron (DI SW EDA DVT PRM)" userId="ec32df33-21a1-41b1-be76-30f1076645cf" providerId="ADAL" clId="{679C65F8-FD46-417C-85D4-160A657E3FFC}" dt="2025-01-28T11:24:41.862" v="405"/>
          <ac:spMkLst>
            <pc:docMk/>
            <pc:sldMk cId="599572249" sldId="1216"/>
            <ac:spMk id="43" creationId="{DA5ABB31-6E8C-6D95-36A0-090401D955B9}"/>
          </ac:spMkLst>
        </pc:spChg>
        <pc:spChg chg="add mod">
          <ac:chgData name="May, Darron (DI SW EDA DVT PRM)" userId="ec32df33-21a1-41b1-be76-30f1076645cf" providerId="ADAL" clId="{679C65F8-FD46-417C-85D4-160A657E3FFC}" dt="2025-01-28T11:24:41.862" v="405"/>
          <ac:spMkLst>
            <pc:docMk/>
            <pc:sldMk cId="599572249" sldId="1216"/>
            <ac:spMk id="44" creationId="{283C32D5-19D2-1208-F9EC-DF871F0594E8}"/>
          </ac:spMkLst>
        </pc:spChg>
        <pc:spChg chg="add mod">
          <ac:chgData name="May, Darron (DI SW EDA DVT PRM)" userId="ec32df33-21a1-41b1-be76-30f1076645cf" providerId="ADAL" clId="{679C65F8-FD46-417C-85D4-160A657E3FFC}" dt="2025-01-28T11:24:41.862" v="405"/>
          <ac:spMkLst>
            <pc:docMk/>
            <pc:sldMk cId="599572249" sldId="1216"/>
            <ac:spMk id="45" creationId="{5AEC08B5-68A3-3928-E527-40DD94990E6C}"/>
          </ac:spMkLst>
        </pc:spChg>
        <pc:picChg chg="add mod">
          <ac:chgData name="May, Darron (DI SW EDA DVT PRM)" userId="ec32df33-21a1-41b1-be76-30f1076645cf" providerId="ADAL" clId="{679C65F8-FD46-417C-85D4-160A657E3FFC}" dt="2025-01-28T11:24:41.862" v="405"/>
          <ac:picMkLst>
            <pc:docMk/>
            <pc:sldMk cId="599572249" sldId="1216"/>
            <ac:picMk id="3" creationId="{8EEE7C34-724C-ECD4-2DF8-982F78D3E1E3}"/>
          </ac:picMkLst>
        </pc:picChg>
        <pc:cxnChg chg="add mod">
          <ac:chgData name="May, Darron (DI SW EDA DVT PRM)" userId="ec32df33-21a1-41b1-be76-30f1076645cf" providerId="ADAL" clId="{679C65F8-FD46-417C-85D4-160A657E3FFC}" dt="2025-01-28T11:24:41.862" v="405"/>
          <ac:cxnSpMkLst>
            <pc:docMk/>
            <pc:sldMk cId="599572249" sldId="1216"/>
            <ac:cxnSpMk id="17" creationId="{C3485DD1-8F12-B410-650F-18870536F748}"/>
          </ac:cxnSpMkLst>
        </pc:cxnChg>
        <pc:cxnChg chg="add mod">
          <ac:chgData name="May, Darron (DI SW EDA DVT PRM)" userId="ec32df33-21a1-41b1-be76-30f1076645cf" providerId="ADAL" clId="{679C65F8-FD46-417C-85D4-160A657E3FFC}" dt="2025-01-28T11:24:41.862" v="405"/>
          <ac:cxnSpMkLst>
            <pc:docMk/>
            <pc:sldMk cId="599572249" sldId="1216"/>
            <ac:cxnSpMk id="18" creationId="{22020B13-579D-1DC6-78F9-89AD53A6C72E}"/>
          </ac:cxnSpMkLst>
        </pc:cxnChg>
      </pc:sldChg>
      <pc:sldChg chg="del">
        <pc:chgData name="May, Darron (DI SW EDA DVT PRM)" userId="ec32df33-21a1-41b1-be76-30f1076645cf" providerId="ADAL" clId="{679C65F8-FD46-417C-85D4-160A657E3FFC}" dt="2025-01-28T11:06:33.739" v="35" actId="47"/>
        <pc:sldMkLst>
          <pc:docMk/>
          <pc:sldMk cId="1619728408" sldId="1216"/>
        </pc:sldMkLst>
      </pc:sldChg>
      <pc:sldChg chg="addSp modSp add mod modAnim">
        <pc:chgData name="May, Darron (DI SW EDA DVT PRM)" userId="ec32df33-21a1-41b1-be76-30f1076645cf" providerId="ADAL" clId="{679C65F8-FD46-417C-85D4-160A657E3FFC}" dt="2025-01-28T11:25:16.530" v="407"/>
        <pc:sldMkLst>
          <pc:docMk/>
          <pc:sldMk cId="3952015729" sldId="1217"/>
        </pc:sldMkLst>
        <pc:spChg chg="mod">
          <ac:chgData name="May, Darron (DI SW EDA DVT PRM)" userId="ec32df33-21a1-41b1-be76-30f1076645cf" providerId="ADAL" clId="{679C65F8-FD46-417C-85D4-160A657E3FFC}" dt="2025-01-28T11:25:09.472" v="406"/>
          <ac:spMkLst>
            <pc:docMk/>
            <pc:sldMk cId="3952015729" sldId="1217"/>
            <ac:spMk id="2" creationId="{8DB9D61A-5C42-2D1D-66AB-56DB88E89467}"/>
          </ac:spMkLst>
        </pc:spChg>
        <pc:spChg chg="add mod">
          <ac:chgData name="May, Darron (DI SW EDA DVT PRM)" userId="ec32df33-21a1-41b1-be76-30f1076645cf" providerId="ADAL" clId="{679C65F8-FD46-417C-85D4-160A657E3FFC}" dt="2025-01-28T11:25:16.530" v="407"/>
          <ac:spMkLst>
            <pc:docMk/>
            <pc:sldMk cId="3952015729" sldId="1217"/>
            <ac:spMk id="3" creationId="{D03C17FF-76AE-38BA-F718-A1097D647B9D}"/>
          </ac:spMkLst>
        </pc:spChg>
        <pc:spChg chg="add mod">
          <ac:chgData name="May, Darron (DI SW EDA DVT PRM)" userId="ec32df33-21a1-41b1-be76-30f1076645cf" providerId="ADAL" clId="{679C65F8-FD46-417C-85D4-160A657E3FFC}" dt="2025-01-28T11:25:16.530" v="407"/>
          <ac:spMkLst>
            <pc:docMk/>
            <pc:sldMk cId="3952015729" sldId="1217"/>
            <ac:spMk id="4" creationId="{9AB73018-16C5-82F7-84BF-F9F9A9D464F8}"/>
          </ac:spMkLst>
        </pc:spChg>
        <pc:spChg chg="add mod">
          <ac:chgData name="May, Darron (DI SW EDA DVT PRM)" userId="ec32df33-21a1-41b1-be76-30f1076645cf" providerId="ADAL" clId="{679C65F8-FD46-417C-85D4-160A657E3FFC}" dt="2025-01-28T11:25:16.530" v="407"/>
          <ac:spMkLst>
            <pc:docMk/>
            <pc:sldMk cId="3952015729" sldId="1217"/>
            <ac:spMk id="7" creationId="{F587B74E-AB79-09FD-EA7F-BC9F94107CD9}"/>
          </ac:spMkLst>
        </pc:spChg>
        <pc:spChg chg="add mod">
          <ac:chgData name="May, Darron (DI SW EDA DVT PRM)" userId="ec32df33-21a1-41b1-be76-30f1076645cf" providerId="ADAL" clId="{679C65F8-FD46-417C-85D4-160A657E3FFC}" dt="2025-01-28T11:25:16.530" v="407"/>
          <ac:spMkLst>
            <pc:docMk/>
            <pc:sldMk cId="3952015729" sldId="1217"/>
            <ac:spMk id="8" creationId="{44251BD2-D992-99F4-DDE9-7D484E22B8EC}"/>
          </ac:spMkLst>
        </pc:spChg>
        <pc:spChg chg="mod">
          <ac:chgData name="May, Darron (DI SW EDA DVT PRM)" userId="ec32df33-21a1-41b1-be76-30f1076645cf" providerId="ADAL" clId="{679C65F8-FD46-417C-85D4-160A657E3FFC}" dt="2025-01-28T11:25:16.530" v="407"/>
          <ac:spMkLst>
            <pc:docMk/>
            <pc:sldMk cId="3952015729" sldId="1217"/>
            <ac:spMk id="11" creationId="{14091876-FF5F-2C80-1329-0BE8BFA29A97}"/>
          </ac:spMkLst>
        </pc:spChg>
        <pc:spChg chg="mod">
          <ac:chgData name="May, Darron (DI SW EDA DVT PRM)" userId="ec32df33-21a1-41b1-be76-30f1076645cf" providerId="ADAL" clId="{679C65F8-FD46-417C-85D4-160A657E3FFC}" dt="2025-01-28T11:25:16.530" v="407"/>
          <ac:spMkLst>
            <pc:docMk/>
            <pc:sldMk cId="3952015729" sldId="1217"/>
            <ac:spMk id="13" creationId="{0D2E9346-14DB-2598-63ED-D08A1F4E8D44}"/>
          </ac:spMkLst>
        </pc:spChg>
        <pc:spChg chg="mod">
          <ac:chgData name="May, Darron (DI SW EDA DVT PRM)" userId="ec32df33-21a1-41b1-be76-30f1076645cf" providerId="ADAL" clId="{679C65F8-FD46-417C-85D4-160A657E3FFC}" dt="2025-01-28T11:25:16.530" v="407"/>
          <ac:spMkLst>
            <pc:docMk/>
            <pc:sldMk cId="3952015729" sldId="1217"/>
            <ac:spMk id="14" creationId="{47C74E22-4589-AB60-A795-9CB0BE282E35}"/>
          </ac:spMkLst>
        </pc:spChg>
        <pc:spChg chg="mod">
          <ac:chgData name="May, Darron (DI SW EDA DVT PRM)" userId="ec32df33-21a1-41b1-be76-30f1076645cf" providerId="ADAL" clId="{679C65F8-FD46-417C-85D4-160A657E3FFC}" dt="2025-01-28T11:25:16.530" v="407"/>
          <ac:spMkLst>
            <pc:docMk/>
            <pc:sldMk cId="3952015729" sldId="1217"/>
            <ac:spMk id="15" creationId="{BF2D93A8-1361-A8FB-A73E-7A11006ECBC1}"/>
          </ac:spMkLst>
        </pc:spChg>
        <pc:spChg chg="mod">
          <ac:chgData name="May, Darron (DI SW EDA DVT PRM)" userId="ec32df33-21a1-41b1-be76-30f1076645cf" providerId="ADAL" clId="{679C65F8-FD46-417C-85D4-160A657E3FFC}" dt="2025-01-28T11:25:16.530" v="407"/>
          <ac:spMkLst>
            <pc:docMk/>
            <pc:sldMk cId="3952015729" sldId="1217"/>
            <ac:spMk id="19" creationId="{E6E9889E-3832-435B-F9B1-A6574D049370}"/>
          </ac:spMkLst>
        </pc:spChg>
        <pc:spChg chg="mod">
          <ac:chgData name="May, Darron (DI SW EDA DVT PRM)" userId="ec32df33-21a1-41b1-be76-30f1076645cf" providerId="ADAL" clId="{679C65F8-FD46-417C-85D4-160A657E3FFC}" dt="2025-01-28T11:25:16.530" v="407"/>
          <ac:spMkLst>
            <pc:docMk/>
            <pc:sldMk cId="3952015729" sldId="1217"/>
            <ac:spMk id="20" creationId="{E231369F-9617-5FEA-697E-044763F6D16B}"/>
          </ac:spMkLst>
        </pc:spChg>
        <pc:spChg chg="mod">
          <ac:chgData name="May, Darron (DI SW EDA DVT PRM)" userId="ec32df33-21a1-41b1-be76-30f1076645cf" providerId="ADAL" clId="{679C65F8-FD46-417C-85D4-160A657E3FFC}" dt="2025-01-28T11:25:16.530" v="407"/>
          <ac:spMkLst>
            <pc:docMk/>
            <pc:sldMk cId="3952015729" sldId="1217"/>
            <ac:spMk id="21" creationId="{774B3C7E-2BB9-4DA0-7EE3-60EA3164E433}"/>
          </ac:spMkLst>
        </pc:spChg>
        <pc:spChg chg="mod">
          <ac:chgData name="May, Darron (DI SW EDA DVT PRM)" userId="ec32df33-21a1-41b1-be76-30f1076645cf" providerId="ADAL" clId="{679C65F8-FD46-417C-85D4-160A657E3FFC}" dt="2025-01-28T11:25:16.530" v="407"/>
          <ac:spMkLst>
            <pc:docMk/>
            <pc:sldMk cId="3952015729" sldId="1217"/>
            <ac:spMk id="22" creationId="{150E3F52-1254-5B00-5446-8B3FA39C5183}"/>
          </ac:spMkLst>
        </pc:spChg>
        <pc:spChg chg="mod">
          <ac:chgData name="May, Darron (DI SW EDA DVT PRM)" userId="ec32df33-21a1-41b1-be76-30f1076645cf" providerId="ADAL" clId="{679C65F8-FD46-417C-85D4-160A657E3FFC}" dt="2025-01-28T11:25:16.530" v="407"/>
          <ac:spMkLst>
            <pc:docMk/>
            <pc:sldMk cId="3952015729" sldId="1217"/>
            <ac:spMk id="23" creationId="{B696D4A5-DF79-70EC-58FD-557E5CE24620}"/>
          </ac:spMkLst>
        </pc:spChg>
        <pc:spChg chg="mod">
          <ac:chgData name="May, Darron (DI SW EDA DVT PRM)" userId="ec32df33-21a1-41b1-be76-30f1076645cf" providerId="ADAL" clId="{679C65F8-FD46-417C-85D4-160A657E3FFC}" dt="2025-01-28T11:25:16.530" v="407"/>
          <ac:spMkLst>
            <pc:docMk/>
            <pc:sldMk cId="3952015729" sldId="1217"/>
            <ac:spMk id="24" creationId="{48E320AD-ED75-E59A-D40E-49ABD2E6A4E1}"/>
          </ac:spMkLst>
        </pc:spChg>
        <pc:spChg chg="mod">
          <ac:chgData name="May, Darron (DI SW EDA DVT PRM)" userId="ec32df33-21a1-41b1-be76-30f1076645cf" providerId="ADAL" clId="{679C65F8-FD46-417C-85D4-160A657E3FFC}" dt="2025-01-28T11:25:16.530" v="407"/>
          <ac:spMkLst>
            <pc:docMk/>
            <pc:sldMk cId="3952015729" sldId="1217"/>
            <ac:spMk id="25" creationId="{E1E3DFB4-9DAF-78E4-84D1-A1BBD1208EDD}"/>
          </ac:spMkLst>
        </pc:spChg>
        <pc:spChg chg="mod">
          <ac:chgData name="May, Darron (DI SW EDA DVT PRM)" userId="ec32df33-21a1-41b1-be76-30f1076645cf" providerId="ADAL" clId="{679C65F8-FD46-417C-85D4-160A657E3FFC}" dt="2025-01-28T11:25:16.530" v="407"/>
          <ac:spMkLst>
            <pc:docMk/>
            <pc:sldMk cId="3952015729" sldId="1217"/>
            <ac:spMk id="26" creationId="{452A5FD4-8294-88D4-D6FE-FF54D59F7015}"/>
          </ac:spMkLst>
        </pc:spChg>
        <pc:spChg chg="mod">
          <ac:chgData name="May, Darron (DI SW EDA DVT PRM)" userId="ec32df33-21a1-41b1-be76-30f1076645cf" providerId="ADAL" clId="{679C65F8-FD46-417C-85D4-160A657E3FFC}" dt="2025-01-28T11:25:16.530" v="407"/>
          <ac:spMkLst>
            <pc:docMk/>
            <pc:sldMk cId="3952015729" sldId="1217"/>
            <ac:spMk id="27" creationId="{0C516493-DB4B-76D4-E29A-4B0110155C5A}"/>
          </ac:spMkLst>
        </pc:spChg>
        <pc:spChg chg="mod">
          <ac:chgData name="May, Darron (DI SW EDA DVT PRM)" userId="ec32df33-21a1-41b1-be76-30f1076645cf" providerId="ADAL" clId="{679C65F8-FD46-417C-85D4-160A657E3FFC}" dt="2025-01-28T11:25:16.530" v="407"/>
          <ac:spMkLst>
            <pc:docMk/>
            <pc:sldMk cId="3952015729" sldId="1217"/>
            <ac:spMk id="28" creationId="{97D4786E-133C-D4E6-931C-29B789EDDCBE}"/>
          </ac:spMkLst>
        </pc:spChg>
        <pc:spChg chg="mod">
          <ac:chgData name="May, Darron (DI SW EDA DVT PRM)" userId="ec32df33-21a1-41b1-be76-30f1076645cf" providerId="ADAL" clId="{679C65F8-FD46-417C-85D4-160A657E3FFC}" dt="2025-01-28T11:25:16.530" v="407"/>
          <ac:spMkLst>
            <pc:docMk/>
            <pc:sldMk cId="3952015729" sldId="1217"/>
            <ac:spMk id="29" creationId="{8F4790C4-B79E-BA0C-420F-80E4EA004F7C}"/>
          </ac:spMkLst>
        </pc:spChg>
        <pc:spChg chg="mod">
          <ac:chgData name="May, Darron (DI SW EDA DVT PRM)" userId="ec32df33-21a1-41b1-be76-30f1076645cf" providerId="ADAL" clId="{679C65F8-FD46-417C-85D4-160A657E3FFC}" dt="2025-01-28T11:25:16.530" v="407"/>
          <ac:spMkLst>
            <pc:docMk/>
            <pc:sldMk cId="3952015729" sldId="1217"/>
            <ac:spMk id="30" creationId="{F0C4D9C3-7464-B2BC-B877-9FCF1547E373}"/>
          </ac:spMkLst>
        </pc:spChg>
        <pc:spChg chg="mod">
          <ac:chgData name="May, Darron (DI SW EDA DVT PRM)" userId="ec32df33-21a1-41b1-be76-30f1076645cf" providerId="ADAL" clId="{679C65F8-FD46-417C-85D4-160A657E3FFC}" dt="2025-01-28T11:25:16.530" v="407"/>
          <ac:spMkLst>
            <pc:docMk/>
            <pc:sldMk cId="3952015729" sldId="1217"/>
            <ac:spMk id="31" creationId="{3482E678-A798-8957-5E9B-AF22FCAE42BD}"/>
          </ac:spMkLst>
        </pc:spChg>
        <pc:grpChg chg="add mod">
          <ac:chgData name="May, Darron (DI SW EDA DVT PRM)" userId="ec32df33-21a1-41b1-be76-30f1076645cf" providerId="ADAL" clId="{679C65F8-FD46-417C-85D4-160A657E3FFC}" dt="2025-01-28T11:25:16.530" v="407"/>
          <ac:grpSpMkLst>
            <pc:docMk/>
            <pc:sldMk cId="3952015729" sldId="1217"/>
            <ac:grpSpMk id="9" creationId="{856BCCA7-252E-4309-3552-DEDD671AD978}"/>
          </ac:grpSpMkLst>
        </pc:grpChg>
        <pc:grpChg chg="mod">
          <ac:chgData name="May, Darron (DI SW EDA DVT PRM)" userId="ec32df33-21a1-41b1-be76-30f1076645cf" providerId="ADAL" clId="{679C65F8-FD46-417C-85D4-160A657E3FFC}" dt="2025-01-28T11:25:16.530" v="407"/>
          <ac:grpSpMkLst>
            <pc:docMk/>
            <pc:sldMk cId="3952015729" sldId="1217"/>
            <ac:grpSpMk id="10" creationId="{4AE29D5C-FE21-8446-73EF-0780F5C8D5CD}"/>
          </ac:grpSpMkLst>
        </pc:grpChg>
        <pc:grpChg chg="mod">
          <ac:chgData name="May, Darron (DI SW EDA DVT PRM)" userId="ec32df33-21a1-41b1-be76-30f1076645cf" providerId="ADAL" clId="{679C65F8-FD46-417C-85D4-160A657E3FFC}" dt="2025-01-28T11:25:16.530" v="407"/>
          <ac:grpSpMkLst>
            <pc:docMk/>
            <pc:sldMk cId="3952015729" sldId="1217"/>
            <ac:grpSpMk id="12" creationId="{3C3EE86D-2900-FA9C-A93E-5886296F687A}"/>
          </ac:grpSpMkLst>
        </pc:grpChg>
        <pc:grpChg chg="mod">
          <ac:chgData name="May, Darron (DI SW EDA DVT PRM)" userId="ec32df33-21a1-41b1-be76-30f1076645cf" providerId="ADAL" clId="{679C65F8-FD46-417C-85D4-160A657E3FFC}" dt="2025-01-28T11:25:16.530" v="407"/>
          <ac:grpSpMkLst>
            <pc:docMk/>
            <pc:sldMk cId="3952015729" sldId="1217"/>
            <ac:grpSpMk id="16" creationId="{2858A3CE-C3AE-FD14-062E-3BE3AC42CB82}"/>
          </ac:grpSpMkLst>
        </pc:grpChg>
        <pc:grpChg chg="mod">
          <ac:chgData name="May, Darron (DI SW EDA DVT PRM)" userId="ec32df33-21a1-41b1-be76-30f1076645cf" providerId="ADAL" clId="{679C65F8-FD46-417C-85D4-160A657E3FFC}" dt="2025-01-28T11:25:16.530" v="407"/>
          <ac:grpSpMkLst>
            <pc:docMk/>
            <pc:sldMk cId="3952015729" sldId="1217"/>
            <ac:grpSpMk id="18" creationId="{3826A63F-2A52-CC49-71D4-D255997F1C4A}"/>
          </ac:grpSpMkLst>
        </pc:grpChg>
        <pc:picChg chg="mod">
          <ac:chgData name="May, Darron (DI SW EDA DVT PRM)" userId="ec32df33-21a1-41b1-be76-30f1076645cf" providerId="ADAL" clId="{679C65F8-FD46-417C-85D4-160A657E3FFC}" dt="2025-01-28T11:25:16.530" v="407"/>
          <ac:picMkLst>
            <pc:docMk/>
            <pc:sldMk cId="3952015729" sldId="1217"/>
            <ac:picMk id="17" creationId="{1DF235C3-6FEF-80DF-5389-4D1560BF06D5}"/>
          </ac:picMkLst>
        </pc:picChg>
        <pc:picChg chg="add mod">
          <ac:chgData name="May, Darron (DI SW EDA DVT PRM)" userId="ec32df33-21a1-41b1-be76-30f1076645cf" providerId="ADAL" clId="{679C65F8-FD46-417C-85D4-160A657E3FFC}" dt="2025-01-28T11:25:16.530" v="407"/>
          <ac:picMkLst>
            <pc:docMk/>
            <pc:sldMk cId="3952015729" sldId="1217"/>
            <ac:picMk id="32" creationId="{2FEE6DCD-2F5E-4BAF-9E67-9F49C22A0358}"/>
          </ac:picMkLst>
        </pc:picChg>
        <pc:picChg chg="add mod">
          <ac:chgData name="May, Darron (DI SW EDA DVT PRM)" userId="ec32df33-21a1-41b1-be76-30f1076645cf" providerId="ADAL" clId="{679C65F8-FD46-417C-85D4-160A657E3FFC}" dt="2025-01-28T11:25:16.530" v="407"/>
          <ac:picMkLst>
            <pc:docMk/>
            <pc:sldMk cId="3952015729" sldId="1217"/>
            <ac:picMk id="33" creationId="{4FD1CED9-D777-E355-369F-938BD45FC64E}"/>
          </ac:picMkLst>
        </pc:picChg>
        <pc:picChg chg="add mod">
          <ac:chgData name="May, Darron (DI SW EDA DVT PRM)" userId="ec32df33-21a1-41b1-be76-30f1076645cf" providerId="ADAL" clId="{679C65F8-FD46-417C-85D4-160A657E3FFC}" dt="2025-01-28T11:25:16.530" v="407"/>
          <ac:picMkLst>
            <pc:docMk/>
            <pc:sldMk cId="3952015729" sldId="1217"/>
            <ac:picMk id="34" creationId="{E24CF482-D89A-71D9-B2D5-35A972C79FAC}"/>
          </ac:picMkLst>
        </pc:picChg>
        <pc:picChg chg="add mod">
          <ac:chgData name="May, Darron (DI SW EDA DVT PRM)" userId="ec32df33-21a1-41b1-be76-30f1076645cf" providerId="ADAL" clId="{679C65F8-FD46-417C-85D4-160A657E3FFC}" dt="2025-01-28T11:25:16.530" v="407"/>
          <ac:picMkLst>
            <pc:docMk/>
            <pc:sldMk cId="3952015729" sldId="1217"/>
            <ac:picMk id="35" creationId="{589BD37B-D591-5B61-67EB-6B975F1FA545}"/>
          </ac:picMkLst>
        </pc:picChg>
        <pc:picChg chg="add mod">
          <ac:chgData name="May, Darron (DI SW EDA DVT PRM)" userId="ec32df33-21a1-41b1-be76-30f1076645cf" providerId="ADAL" clId="{679C65F8-FD46-417C-85D4-160A657E3FFC}" dt="2025-01-28T11:25:16.530" v="407"/>
          <ac:picMkLst>
            <pc:docMk/>
            <pc:sldMk cId="3952015729" sldId="1217"/>
            <ac:picMk id="36" creationId="{500CFB2C-8618-0B9D-4F63-69C1784C56D3}"/>
          </ac:picMkLst>
        </pc:picChg>
      </pc:sldChg>
      <pc:sldChg chg="addSp delSp modSp add mod delAnim modAnim">
        <pc:chgData name="May, Darron (DI SW EDA DVT PRM)" userId="ec32df33-21a1-41b1-be76-30f1076645cf" providerId="ADAL" clId="{679C65F8-FD46-417C-85D4-160A657E3FFC}" dt="2025-01-28T13:52:01.724" v="705" actId="21"/>
        <pc:sldMkLst>
          <pc:docMk/>
          <pc:sldMk cId="460484939" sldId="1218"/>
        </pc:sldMkLst>
        <pc:spChg chg="mod">
          <ac:chgData name="May, Darron (DI SW EDA DVT PRM)" userId="ec32df33-21a1-41b1-be76-30f1076645cf" providerId="ADAL" clId="{679C65F8-FD46-417C-85D4-160A657E3FFC}" dt="2025-01-28T13:40:48.514" v="669"/>
          <ac:spMkLst>
            <pc:docMk/>
            <pc:sldMk cId="460484939" sldId="1218"/>
            <ac:spMk id="2" creationId="{A8CA4EFB-E50A-8967-E65B-0E944B95E51E}"/>
          </ac:spMkLst>
        </pc:spChg>
        <pc:spChg chg="mod">
          <ac:chgData name="May, Darron (DI SW EDA DVT PRM)" userId="ec32df33-21a1-41b1-be76-30f1076645cf" providerId="ADAL" clId="{679C65F8-FD46-417C-85D4-160A657E3FFC}" dt="2025-01-28T13:41:06.254" v="670"/>
          <ac:spMkLst>
            <pc:docMk/>
            <pc:sldMk cId="460484939" sldId="1218"/>
            <ac:spMk id="8" creationId="{EB9A63B5-A195-22BB-783D-8B875A345E5B}"/>
          </ac:spMkLst>
        </pc:spChg>
        <pc:spChg chg="mod">
          <ac:chgData name="May, Darron (DI SW EDA DVT PRM)" userId="ec32df33-21a1-41b1-be76-30f1076645cf" providerId="ADAL" clId="{679C65F8-FD46-417C-85D4-160A657E3FFC}" dt="2025-01-28T13:41:06.254" v="670"/>
          <ac:spMkLst>
            <pc:docMk/>
            <pc:sldMk cId="460484939" sldId="1218"/>
            <ac:spMk id="9" creationId="{89DA44DC-3589-C841-49DA-034DE3A9DDD5}"/>
          </ac:spMkLst>
        </pc:spChg>
        <pc:spChg chg="mod">
          <ac:chgData name="May, Darron (DI SW EDA DVT PRM)" userId="ec32df33-21a1-41b1-be76-30f1076645cf" providerId="ADAL" clId="{679C65F8-FD46-417C-85D4-160A657E3FFC}" dt="2025-01-28T13:41:06.254" v="670"/>
          <ac:spMkLst>
            <pc:docMk/>
            <pc:sldMk cId="460484939" sldId="1218"/>
            <ac:spMk id="10" creationId="{BB3B102A-992E-504F-C53C-3CB03214D68F}"/>
          </ac:spMkLst>
        </pc:spChg>
        <pc:spChg chg="mod">
          <ac:chgData name="May, Darron (DI SW EDA DVT PRM)" userId="ec32df33-21a1-41b1-be76-30f1076645cf" providerId="ADAL" clId="{679C65F8-FD46-417C-85D4-160A657E3FFC}" dt="2025-01-28T13:41:06.254" v="670"/>
          <ac:spMkLst>
            <pc:docMk/>
            <pc:sldMk cId="460484939" sldId="1218"/>
            <ac:spMk id="11" creationId="{B0C81AB0-9BAE-010A-F0CF-5240CD3B3BDC}"/>
          </ac:spMkLst>
        </pc:spChg>
        <pc:spChg chg="mod">
          <ac:chgData name="May, Darron (DI SW EDA DVT PRM)" userId="ec32df33-21a1-41b1-be76-30f1076645cf" providerId="ADAL" clId="{679C65F8-FD46-417C-85D4-160A657E3FFC}" dt="2025-01-28T13:41:06.254" v="670"/>
          <ac:spMkLst>
            <pc:docMk/>
            <pc:sldMk cId="460484939" sldId="1218"/>
            <ac:spMk id="12" creationId="{A15B44FB-89F8-C833-7F47-333B07537661}"/>
          </ac:spMkLst>
        </pc:spChg>
        <pc:spChg chg="mod">
          <ac:chgData name="May, Darron (DI SW EDA DVT PRM)" userId="ec32df33-21a1-41b1-be76-30f1076645cf" providerId="ADAL" clId="{679C65F8-FD46-417C-85D4-160A657E3FFC}" dt="2025-01-28T13:41:06.254" v="670"/>
          <ac:spMkLst>
            <pc:docMk/>
            <pc:sldMk cId="460484939" sldId="1218"/>
            <ac:spMk id="13" creationId="{87C28A7B-6259-CFA7-884C-E1E3E395F19A}"/>
          </ac:spMkLst>
        </pc:spChg>
        <pc:spChg chg="mod">
          <ac:chgData name="May, Darron (DI SW EDA DVT PRM)" userId="ec32df33-21a1-41b1-be76-30f1076645cf" providerId="ADAL" clId="{679C65F8-FD46-417C-85D4-160A657E3FFC}" dt="2025-01-28T13:41:06.254" v="670"/>
          <ac:spMkLst>
            <pc:docMk/>
            <pc:sldMk cId="460484939" sldId="1218"/>
            <ac:spMk id="14" creationId="{15379DC5-9D35-793B-29AB-39432283E634}"/>
          </ac:spMkLst>
        </pc:spChg>
        <pc:spChg chg="mod">
          <ac:chgData name="May, Darron (DI SW EDA DVT PRM)" userId="ec32df33-21a1-41b1-be76-30f1076645cf" providerId="ADAL" clId="{679C65F8-FD46-417C-85D4-160A657E3FFC}" dt="2025-01-28T13:41:06.254" v="670"/>
          <ac:spMkLst>
            <pc:docMk/>
            <pc:sldMk cId="460484939" sldId="1218"/>
            <ac:spMk id="15" creationId="{6B1A96FB-F80D-92EA-1822-72CC1777BAC0}"/>
          </ac:spMkLst>
        </pc:spChg>
        <pc:spChg chg="mod">
          <ac:chgData name="May, Darron (DI SW EDA DVT PRM)" userId="ec32df33-21a1-41b1-be76-30f1076645cf" providerId="ADAL" clId="{679C65F8-FD46-417C-85D4-160A657E3FFC}" dt="2025-01-28T13:41:06.254" v="670"/>
          <ac:spMkLst>
            <pc:docMk/>
            <pc:sldMk cId="460484939" sldId="1218"/>
            <ac:spMk id="16" creationId="{3A533FCA-4A83-57CE-A317-35593BF40264}"/>
          </ac:spMkLst>
        </pc:spChg>
        <pc:spChg chg="mod">
          <ac:chgData name="May, Darron (DI SW EDA DVT PRM)" userId="ec32df33-21a1-41b1-be76-30f1076645cf" providerId="ADAL" clId="{679C65F8-FD46-417C-85D4-160A657E3FFC}" dt="2025-01-28T13:41:06.254" v="670"/>
          <ac:spMkLst>
            <pc:docMk/>
            <pc:sldMk cId="460484939" sldId="1218"/>
            <ac:spMk id="17" creationId="{18F0BDD4-DFE8-1ABE-B4E5-7355FBAD9DAF}"/>
          </ac:spMkLst>
        </pc:spChg>
        <pc:spChg chg="mod">
          <ac:chgData name="May, Darron (DI SW EDA DVT PRM)" userId="ec32df33-21a1-41b1-be76-30f1076645cf" providerId="ADAL" clId="{679C65F8-FD46-417C-85D4-160A657E3FFC}" dt="2025-01-28T13:41:06.254" v="670"/>
          <ac:spMkLst>
            <pc:docMk/>
            <pc:sldMk cId="460484939" sldId="1218"/>
            <ac:spMk id="18" creationId="{FFE889D7-0479-9F64-D525-D2D7847D2BF1}"/>
          </ac:spMkLst>
        </pc:spChg>
        <pc:spChg chg="mod">
          <ac:chgData name="May, Darron (DI SW EDA DVT PRM)" userId="ec32df33-21a1-41b1-be76-30f1076645cf" providerId="ADAL" clId="{679C65F8-FD46-417C-85D4-160A657E3FFC}" dt="2025-01-28T13:41:06.254" v="670"/>
          <ac:spMkLst>
            <pc:docMk/>
            <pc:sldMk cId="460484939" sldId="1218"/>
            <ac:spMk id="19" creationId="{0662CDEE-66BC-11E3-C31C-322F3EA26734}"/>
          </ac:spMkLst>
        </pc:spChg>
        <pc:spChg chg="mod">
          <ac:chgData name="May, Darron (DI SW EDA DVT PRM)" userId="ec32df33-21a1-41b1-be76-30f1076645cf" providerId="ADAL" clId="{679C65F8-FD46-417C-85D4-160A657E3FFC}" dt="2025-01-28T13:41:06.254" v="670"/>
          <ac:spMkLst>
            <pc:docMk/>
            <pc:sldMk cId="460484939" sldId="1218"/>
            <ac:spMk id="20" creationId="{8C770216-FB32-7C31-5723-3C4DC952D07E}"/>
          </ac:spMkLst>
        </pc:spChg>
        <pc:spChg chg="mod">
          <ac:chgData name="May, Darron (DI SW EDA DVT PRM)" userId="ec32df33-21a1-41b1-be76-30f1076645cf" providerId="ADAL" clId="{679C65F8-FD46-417C-85D4-160A657E3FFC}" dt="2025-01-28T13:41:06.254" v="670"/>
          <ac:spMkLst>
            <pc:docMk/>
            <pc:sldMk cId="460484939" sldId="1218"/>
            <ac:spMk id="21" creationId="{DBD2D7EA-7636-E585-8E9D-6E952A9A1305}"/>
          </ac:spMkLst>
        </pc:spChg>
        <pc:spChg chg="mod">
          <ac:chgData name="May, Darron (DI SW EDA DVT PRM)" userId="ec32df33-21a1-41b1-be76-30f1076645cf" providerId="ADAL" clId="{679C65F8-FD46-417C-85D4-160A657E3FFC}" dt="2025-01-28T13:41:06.254" v="670"/>
          <ac:spMkLst>
            <pc:docMk/>
            <pc:sldMk cId="460484939" sldId="1218"/>
            <ac:spMk id="22" creationId="{8A7CD753-655D-68E5-EC83-9C165393CF02}"/>
          </ac:spMkLst>
        </pc:spChg>
        <pc:spChg chg="mod">
          <ac:chgData name="May, Darron (DI SW EDA DVT PRM)" userId="ec32df33-21a1-41b1-be76-30f1076645cf" providerId="ADAL" clId="{679C65F8-FD46-417C-85D4-160A657E3FFC}" dt="2025-01-28T13:41:06.254" v="670"/>
          <ac:spMkLst>
            <pc:docMk/>
            <pc:sldMk cId="460484939" sldId="1218"/>
            <ac:spMk id="23" creationId="{77707830-A50B-DB59-DD75-8554ED9A7A65}"/>
          </ac:spMkLst>
        </pc:spChg>
        <pc:spChg chg="mod">
          <ac:chgData name="May, Darron (DI SW EDA DVT PRM)" userId="ec32df33-21a1-41b1-be76-30f1076645cf" providerId="ADAL" clId="{679C65F8-FD46-417C-85D4-160A657E3FFC}" dt="2025-01-28T13:41:06.254" v="670"/>
          <ac:spMkLst>
            <pc:docMk/>
            <pc:sldMk cId="460484939" sldId="1218"/>
            <ac:spMk id="24" creationId="{8DCF4A8C-A70B-1C37-F4AE-450A215D2B9C}"/>
          </ac:spMkLst>
        </pc:spChg>
        <pc:spChg chg="mod">
          <ac:chgData name="May, Darron (DI SW EDA DVT PRM)" userId="ec32df33-21a1-41b1-be76-30f1076645cf" providerId="ADAL" clId="{679C65F8-FD46-417C-85D4-160A657E3FFC}" dt="2025-01-28T13:41:06.254" v="670"/>
          <ac:spMkLst>
            <pc:docMk/>
            <pc:sldMk cId="460484939" sldId="1218"/>
            <ac:spMk id="25" creationId="{CBE955CD-35B0-56FD-B5E7-1B55C64B8C50}"/>
          </ac:spMkLst>
        </pc:spChg>
        <pc:spChg chg="mod">
          <ac:chgData name="May, Darron (DI SW EDA DVT PRM)" userId="ec32df33-21a1-41b1-be76-30f1076645cf" providerId="ADAL" clId="{679C65F8-FD46-417C-85D4-160A657E3FFC}" dt="2025-01-28T13:41:06.254" v="670"/>
          <ac:spMkLst>
            <pc:docMk/>
            <pc:sldMk cId="460484939" sldId="1218"/>
            <ac:spMk id="26" creationId="{0DE52E54-1D14-3888-EB18-34FD45511CA3}"/>
          </ac:spMkLst>
        </pc:spChg>
        <pc:spChg chg="mod">
          <ac:chgData name="May, Darron (DI SW EDA DVT PRM)" userId="ec32df33-21a1-41b1-be76-30f1076645cf" providerId="ADAL" clId="{679C65F8-FD46-417C-85D4-160A657E3FFC}" dt="2025-01-28T13:41:06.254" v="670"/>
          <ac:spMkLst>
            <pc:docMk/>
            <pc:sldMk cId="460484939" sldId="1218"/>
            <ac:spMk id="27" creationId="{C70E5184-7A14-4C37-72E6-8D9035B42E7C}"/>
          </ac:spMkLst>
        </pc:spChg>
        <pc:spChg chg="mod">
          <ac:chgData name="May, Darron (DI SW EDA DVT PRM)" userId="ec32df33-21a1-41b1-be76-30f1076645cf" providerId="ADAL" clId="{679C65F8-FD46-417C-85D4-160A657E3FFC}" dt="2025-01-28T13:41:06.254" v="670"/>
          <ac:spMkLst>
            <pc:docMk/>
            <pc:sldMk cId="460484939" sldId="1218"/>
            <ac:spMk id="28" creationId="{66600D3D-E57A-24CD-D957-F8A7BCDC9253}"/>
          </ac:spMkLst>
        </pc:spChg>
        <pc:spChg chg="mod">
          <ac:chgData name="May, Darron (DI SW EDA DVT PRM)" userId="ec32df33-21a1-41b1-be76-30f1076645cf" providerId="ADAL" clId="{679C65F8-FD46-417C-85D4-160A657E3FFC}" dt="2025-01-28T13:41:06.254" v="670"/>
          <ac:spMkLst>
            <pc:docMk/>
            <pc:sldMk cId="460484939" sldId="1218"/>
            <ac:spMk id="29" creationId="{BBD9D220-8BBE-CA3E-B14C-16B1B2FBD7FC}"/>
          </ac:spMkLst>
        </pc:spChg>
        <pc:spChg chg="mod">
          <ac:chgData name="May, Darron (DI SW EDA DVT PRM)" userId="ec32df33-21a1-41b1-be76-30f1076645cf" providerId="ADAL" clId="{679C65F8-FD46-417C-85D4-160A657E3FFC}" dt="2025-01-28T13:41:06.254" v="670"/>
          <ac:spMkLst>
            <pc:docMk/>
            <pc:sldMk cId="460484939" sldId="1218"/>
            <ac:spMk id="30" creationId="{3ECFF5BF-54CE-3597-78D7-9B8839F2E5EE}"/>
          </ac:spMkLst>
        </pc:spChg>
        <pc:spChg chg="mod">
          <ac:chgData name="May, Darron (DI SW EDA DVT PRM)" userId="ec32df33-21a1-41b1-be76-30f1076645cf" providerId="ADAL" clId="{679C65F8-FD46-417C-85D4-160A657E3FFC}" dt="2025-01-28T13:41:06.254" v="670"/>
          <ac:spMkLst>
            <pc:docMk/>
            <pc:sldMk cId="460484939" sldId="1218"/>
            <ac:spMk id="31" creationId="{E635598F-C670-3F81-5FE0-5899BD73613E}"/>
          </ac:spMkLst>
        </pc:spChg>
        <pc:spChg chg="mod">
          <ac:chgData name="May, Darron (DI SW EDA DVT PRM)" userId="ec32df33-21a1-41b1-be76-30f1076645cf" providerId="ADAL" clId="{679C65F8-FD46-417C-85D4-160A657E3FFC}" dt="2025-01-28T13:41:06.254" v="670"/>
          <ac:spMkLst>
            <pc:docMk/>
            <pc:sldMk cId="460484939" sldId="1218"/>
            <ac:spMk id="32" creationId="{7920BEFC-224D-B1E1-9F3F-868627D93751}"/>
          </ac:spMkLst>
        </pc:spChg>
        <pc:spChg chg="mod">
          <ac:chgData name="May, Darron (DI SW EDA DVT PRM)" userId="ec32df33-21a1-41b1-be76-30f1076645cf" providerId="ADAL" clId="{679C65F8-FD46-417C-85D4-160A657E3FFC}" dt="2025-01-28T13:41:06.254" v="670"/>
          <ac:spMkLst>
            <pc:docMk/>
            <pc:sldMk cId="460484939" sldId="1218"/>
            <ac:spMk id="33" creationId="{17FBEFFC-D972-F973-F87A-9E6EDE4EA742}"/>
          </ac:spMkLst>
        </pc:spChg>
        <pc:spChg chg="mod">
          <ac:chgData name="May, Darron (DI SW EDA DVT PRM)" userId="ec32df33-21a1-41b1-be76-30f1076645cf" providerId="ADAL" clId="{679C65F8-FD46-417C-85D4-160A657E3FFC}" dt="2025-01-28T13:41:06.254" v="670"/>
          <ac:spMkLst>
            <pc:docMk/>
            <pc:sldMk cId="460484939" sldId="1218"/>
            <ac:spMk id="34" creationId="{7FCA5A41-34F4-B917-2BE6-460E9B99020D}"/>
          </ac:spMkLst>
        </pc:spChg>
        <pc:spChg chg="mod">
          <ac:chgData name="May, Darron (DI SW EDA DVT PRM)" userId="ec32df33-21a1-41b1-be76-30f1076645cf" providerId="ADAL" clId="{679C65F8-FD46-417C-85D4-160A657E3FFC}" dt="2025-01-28T13:41:06.254" v="670"/>
          <ac:spMkLst>
            <pc:docMk/>
            <pc:sldMk cId="460484939" sldId="1218"/>
            <ac:spMk id="35" creationId="{E308927E-2CA0-1896-205B-784EB9EFEC2D}"/>
          </ac:spMkLst>
        </pc:spChg>
        <pc:spChg chg="mod">
          <ac:chgData name="May, Darron (DI SW EDA DVT PRM)" userId="ec32df33-21a1-41b1-be76-30f1076645cf" providerId="ADAL" clId="{679C65F8-FD46-417C-85D4-160A657E3FFC}" dt="2025-01-28T13:41:06.254" v="670"/>
          <ac:spMkLst>
            <pc:docMk/>
            <pc:sldMk cId="460484939" sldId="1218"/>
            <ac:spMk id="36" creationId="{80652E9E-8E64-9B0C-30CE-55271495658E}"/>
          </ac:spMkLst>
        </pc:spChg>
        <pc:spChg chg="mod">
          <ac:chgData name="May, Darron (DI SW EDA DVT PRM)" userId="ec32df33-21a1-41b1-be76-30f1076645cf" providerId="ADAL" clId="{679C65F8-FD46-417C-85D4-160A657E3FFC}" dt="2025-01-28T13:41:06.254" v="670"/>
          <ac:spMkLst>
            <pc:docMk/>
            <pc:sldMk cId="460484939" sldId="1218"/>
            <ac:spMk id="37" creationId="{8BF66695-4E41-D8FA-2641-E1B058373D31}"/>
          </ac:spMkLst>
        </pc:spChg>
        <pc:spChg chg="mod">
          <ac:chgData name="May, Darron (DI SW EDA DVT PRM)" userId="ec32df33-21a1-41b1-be76-30f1076645cf" providerId="ADAL" clId="{679C65F8-FD46-417C-85D4-160A657E3FFC}" dt="2025-01-28T13:41:06.254" v="670"/>
          <ac:spMkLst>
            <pc:docMk/>
            <pc:sldMk cId="460484939" sldId="1218"/>
            <ac:spMk id="38" creationId="{9F4D5B85-E0C3-2E49-BC94-B9EF841CA6CE}"/>
          </ac:spMkLst>
        </pc:spChg>
        <pc:spChg chg="mod">
          <ac:chgData name="May, Darron (DI SW EDA DVT PRM)" userId="ec32df33-21a1-41b1-be76-30f1076645cf" providerId="ADAL" clId="{679C65F8-FD46-417C-85D4-160A657E3FFC}" dt="2025-01-28T13:41:06.254" v="670"/>
          <ac:spMkLst>
            <pc:docMk/>
            <pc:sldMk cId="460484939" sldId="1218"/>
            <ac:spMk id="39" creationId="{FE1396C9-1ACB-C870-3F27-0261688925E1}"/>
          </ac:spMkLst>
        </pc:spChg>
        <pc:spChg chg="mod">
          <ac:chgData name="May, Darron (DI SW EDA DVT PRM)" userId="ec32df33-21a1-41b1-be76-30f1076645cf" providerId="ADAL" clId="{679C65F8-FD46-417C-85D4-160A657E3FFC}" dt="2025-01-28T13:41:06.254" v="670"/>
          <ac:spMkLst>
            <pc:docMk/>
            <pc:sldMk cId="460484939" sldId="1218"/>
            <ac:spMk id="40" creationId="{DE1620DD-23F3-7737-4305-F572BA5D1D8B}"/>
          </ac:spMkLst>
        </pc:spChg>
        <pc:spChg chg="mod">
          <ac:chgData name="May, Darron (DI SW EDA DVT PRM)" userId="ec32df33-21a1-41b1-be76-30f1076645cf" providerId="ADAL" clId="{679C65F8-FD46-417C-85D4-160A657E3FFC}" dt="2025-01-28T13:41:06.254" v="670"/>
          <ac:spMkLst>
            <pc:docMk/>
            <pc:sldMk cId="460484939" sldId="1218"/>
            <ac:spMk id="41" creationId="{A1A3B0F6-47F5-9F95-F274-052BECAD3AAB}"/>
          </ac:spMkLst>
        </pc:spChg>
        <pc:spChg chg="mod">
          <ac:chgData name="May, Darron (DI SW EDA DVT PRM)" userId="ec32df33-21a1-41b1-be76-30f1076645cf" providerId="ADAL" clId="{679C65F8-FD46-417C-85D4-160A657E3FFC}" dt="2025-01-28T13:41:06.254" v="670"/>
          <ac:spMkLst>
            <pc:docMk/>
            <pc:sldMk cId="460484939" sldId="1218"/>
            <ac:spMk id="42" creationId="{44473D3E-079D-8C2E-E217-A7E55DDDC552}"/>
          </ac:spMkLst>
        </pc:spChg>
        <pc:spChg chg="mod">
          <ac:chgData name="May, Darron (DI SW EDA DVT PRM)" userId="ec32df33-21a1-41b1-be76-30f1076645cf" providerId="ADAL" clId="{679C65F8-FD46-417C-85D4-160A657E3FFC}" dt="2025-01-28T13:41:06.254" v="670"/>
          <ac:spMkLst>
            <pc:docMk/>
            <pc:sldMk cId="460484939" sldId="1218"/>
            <ac:spMk id="43" creationId="{27DCF9FC-A679-ECA2-ED2A-DECD2AC0FC74}"/>
          </ac:spMkLst>
        </pc:spChg>
        <pc:spChg chg="mod">
          <ac:chgData name="May, Darron (DI SW EDA DVT PRM)" userId="ec32df33-21a1-41b1-be76-30f1076645cf" providerId="ADAL" clId="{679C65F8-FD46-417C-85D4-160A657E3FFC}" dt="2025-01-28T13:41:06.254" v="670"/>
          <ac:spMkLst>
            <pc:docMk/>
            <pc:sldMk cId="460484939" sldId="1218"/>
            <ac:spMk id="44" creationId="{8E5B723A-4F13-7DB7-7C24-1362BA85AEE3}"/>
          </ac:spMkLst>
        </pc:spChg>
        <pc:spChg chg="mod">
          <ac:chgData name="May, Darron (DI SW EDA DVT PRM)" userId="ec32df33-21a1-41b1-be76-30f1076645cf" providerId="ADAL" clId="{679C65F8-FD46-417C-85D4-160A657E3FFC}" dt="2025-01-28T13:41:06.254" v="670"/>
          <ac:spMkLst>
            <pc:docMk/>
            <pc:sldMk cId="460484939" sldId="1218"/>
            <ac:spMk id="45" creationId="{B46CAFA2-CA32-73E2-8A94-D4C0C014D903}"/>
          </ac:spMkLst>
        </pc:spChg>
        <pc:spChg chg="mod">
          <ac:chgData name="May, Darron (DI SW EDA DVT PRM)" userId="ec32df33-21a1-41b1-be76-30f1076645cf" providerId="ADAL" clId="{679C65F8-FD46-417C-85D4-160A657E3FFC}" dt="2025-01-28T13:41:06.254" v="670"/>
          <ac:spMkLst>
            <pc:docMk/>
            <pc:sldMk cId="460484939" sldId="1218"/>
            <ac:spMk id="46" creationId="{63F1BD6B-52A9-3535-3580-34DF9FACFE32}"/>
          </ac:spMkLst>
        </pc:spChg>
        <pc:spChg chg="mod">
          <ac:chgData name="May, Darron (DI SW EDA DVT PRM)" userId="ec32df33-21a1-41b1-be76-30f1076645cf" providerId="ADAL" clId="{679C65F8-FD46-417C-85D4-160A657E3FFC}" dt="2025-01-28T13:41:06.254" v="670"/>
          <ac:spMkLst>
            <pc:docMk/>
            <pc:sldMk cId="460484939" sldId="1218"/>
            <ac:spMk id="47" creationId="{5E7C2EB7-6442-AB97-2F9F-6539790BEE8E}"/>
          </ac:spMkLst>
        </pc:spChg>
        <pc:spChg chg="mod">
          <ac:chgData name="May, Darron (DI SW EDA DVT PRM)" userId="ec32df33-21a1-41b1-be76-30f1076645cf" providerId="ADAL" clId="{679C65F8-FD46-417C-85D4-160A657E3FFC}" dt="2025-01-28T13:41:06.254" v="670"/>
          <ac:spMkLst>
            <pc:docMk/>
            <pc:sldMk cId="460484939" sldId="1218"/>
            <ac:spMk id="48" creationId="{1AEA78FF-875C-321B-4EEA-9BB3F9F743B7}"/>
          </ac:spMkLst>
        </pc:spChg>
        <pc:spChg chg="mod">
          <ac:chgData name="May, Darron (DI SW EDA DVT PRM)" userId="ec32df33-21a1-41b1-be76-30f1076645cf" providerId="ADAL" clId="{679C65F8-FD46-417C-85D4-160A657E3FFC}" dt="2025-01-28T13:41:06.254" v="670"/>
          <ac:spMkLst>
            <pc:docMk/>
            <pc:sldMk cId="460484939" sldId="1218"/>
            <ac:spMk id="49" creationId="{D3C68E17-595A-364F-5F00-496B5F9D28DC}"/>
          </ac:spMkLst>
        </pc:spChg>
        <pc:spChg chg="mod">
          <ac:chgData name="May, Darron (DI SW EDA DVT PRM)" userId="ec32df33-21a1-41b1-be76-30f1076645cf" providerId="ADAL" clId="{679C65F8-FD46-417C-85D4-160A657E3FFC}" dt="2025-01-28T13:41:06.254" v="670"/>
          <ac:spMkLst>
            <pc:docMk/>
            <pc:sldMk cId="460484939" sldId="1218"/>
            <ac:spMk id="50" creationId="{56298C6C-7802-3320-5D41-FEA1A6430445}"/>
          </ac:spMkLst>
        </pc:spChg>
        <pc:spChg chg="mod">
          <ac:chgData name="May, Darron (DI SW EDA DVT PRM)" userId="ec32df33-21a1-41b1-be76-30f1076645cf" providerId="ADAL" clId="{679C65F8-FD46-417C-85D4-160A657E3FFC}" dt="2025-01-28T13:41:06.254" v="670"/>
          <ac:spMkLst>
            <pc:docMk/>
            <pc:sldMk cId="460484939" sldId="1218"/>
            <ac:spMk id="51" creationId="{2BCD53C7-4B45-11BF-89A2-4F9F874B98B7}"/>
          </ac:spMkLst>
        </pc:spChg>
        <pc:spChg chg="mod">
          <ac:chgData name="May, Darron (DI SW EDA DVT PRM)" userId="ec32df33-21a1-41b1-be76-30f1076645cf" providerId="ADAL" clId="{679C65F8-FD46-417C-85D4-160A657E3FFC}" dt="2025-01-28T13:41:06.254" v="670"/>
          <ac:spMkLst>
            <pc:docMk/>
            <pc:sldMk cId="460484939" sldId="1218"/>
            <ac:spMk id="52" creationId="{91F88768-F727-99FA-0075-E0B7639A5175}"/>
          </ac:spMkLst>
        </pc:spChg>
        <pc:spChg chg="mod">
          <ac:chgData name="May, Darron (DI SW EDA DVT PRM)" userId="ec32df33-21a1-41b1-be76-30f1076645cf" providerId="ADAL" clId="{679C65F8-FD46-417C-85D4-160A657E3FFC}" dt="2025-01-28T13:41:06.254" v="670"/>
          <ac:spMkLst>
            <pc:docMk/>
            <pc:sldMk cId="460484939" sldId="1218"/>
            <ac:spMk id="54" creationId="{A050800F-9A1F-7532-B395-510C9FC49EAC}"/>
          </ac:spMkLst>
        </pc:spChg>
        <pc:spChg chg="mod">
          <ac:chgData name="May, Darron (DI SW EDA DVT PRM)" userId="ec32df33-21a1-41b1-be76-30f1076645cf" providerId="ADAL" clId="{679C65F8-FD46-417C-85D4-160A657E3FFC}" dt="2025-01-28T13:41:06.254" v="670"/>
          <ac:spMkLst>
            <pc:docMk/>
            <pc:sldMk cId="460484939" sldId="1218"/>
            <ac:spMk id="55" creationId="{06A641FA-42A9-D479-73A8-1C0D53FDDBEE}"/>
          </ac:spMkLst>
        </pc:spChg>
        <pc:spChg chg="mod">
          <ac:chgData name="May, Darron (DI SW EDA DVT PRM)" userId="ec32df33-21a1-41b1-be76-30f1076645cf" providerId="ADAL" clId="{679C65F8-FD46-417C-85D4-160A657E3FFC}" dt="2025-01-28T13:41:06.254" v="670"/>
          <ac:spMkLst>
            <pc:docMk/>
            <pc:sldMk cId="460484939" sldId="1218"/>
            <ac:spMk id="56" creationId="{72ED8CC3-E3B9-85C7-67B6-EFF39F34E75D}"/>
          </ac:spMkLst>
        </pc:spChg>
        <pc:spChg chg="mod">
          <ac:chgData name="May, Darron (DI SW EDA DVT PRM)" userId="ec32df33-21a1-41b1-be76-30f1076645cf" providerId="ADAL" clId="{679C65F8-FD46-417C-85D4-160A657E3FFC}" dt="2025-01-28T13:41:06.254" v="670"/>
          <ac:spMkLst>
            <pc:docMk/>
            <pc:sldMk cId="460484939" sldId="1218"/>
            <ac:spMk id="57" creationId="{79C5AB5F-A98B-5F9B-7A88-C4A09807B9B8}"/>
          </ac:spMkLst>
        </pc:spChg>
        <pc:spChg chg="mod">
          <ac:chgData name="May, Darron (DI SW EDA DVT PRM)" userId="ec32df33-21a1-41b1-be76-30f1076645cf" providerId="ADAL" clId="{679C65F8-FD46-417C-85D4-160A657E3FFC}" dt="2025-01-28T13:41:06.254" v="670"/>
          <ac:spMkLst>
            <pc:docMk/>
            <pc:sldMk cId="460484939" sldId="1218"/>
            <ac:spMk id="58" creationId="{E714C2F8-2852-55F1-3400-F708DF02FB3A}"/>
          </ac:spMkLst>
        </pc:spChg>
        <pc:spChg chg="mod">
          <ac:chgData name="May, Darron (DI SW EDA DVT PRM)" userId="ec32df33-21a1-41b1-be76-30f1076645cf" providerId="ADAL" clId="{679C65F8-FD46-417C-85D4-160A657E3FFC}" dt="2025-01-28T13:41:06.254" v="670"/>
          <ac:spMkLst>
            <pc:docMk/>
            <pc:sldMk cId="460484939" sldId="1218"/>
            <ac:spMk id="59" creationId="{CAAC30FA-4D12-031C-E33A-3DF5F65A6BCD}"/>
          </ac:spMkLst>
        </pc:spChg>
        <pc:spChg chg="mod">
          <ac:chgData name="May, Darron (DI SW EDA DVT PRM)" userId="ec32df33-21a1-41b1-be76-30f1076645cf" providerId="ADAL" clId="{679C65F8-FD46-417C-85D4-160A657E3FFC}" dt="2025-01-28T13:41:06.254" v="670"/>
          <ac:spMkLst>
            <pc:docMk/>
            <pc:sldMk cId="460484939" sldId="1218"/>
            <ac:spMk id="60" creationId="{2B6EC079-CEAF-84B3-8EA3-866600DC9034}"/>
          </ac:spMkLst>
        </pc:spChg>
        <pc:spChg chg="mod">
          <ac:chgData name="May, Darron (DI SW EDA DVT PRM)" userId="ec32df33-21a1-41b1-be76-30f1076645cf" providerId="ADAL" clId="{679C65F8-FD46-417C-85D4-160A657E3FFC}" dt="2025-01-28T13:41:06.254" v="670"/>
          <ac:spMkLst>
            <pc:docMk/>
            <pc:sldMk cId="460484939" sldId="1218"/>
            <ac:spMk id="61" creationId="{86321265-1374-C447-945A-B2E4E4E8C131}"/>
          </ac:spMkLst>
        </pc:spChg>
        <pc:spChg chg="mod">
          <ac:chgData name="May, Darron (DI SW EDA DVT PRM)" userId="ec32df33-21a1-41b1-be76-30f1076645cf" providerId="ADAL" clId="{679C65F8-FD46-417C-85D4-160A657E3FFC}" dt="2025-01-28T13:41:06.254" v="670"/>
          <ac:spMkLst>
            <pc:docMk/>
            <pc:sldMk cId="460484939" sldId="1218"/>
            <ac:spMk id="62" creationId="{DADD75A1-3014-BADB-ABB4-16F3846F3DAF}"/>
          </ac:spMkLst>
        </pc:spChg>
        <pc:spChg chg="mod">
          <ac:chgData name="May, Darron (DI SW EDA DVT PRM)" userId="ec32df33-21a1-41b1-be76-30f1076645cf" providerId="ADAL" clId="{679C65F8-FD46-417C-85D4-160A657E3FFC}" dt="2025-01-28T13:41:06.254" v="670"/>
          <ac:spMkLst>
            <pc:docMk/>
            <pc:sldMk cId="460484939" sldId="1218"/>
            <ac:spMk id="63" creationId="{A0D80F08-BF81-A4B9-618A-F2371413E8C7}"/>
          </ac:spMkLst>
        </pc:spChg>
        <pc:spChg chg="mod">
          <ac:chgData name="May, Darron (DI SW EDA DVT PRM)" userId="ec32df33-21a1-41b1-be76-30f1076645cf" providerId="ADAL" clId="{679C65F8-FD46-417C-85D4-160A657E3FFC}" dt="2025-01-28T13:41:06.254" v="670"/>
          <ac:spMkLst>
            <pc:docMk/>
            <pc:sldMk cId="460484939" sldId="1218"/>
            <ac:spMk id="64" creationId="{756787DD-D118-AE0C-6F4C-293CFB6B22D0}"/>
          </ac:spMkLst>
        </pc:spChg>
        <pc:spChg chg="mod">
          <ac:chgData name="May, Darron (DI SW EDA DVT PRM)" userId="ec32df33-21a1-41b1-be76-30f1076645cf" providerId="ADAL" clId="{679C65F8-FD46-417C-85D4-160A657E3FFC}" dt="2025-01-28T13:41:06.254" v="670"/>
          <ac:spMkLst>
            <pc:docMk/>
            <pc:sldMk cId="460484939" sldId="1218"/>
            <ac:spMk id="65" creationId="{12C51F03-6833-B413-3E64-10B25D504A17}"/>
          </ac:spMkLst>
        </pc:spChg>
        <pc:spChg chg="mod">
          <ac:chgData name="May, Darron (DI SW EDA DVT PRM)" userId="ec32df33-21a1-41b1-be76-30f1076645cf" providerId="ADAL" clId="{679C65F8-FD46-417C-85D4-160A657E3FFC}" dt="2025-01-28T13:41:06.254" v="670"/>
          <ac:spMkLst>
            <pc:docMk/>
            <pc:sldMk cId="460484939" sldId="1218"/>
            <ac:spMk id="66" creationId="{4C5DC310-3EDD-6FE1-7CD1-97160F3B4DDE}"/>
          </ac:spMkLst>
        </pc:spChg>
        <pc:spChg chg="mod">
          <ac:chgData name="May, Darron (DI SW EDA DVT PRM)" userId="ec32df33-21a1-41b1-be76-30f1076645cf" providerId="ADAL" clId="{679C65F8-FD46-417C-85D4-160A657E3FFC}" dt="2025-01-28T13:41:06.254" v="670"/>
          <ac:spMkLst>
            <pc:docMk/>
            <pc:sldMk cId="460484939" sldId="1218"/>
            <ac:spMk id="67" creationId="{B817B754-0A17-CED1-39B9-B0FDE87EA316}"/>
          </ac:spMkLst>
        </pc:spChg>
        <pc:spChg chg="mod">
          <ac:chgData name="May, Darron (DI SW EDA DVT PRM)" userId="ec32df33-21a1-41b1-be76-30f1076645cf" providerId="ADAL" clId="{679C65F8-FD46-417C-85D4-160A657E3FFC}" dt="2025-01-28T13:41:06.254" v="670"/>
          <ac:spMkLst>
            <pc:docMk/>
            <pc:sldMk cId="460484939" sldId="1218"/>
            <ac:spMk id="68" creationId="{2A950B06-64E2-E851-55C5-7344534CCA74}"/>
          </ac:spMkLst>
        </pc:spChg>
        <pc:spChg chg="mod">
          <ac:chgData name="May, Darron (DI SW EDA DVT PRM)" userId="ec32df33-21a1-41b1-be76-30f1076645cf" providerId="ADAL" clId="{679C65F8-FD46-417C-85D4-160A657E3FFC}" dt="2025-01-28T13:41:06.254" v="670"/>
          <ac:spMkLst>
            <pc:docMk/>
            <pc:sldMk cId="460484939" sldId="1218"/>
            <ac:spMk id="69" creationId="{9E5A48C0-40FE-9E14-6FEA-98299E19F360}"/>
          </ac:spMkLst>
        </pc:spChg>
        <pc:spChg chg="mod">
          <ac:chgData name="May, Darron (DI SW EDA DVT PRM)" userId="ec32df33-21a1-41b1-be76-30f1076645cf" providerId="ADAL" clId="{679C65F8-FD46-417C-85D4-160A657E3FFC}" dt="2025-01-28T13:41:06.254" v="670"/>
          <ac:spMkLst>
            <pc:docMk/>
            <pc:sldMk cId="460484939" sldId="1218"/>
            <ac:spMk id="70" creationId="{3C3F5156-4298-0748-51EE-B95FDD212761}"/>
          </ac:spMkLst>
        </pc:spChg>
        <pc:spChg chg="mod">
          <ac:chgData name="May, Darron (DI SW EDA DVT PRM)" userId="ec32df33-21a1-41b1-be76-30f1076645cf" providerId="ADAL" clId="{679C65F8-FD46-417C-85D4-160A657E3FFC}" dt="2025-01-28T13:41:06.254" v="670"/>
          <ac:spMkLst>
            <pc:docMk/>
            <pc:sldMk cId="460484939" sldId="1218"/>
            <ac:spMk id="71" creationId="{E8EAB2F8-E9DE-20D2-3504-CC83CFDE6A9A}"/>
          </ac:spMkLst>
        </pc:spChg>
        <pc:spChg chg="mod">
          <ac:chgData name="May, Darron (DI SW EDA DVT PRM)" userId="ec32df33-21a1-41b1-be76-30f1076645cf" providerId="ADAL" clId="{679C65F8-FD46-417C-85D4-160A657E3FFC}" dt="2025-01-28T13:41:06.254" v="670"/>
          <ac:spMkLst>
            <pc:docMk/>
            <pc:sldMk cId="460484939" sldId="1218"/>
            <ac:spMk id="72" creationId="{180C7F7B-8CDB-9181-C3CA-138A6B7F4381}"/>
          </ac:spMkLst>
        </pc:spChg>
        <pc:spChg chg="mod">
          <ac:chgData name="May, Darron (DI SW EDA DVT PRM)" userId="ec32df33-21a1-41b1-be76-30f1076645cf" providerId="ADAL" clId="{679C65F8-FD46-417C-85D4-160A657E3FFC}" dt="2025-01-28T13:41:06.254" v="670"/>
          <ac:spMkLst>
            <pc:docMk/>
            <pc:sldMk cId="460484939" sldId="1218"/>
            <ac:spMk id="73" creationId="{06DB32A4-EFC7-93F9-E634-EDFE36FB650C}"/>
          </ac:spMkLst>
        </pc:spChg>
        <pc:spChg chg="mod">
          <ac:chgData name="May, Darron (DI SW EDA DVT PRM)" userId="ec32df33-21a1-41b1-be76-30f1076645cf" providerId="ADAL" clId="{679C65F8-FD46-417C-85D4-160A657E3FFC}" dt="2025-01-28T13:41:06.254" v="670"/>
          <ac:spMkLst>
            <pc:docMk/>
            <pc:sldMk cId="460484939" sldId="1218"/>
            <ac:spMk id="74" creationId="{A25C7243-E042-7175-F4E3-D03CD29A6807}"/>
          </ac:spMkLst>
        </pc:spChg>
        <pc:spChg chg="mod">
          <ac:chgData name="May, Darron (DI SW EDA DVT PRM)" userId="ec32df33-21a1-41b1-be76-30f1076645cf" providerId="ADAL" clId="{679C65F8-FD46-417C-85D4-160A657E3FFC}" dt="2025-01-28T13:41:06.254" v="670"/>
          <ac:spMkLst>
            <pc:docMk/>
            <pc:sldMk cId="460484939" sldId="1218"/>
            <ac:spMk id="75" creationId="{60C9267A-F683-533E-EAD8-A346AB7ADE54}"/>
          </ac:spMkLst>
        </pc:spChg>
        <pc:spChg chg="mod">
          <ac:chgData name="May, Darron (DI SW EDA DVT PRM)" userId="ec32df33-21a1-41b1-be76-30f1076645cf" providerId="ADAL" clId="{679C65F8-FD46-417C-85D4-160A657E3FFC}" dt="2025-01-28T13:41:06.254" v="670"/>
          <ac:spMkLst>
            <pc:docMk/>
            <pc:sldMk cId="460484939" sldId="1218"/>
            <ac:spMk id="76" creationId="{6E87EF6C-9EFC-EFEB-828B-BCDD7DBDA1F9}"/>
          </ac:spMkLst>
        </pc:spChg>
        <pc:spChg chg="mod">
          <ac:chgData name="May, Darron (DI SW EDA DVT PRM)" userId="ec32df33-21a1-41b1-be76-30f1076645cf" providerId="ADAL" clId="{679C65F8-FD46-417C-85D4-160A657E3FFC}" dt="2025-01-28T13:41:06.254" v="670"/>
          <ac:spMkLst>
            <pc:docMk/>
            <pc:sldMk cId="460484939" sldId="1218"/>
            <ac:spMk id="77" creationId="{D1135D68-1CBC-2686-A853-BA854236D66B}"/>
          </ac:spMkLst>
        </pc:spChg>
        <pc:spChg chg="mod">
          <ac:chgData name="May, Darron (DI SW EDA DVT PRM)" userId="ec32df33-21a1-41b1-be76-30f1076645cf" providerId="ADAL" clId="{679C65F8-FD46-417C-85D4-160A657E3FFC}" dt="2025-01-28T13:41:06.254" v="670"/>
          <ac:spMkLst>
            <pc:docMk/>
            <pc:sldMk cId="460484939" sldId="1218"/>
            <ac:spMk id="78" creationId="{013A166D-2BB4-341F-8258-FF38BFEDCA73}"/>
          </ac:spMkLst>
        </pc:spChg>
        <pc:spChg chg="mod">
          <ac:chgData name="May, Darron (DI SW EDA DVT PRM)" userId="ec32df33-21a1-41b1-be76-30f1076645cf" providerId="ADAL" clId="{679C65F8-FD46-417C-85D4-160A657E3FFC}" dt="2025-01-28T13:41:06.254" v="670"/>
          <ac:spMkLst>
            <pc:docMk/>
            <pc:sldMk cId="460484939" sldId="1218"/>
            <ac:spMk id="79" creationId="{F29D25AD-000D-44BF-62F1-88A378621368}"/>
          </ac:spMkLst>
        </pc:spChg>
        <pc:spChg chg="mod">
          <ac:chgData name="May, Darron (DI SW EDA DVT PRM)" userId="ec32df33-21a1-41b1-be76-30f1076645cf" providerId="ADAL" clId="{679C65F8-FD46-417C-85D4-160A657E3FFC}" dt="2025-01-28T13:41:06.254" v="670"/>
          <ac:spMkLst>
            <pc:docMk/>
            <pc:sldMk cId="460484939" sldId="1218"/>
            <ac:spMk id="80" creationId="{3BC08DF3-D62E-2FEC-22DB-5E972D56EC79}"/>
          </ac:spMkLst>
        </pc:spChg>
        <pc:spChg chg="mod">
          <ac:chgData name="May, Darron (DI SW EDA DVT PRM)" userId="ec32df33-21a1-41b1-be76-30f1076645cf" providerId="ADAL" clId="{679C65F8-FD46-417C-85D4-160A657E3FFC}" dt="2025-01-28T13:41:06.254" v="670"/>
          <ac:spMkLst>
            <pc:docMk/>
            <pc:sldMk cId="460484939" sldId="1218"/>
            <ac:spMk id="81" creationId="{64852B91-4C48-5C8A-3D9C-DDFFBD902D39}"/>
          </ac:spMkLst>
        </pc:spChg>
        <pc:spChg chg="mod">
          <ac:chgData name="May, Darron (DI SW EDA DVT PRM)" userId="ec32df33-21a1-41b1-be76-30f1076645cf" providerId="ADAL" clId="{679C65F8-FD46-417C-85D4-160A657E3FFC}" dt="2025-01-28T13:41:06.254" v="670"/>
          <ac:spMkLst>
            <pc:docMk/>
            <pc:sldMk cId="460484939" sldId="1218"/>
            <ac:spMk id="82" creationId="{AF563496-B321-402A-FC00-10656FFF11A8}"/>
          </ac:spMkLst>
        </pc:spChg>
        <pc:spChg chg="mod">
          <ac:chgData name="May, Darron (DI SW EDA DVT PRM)" userId="ec32df33-21a1-41b1-be76-30f1076645cf" providerId="ADAL" clId="{679C65F8-FD46-417C-85D4-160A657E3FFC}" dt="2025-01-28T13:41:06.254" v="670"/>
          <ac:spMkLst>
            <pc:docMk/>
            <pc:sldMk cId="460484939" sldId="1218"/>
            <ac:spMk id="83" creationId="{7A2AB025-A79C-2192-3A7F-CE4D8E7749A0}"/>
          </ac:spMkLst>
        </pc:spChg>
        <pc:spChg chg="mod">
          <ac:chgData name="May, Darron (DI SW EDA DVT PRM)" userId="ec32df33-21a1-41b1-be76-30f1076645cf" providerId="ADAL" clId="{679C65F8-FD46-417C-85D4-160A657E3FFC}" dt="2025-01-28T13:41:06.254" v="670"/>
          <ac:spMkLst>
            <pc:docMk/>
            <pc:sldMk cId="460484939" sldId="1218"/>
            <ac:spMk id="84" creationId="{5E52C3C5-AFE0-9DF3-E228-A42124A943A7}"/>
          </ac:spMkLst>
        </pc:spChg>
        <pc:spChg chg="mod">
          <ac:chgData name="May, Darron (DI SW EDA DVT PRM)" userId="ec32df33-21a1-41b1-be76-30f1076645cf" providerId="ADAL" clId="{679C65F8-FD46-417C-85D4-160A657E3FFC}" dt="2025-01-28T13:41:06.254" v="670"/>
          <ac:spMkLst>
            <pc:docMk/>
            <pc:sldMk cId="460484939" sldId="1218"/>
            <ac:spMk id="85" creationId="{2853E697-CFE9-DF72-A8BD-969A1DD4016B}"/>
          </ac:spMkLst>
        </pc:spChg>
        <pc:spChg chg="mod">
          <ac:chgData name="May, Darron (DI SW EDA DVT PRM)" userId="ec32df33-21a1-41b1-be76-30f1076645cf" providerId="ADAL" clId="{679C65F8-FD46-417C-85D4-160A657E3FFC}" dt="2025-01-28T13:41:06.254" v="670"/>
          <ac:spMkLst>
            <pc:docMk/>
            <pc:sldMk cId="460484939" sldId="1218"/>
            <ac:spMk id="86" creationId="{51FAEBB4-ECE0-A8C1-408E-38E516D2A5B0}"/>
          </ac:spMkLst>
        </pc:spChg>
        <pc:spChg chg="mod">
          <ac:chgData name="May, Darron (DI SW EDA DVT PRM)" userId="ec32df33-21a1-41b1-be76-30f1076645cf" providerId="ADAL" clId="{679C65F8-FD46-417C-85D4-160A657E3FFC}" dt="2025-01-28T13:41:06.254" v="670"/>
          <ac:spMkLst>
            <pc:docMk/>
            <pc:sldMk cId="460484939" sldId="1218"/>
            <ac:spMk id="87" creationId="{0A35DD91-59F4-DAD9-A210-66B3C685DC4E}"/>
          </ac:spMkLst>
        </pc:spChg>
        <pc:spChg chg="mod">
          <ac:chgData name="May, Darron (DI SW EDA DVT PRM)" userId="ec32df33-21a1-41b1-be76-30f1076645cf" providerId="ADAL" clId="{679C65F8-FD46-417C-85D4-160A657E3FFC}" dt="2025-01-28T13:41:06.254" v="670"/>
          <ac:spMkLst>
            <pc:docMk/>
            <pc:sldMk cId="460484939" sldId="1218"/>
            <ac:spMk id="88" creationId="{E54ACB91-2824-6B88-582B-24FF9CB5CDD3}"/>
          </ac:spMkLst>
        </pc:spChg>
        <pc:spChg chg="mod">
          <ac:chgData name="May, Darron (DI SW EDA DVT PRM)" userId="ec32df33-21a1-41b1-be76-30f1076645cf" providerId="ADAL" clId="{679C65F8-FD46-417C-85D4-160A657E3FFC}" dt="2025-01-28T13:41:06.254" v="670"/>
          <ac:spMkLst>
            <pc:docMk/>
            <pc:sldMk cId="460484939" sldId="1218"/>
            <ac:spMk id="89" creationId="{C1C505DC-1E86-1FAA-71B9-AB1AE52706C2}"/>
          </ac:spMkLst>
        </pc:spChg>
        <pc:spChg chg="mod">
          <ac:chgData name="May, Darron (DI SW EDA DVT PRM)" userId="ec32df33-21a1-41b1-be76-30f1076645cf" providerId="ADAL" clId="{679C65F8-FD46-417C-85D4-160A657E3FFC}" dt="2025-01-28T13:41:06.254" v="670"/>
          <ac:spMkLst>
            <pc:docMk/>
            <pc:sldMk cId="460484939" sldId="1218"/>
            <ac:spMk id="91" creationId="{8287087B-AAFD-9D0B-05A1-497DB067CA93}"/>
          </ac:spMkLst>
        </pc:spChg>
        <pc:spChg chg="mod">
          <ac:chgData name="May, Darron (DI SW EDA DVT PRM)" userId="ec32df33-21a1-41b1-be76-30f1076645cf" providerId="ADAL" clId="{679C65F8-FD46-417C-85D4-160A657E3FFC}" dt="2025-01-28T13:41:06.254" v="670"/>
          <ac:spMkLst>
            <pc:docMk/>
            <pc:sldMk cId="460484939" sldId="1218"/>
            <ac:spMk id="92" creationId="{A8CD03A2-669D-DD4C-23A6-1223B3E22471}"/>
          </ac:spMkLst>
        </pc:spChg>
        <pc:spChg chg="mod">
          <ac:chgData name="May, Darron (DI SW EDA DVT PRM)" userId="ec32df33-21a1-41b1-be76-30f1076645cf" providerId="ADAL" clId="{679C65F8-FD46-417C-85D4-160A657E3FFC}" dt="2025-01-28T13:41:06.254" v="670"/>
          <ac:spMkLst>
            <pc:docMk/>
            <pc:sldMk cId="460484939" sldId="1218"/>
            <ac:spMk id="94" creationId="{0C1870A8-AEB6-94C8-3DFC-F64D937E4B3A}"/>
          </ac:spMkLst>
        </pc:spChg>
        <pc:spChg chg="mod">
          <ac:chgData name="May, Darron (DI SW EDA DVT PRM)" userId="ec32df33-21a1-41b1-be76-30f1076645cf" providerId="ADAL" clId="{679C65F8-FD46-417C-85D4-160A657E3FFC}" dt="2025-01-28T13:41:06.254" v="670"/>
          <ac:spMkLst>
            <pc:docMk/>
            <pc:sldMk cId="460484939" sldId="1218"/>
            <ac:spMk id="95" creationId="{EC59D084-10A5-2FC9-8D11-CC3341B50E2F}"/>
          </ac:spMkLst>
        </pc:spChg>
        <pc:spChg chg="mod">
          <ac:chgData name="May, Darron (DI SW EDA DVT PRM)" userId="ec32df33-21a1-41b1-be76-30f1076645cf" providerId="ADAL" clId="{679C65F8-FD46-417C-85D4-160A657E3FFC}" dt="2025-01-28T13:41:06.254" v="670"/>
          <ac:spMkLst>
            <pc:docMk/>
            <pc:sldMk cId="460484939" sldId="1218"/>
            <ac:spMk id="99" creationId="{2087CF68-6E3D-C34B-557F-3A6AB59D45D3}"/>
          </ac:spMkLst>
        </pc:spChg>
        <pc:spChg chg="mod">
          <ac:chgData name="May, Darron (DI SW EDA DVT PRM)" userId="ec32df33-21a1-41b1-be76-30f1076645cf" providerId="ADAL" clId="{679C65F8-FD46-417C-85D4-160A657E3FFC}" dt="2025-01-28T13:41:06.254" v="670"/>
          <ac:spMkLst>
            <pc:docMk/>
            <pc:sldMk cId="460484939" sldId="1218"/>
            <ac:spMk id="102" creationId="{0EE0F903-A56C-5A3B-44A2-A459E067630F}"/>
          </ac:spMkLst>
        </pc:spChg>
        <pc:spChg chg="mod">
          <ac:chgData name="May, Darron (DI SW EDA DVT PRM)" userId="ec32df33-21a1-41b1-be76-30f1076645cf" providerId="ADAL" clId="{679C65F8-FD46-417C-85D4-160A657E3FFC}" dt="2025-01-28T13:41:06.254" v="670"/>
          <ac:spMkLst>
            <pc:docMk/>
            <pc:sldMk cId="460484939" sldId="1218"/>
            <ac:spMk id="107" creationId="{0B8F90C9-BE77-EA54-DDC5-1341E70E4B7D}"/>
          </ac:spMkLst>
        </pc:spChg>
        <pc:spChg chg="mod">
          <ac:chgData name="May, Darron (DI SW EDA DVT PRM)" userId="ec32df33-21a1-41b1-be76-30f1076645cf" providerId="ADAL" clId="{679C65F8-FD46-417C-85D4-160A657E3FFC}" dt="2025-01-28T13:41:06.254" v="670"/>
          <ac:spMkLst>
            <pc:docMk/>
            <pc:sldMk cId="460484939" sldId="1218"/>
            <ac:spMk id="108" creationId="{EB83F8E8-3CB1-7532-4C98-5ABB757E96E1}"/>
          </ac:spMkLst>
        </pc:spChg>
        <pc:spChg chg="mod">
          <ac:chgData name="May, Darron (DI SW EDA DVT PRM)" userId="ec32df33-21a1-41b1-be76-30f1076645cf" providerId="ADAL" clId="{679C65F8-FD46-417C-85D4-160A657E3FFC}" dt="2025-01-28T13:41:06.254" v="670"/>
          <ac:spMkLst>
            <pc:docMk/>
            <pc:sldMk cId="460484939" sldId="1218"/>
            <ac:spMk id="109" creationId="{668D085E-34C2-9D8E-EEFA-A63A135D3DC4}"/>
          </ac:spMkLst>
        </pc:spChg>
        <pc:spChg chg="mod">
          <ac:chgData name="May, Darron (DI SW EDA DVT PRM)" userId="ec32df33-21a1-41b1-be76-30f1076645cf" providerId="ADAL" clId="{679C65F8-FD46-417C-85D4-160A657E3FFC}" dt="2025-01-28T13:41:06.254" v="670"/>
          <ac:spMkLst>
            <pc:docMk/>
            <pc:sldMk cId="460484939" sldId="1218"/>
            <ac:spMk id="110" creationId="{BB490285-9249-EA94-B175-EBBCAEE8BE8D}"/>
          </ac:spMkLst>
        </pc:spChg>
        <pc:spChg chg="mod">
          <ac:chgData name="May, Darron (DI SW EDA DVT PRM)" userId="ec32df33-21a1-41b1-be76-30f1076645cf" providerId="ADAL" clId="{679C65F8-FD46-417C-85D4-160A657E3FFC}" dt="2025-01-28T13:41:06.254" v="670"/>
          <ac:spMkLst>
            <pc:docMk/>
            <pc:sldMk cId="460484939" sldId="1218"/>
            <ac:spMk id="111" creationId="{B6A2DEF0-A755-B857-D4ED-347CCFB03515}"/>
          </ac:spMkLst>
        </pc:spChg>
        <pc:spChg chg="mod">
          <ac:chgData name="May, Darron (DI SW EDA DVT PRM)" userId="ec32df33-21a1-41b1-be76-30f1076645cf" providerId="ADAL" clId="{679C65F8-FD46-417C-85D4-160A657E3FFC}" dt="2025-01-28T13:41:06.254" v="670"/>
          <ac:spMkLst>
            <pc:docMk/>
            <pc:sldMk cId="460484939" sldId="1218"/>
            <ac:spMk id="112" creationId="{2802C019-DF34-0A84-045C-CD2F35CE5F8B}"/>
          </ac:spMkLst>
        </pc:spChg>
        <pc:spChg chg="mod">
          <ac:chgData name="May, Darron (DI SW EDA DVT PRM)" userId="ec32df33-21a1-41b1-be76-30f1076645cf" providerId="ADAL" clId="{679C65F8-FD46-417C-85D4-160A657E3FFC}" dt="2025-01-28T13:41:06.254" v="670"/>
          <ac:spMkLst>
            <pc:docMk/>
            <pc:sldMk cId="460484939" sldId="1218"/>
            <ac:spMk id="113" creationId="{92D7E38B-B785-F3C8-3BA1-51C0313CF6DD}"/>
          </ac:spMkLst>
        </pc:spChg>
        <pc:spChg chg="mod">
          <ac:chgData name="May, Darron (DI SW EDA DVT PRM)" userId="ec32df33-21a1-41b1-be76-30f1076645cf" providerId="ADAL" clId="{679C65F8-FD46-417C-85D4-160A657E3FFC}" dt="2025-01-28T13:41:06.254" v="670"/>
          <ac:spMkLst>
            <pc:docMk/>
            <pc:sldMk cId="460484939" sldId="1218"/>
            <ac:spMk id="114" creationId="{9EE4DD62-26BC-57FA-A499-3A3693568064}"/>
          </ac:spMkLst>
        </pc:spChg>
        <pc:spChg chg="mod">
          <ac:chgData name="May, Darron (DI SW EDA DVT PRM)" userId="ec32df33-21a1-41b1-be76-30f1076645cf" providerId="ADAL" clId="{679C65F8-FD46-417C-85D4-160A657E3FFC}" dt="2025-01-28T13:41:06.254" v="670"/>
          <ac:spMkLst>
            <pc:docMk/>
            <pc:sldMk cId="460484939" sldId="1218"/>
            <ac:spMk id="115" creationId="{BC726C0E-A03E-413D-D188-44DD3FFA2F5E}"/>
          </ac:spMkLst>
        </pc:spChg>
        <pc:spChg chg="mod">
          <ac:chgData name="May, Darron (DI SW EDA DVT PRM)" userId="ec32df33-21a1-41b1-be76-30f1076645cf" providerId="ADAL" clId="{679C65F8-FD46-417C-85D4-160A657E3FFC}" dt="2025-01-28T13:41:06.254" v="670"/>
          <ac:spMkLst>
            <pc:docMk/>
            <pc:sldMk cId="460484939" sldId="1218"/>
            <ac:spMk id="116" creationId="{13E76768-41E8-F558-3DC1-123FB7221C17}"/>
          </ac:spMkLst>
        </pc:spChg>
        <pc:spChg chg="mod">
          <ac:chgData name="May, Darron (DI SW EDA DVT PRM)" userId="ec32df33-21a1-41b1-be76-30f1076645cf" providerId="ADAL" clId="{679C65F8-FD46-417C-85D4-160A657E3FFC}" dt="2025-01-28T13:41:06.254" v="670"/>
          <ac:spMkLst>
            <pc:docMk/>
            <pc:sldMk cId="460484939" sldId="1218"/>
            <ac:spMk id="117" creationId="{FD104DA3-5C1C-3309-ED5B-CBAD7D25F921}"/>
          </ac:spMkLst>
        </pc:spChg>
        <pc:spChg chg="mod">
          <ac:chgData name="May, Darron (DI SW EDA DVT PRM)" userId="ec32df33-21a1-41b1-be76-30f1076645cf" providerId="ADAL" clId="{679C65F8-FD46-417C-85D4-160A657E3FFC}" dt="2025-01-28T13:41:06.254" v="670"/>
          <ac:spMkLst>
            <pc:docMk/>
            <pc:sldMk cId="460484939" sldId="1218"/>
            <ac:spMk id="118" creationId="{1169B356-580C-4E41-F3AF-EE45DEF23E33}"/>
          </ac:spMkLst>
        </pc:spChg>
        <pc:spChg chg="mod">
          <ac:chgData name="May, Darron (DI SW EDA DVT PRM)" userId="ec32df33-21a1-41b1-be76-30f1076645cf" providerId="ADAL" clId="{679C65F8-FD46-417C-85D4-160A657E3FFC}" dt="2025-01-28T13:41:06.254" v="670"/>
          <ac:spMkLst>
            <pc:docMk/>
            <pc:sldMk cId="460484939" sldId="1218"/>
            <ac:spMk id="119" creationId="{5306D976-9B66-B141-4F25-732E5FB8A41E}"/>
          </ac:spMkLst>
        </pc:spChg>
        <pc:spChg chg="mod">
          <ac:chgData name="May, Darron (DI SW EDA DVT PRM)" userId="ec32df33-21a1-41b1-be76-30f1076645cf" providerId="ADAL" clId="{679C65F8-FD46-417C-85D4-160A657E3FFC}" dt="2025-01-28T13:41:06.254" v="670"/>
          <ac:spMkLst>
            <pc:docMk/>
            <pc:sldMk cId="460484939" sldId="1218"/>
            <ac:spMk id="120" creationId="{0531E091-52D3-6195-287C-7A5DC8652D73}"/>
          </ac:spMkLst>
        </pc:spChg>
        <pc:spChg chg="mod">
          <ac:chgData name="May, Darron (DI SW EDA DVT PRM)" userId="ec32df33-21a1-41b1-be76-30f1076645cf" providerId="ADAL" clId="{679C65F8-FD46-417C-85D4-160A657E3FFC}" dt="2025-01-28T13:41:06.254" v="670"/>
          <ac:spMkLst>
            <pc:docMk/>
            <pc:sldMk cId="460484939" sldId="1218"/>
            <ac:spMk id="121" creationId="{90ACD70D-CAEA-785D-A655-7CEBECA84FD0}"/>
          </ac:spMkLst>
        </pc:spChg>
        <pc:spChg chg="mod">
          <ac:chgData name="May, Darron (DI SW EDA DVT PRM)" userId="ec32df33-21a1-41b1-be76-30f1076645cf" providerId="ADAL" clId="{679C65F8-FD46-417C-85D4-160A657E3FFC}" dt="2025-01-28T13:41:06.254" v="670"/>
          <ac:spMkLst>
            <pc:docMk/>
            <pc:sldMk cId="460484939" sldId="1218"/>
            <ac:spMk id="122" creationId="{4979CF4F-E2DF-90EB-B782-E7E38A5696AB}"/>
          </ac:spMkLst>
        </pc:spChg>
        <pc:spChg chg="mod">
          <ac:chgData name="May, Darron (DI SW EDA DVT PRM)" userId="ec32df33-21a1-41b1-be76-30f1076645cf" providerId="ADAL" clId="{679C65F8-FD46-417C-85D4-160A657E3FFC}" dt="2025-01-28T13:41:06.254" v="670"/>
          <ac:spMkLst>
            <pc:docMk/>
            <pc:sldMk cId="460484939" sldId="1218"/>
            <ac:spMk id="123" creationId="{FBE242FC-F7B0-B68D-FEB3-598E29ECEC2B}"/>
          </ac:spMkLst>
        </pc:spChg>
        <pc:spChg chg="mod">
          <ac:chgData name="May, Darron (DI SW EDA DVT PRM)" userId="ec32df33-21a1-41b1-be76-30f1076645cf" providerId="ADAL" clId="{679C65F8-FD46-417C-85D4-160A657E3FFC}" dt="2025-01-28T13:41:06.254" v="670"/>
          <ac:spMkLst>
            <pc:docMk/>
            <pc:sldMk cId="460484939" sldId="1218"/>
            <ac:spMk id="124" creationId="{19D850C5-33B7-3E93-7517-0C8A97D287B2}"/>
          </ac:spMkLst>
        </pc:spChg>
        <pc:spChg chg="mod">
          <ac:chgData name="May, Darron (DI SW EDA DVT PRM)" userId="ec32df33-21a1-41b1-be76-30f1076645cf" providerId="ADAL" clId="{679C65F8-FD46-417C-85D4-160A657E3FFC}" dt="2025-01-28T13:41:06.254" v="670"/>
          <ac:spMkLst>
            <pc:docMk/>
            <pc:sldMk cId="460484939" sldId="1218"/>
            <ac:spMk id="125" creationId="{FD8F6E96-46E8-3EC3-7B1D-F12E6BA79258}"/>
          </ac:spMkLst>
        </pc:spChg>
        <pc:spChg chg="mod">
          <ac:chgData name="May, Darron (DI SW EDA DVT PRM)" userId="ec32df33-21a1-41b1-be76-30f1076645cf" providerId="ADAL" clId="{679C65F8-FD46-417C-85D4-160A657E3FFC}" dt="2025-01-28T13:41:06.254" v="670"/>
          <ac:spMkLst>
            <pc:docMk/>
            <pc:sldMk cId="460484939" sldId="1218"/>
            <ac:spMk id="126" creationId="{AF46113D-A0F3-5332-9C18-44D2F8E89F5C}"/>
          </ac:spMkLst>
        </pc:spChg>
        <pc:spChg chg="mod">
          <ac:chgData name="May, Darron (DI SW EDA DVT PRM)" userId="ec32df33-21a1-41b1-be76-30f1076645cf" providerId="ADAL" clId="{679C65F8-FD46-417C-85D4-160A657E3FFC}" dt="2025-01-28T13:41:06.254" v="670"/>
          <ac:spMkLst>
            <pc:docMk/>
            <pc:sldMk cId="460484939" sldId="1218"/>
            <ac:spMk id="127" creationId="{425756F7-0B26-F505-E89C-2C8F1E758762}"/>
          </ac:spMkLst>
        </pc:spChg>
        <pc:spChg chg="mod">
          <ac:chgData name="May, Darron (DI SW EDA DVT PRM)" userId="ec32df33-21a1-41b1-be76-30f1076645cf" providerId="ADAL" clId="{679C65F8-FD46-417C-85D4-160A657E3FFC}" dt="2025-01-28T13:41:06.254" v="670"/>
          <ac:spMkLst>
            <pc:docMk/>
            <pc:sldMk cId="460484939" sldId="1218"/>
            <ac:spMk id="128" creationId="{F9394053-DDDE-5141-584C-0C8C6057A0DC}"/>
          </ac:spMkLst>
        </pc:spChg>
        <pc:spChg chg="mod">
          <ac:chgData name="May, Darron (DI SW EDA DVT PRM)" userId="ec32df33-21a1-41b1-be76-30f1076645cf" providerId="ADAL" clId="{679C65F8-FD46-417C-85D4-160A657E3FFC}" dt="2025-01-28T13:41:06.254" v="670"/>
          <ac:spMkLst>
            <pc:docMk/>
            <pc:sldMk cId="460484939" sldId="1218"/>
            <ac:spMk id="129" creationId="{6C0B027E-5B39-0D0F-B86D-362ABABD58BE}"/>
          </ac:spMkLst>
        </pc:spChg>
        <pc:spChg chg="mod">
          <ac:chgData name="May, Darron (DI SW EDA DVT PRM)" userId="ec32df33-21a1-41b1-be76-30f1076645cf" providerId="ADAL" clId="{679C65F8-FD46-417C-85D4-160A657E3FFC}" dt="2025-01-28T13:41:06.254" v="670"/>
          <ac:spMkLst>
            <pc:docMk/>
            <pc:sldMk cId="460484939" sldId="1218"/>
            <ac:spMk id="130" creationId="{91B7693B-A113-623E-4AD4-CE7312D9D6DC}"/>
          </ac:spMkLst>
        </pc:spChg>
        <pc:spChg chg="mod">
          <ac:chgData name="May, Darron (DI SW EDA DVT PRM)" userId="ec32df33-21a1-41b1-be76-30f1076645cf" providerId="ADAL" clId="{679C65F8-FD46-417C-85D4-160A657E3FFC}" dt="2025-01-28T13:41:06.254" v="670"/>
          <ac:spMkLst>
            <pc:docMk/>
            <pc:sldMk cId="460484939" sldId="1218"/>
            <ac:spMk id="131" creationId="{26E18014-D5B5-390A-BFA1-A2FEE153CC0B}"/>
          </ac:spMkLst>
        </pc:spChg>
        <pc:spChg chg="mod">
          <ac:chgData name="May, Darron (DI SW EDA DVT PRM)" userId="ec32df33-21a1-41b1-be76-30f1076645cf" providerId="ADAL" clId="{679C65F8-FD46-417C-85D4-160A657E3FFC}" dt="2025-01-28T13:41:06.254" v="670"/>
          <ac:spMkLst>
            <pc:docMk/>
            <pc:sldMk cId="460484939" sldId="1218"/>
            <ac:spMk id="132" creationId="{65B7B4EB-AAD6-857C-6865-37549B206740}"/>
          </ac:spMkLst>
        </pc:spChg>
        <pc:spChg chg="mod">
          <ac:chgData name="May, Darron (DI SW EDA DVT PRM)" userId="ec32df33-21a1-41b1-be76-30f1076645cf" providerId="ADAL" clId="{679C65F8-FD46-417C-85D4-160A657E3FFC}" dt="2025-01-28T13:41:06.254" v="670"/>
          <ac:spMkLst>
            <pc:docMk/>
            <pc:sldMk cId="460484939" sldId="1218"/>
            <ac:spMk id="133" creationId="{3222552F-DB50-DFC3-1149-8888DB04513D}"/>
          </ac:spMkLst>
        </pc:spChg>
        <pc:spChg chg="mod">
          <ac:chgData name="May, Darron (DI SW EDA DVT PRM)" userId="ec32df33-21a1-41b1-be76-30f1076645cf" providerId="ADAL" clId="{679C65F8-FD46-417C-85D4-160A657E3FFC}" dt="2025-01-28T13:41:06.254" v="670"/>
          <ac:spMkLst>
            <pc:docMk/>
            <pc:sldMk cId="460484939" sldId="1218"/>
            <ac:spMk id="134" creationId="{8A5807F9-88DB-6318-8FB5-4BC121C1A134}"/>
          </ac:spMkLst>
        </pc:spChg>
        <pc:spChg chg="mod">
          <ac:chgData name="May, Darron (DI SW EDA DVT PRM)" userId="ec32df33-21a1-41b1-be76-30f1076645cf" providerId="ADAL" clId="{679C65F8-FD46-417C-85D4-160A657E3FFC}" dt="2025-01-28T13:41:06.254" v="670"/>
          <ac:spMkLst>
            <pc:docMk/>
            <pc:sldMk cId="460484939" sldId="1218"/>
            <ac:spMk id="135" creationId="{10E2C67D-174E-8E11-5A07-160CFCEB95E6}"/>
          </ac:spMkLst>
        </pc:spChg>
        <pc:spChg chg="mod">
          <ac:chgData name="May, Darron (DI SW EDA DVT PRM)" userId="ec32df33-21a1-41b1-be76-30f1076645cf" providerId="ADAL" clId="{679C65F8-FD46-417C-85D4-160A657E3FFC}" dt="2025-01-28T13:41:06.254" v="670"/>
          <ac:spMkLst>
            <pc:docMk/>
            <pc:sldMk cId="460484939" sldId="1218"/>
            <ac:spMk id="136" creationId="{42796256-717D-D6A0-CEF4-EAB36F416E84}"/>
          </ac:spMkLst>
        </pc:spChg>
        <pc:spChg chg="mod">
          <ac:chgData name="May, Darron (DI SW EDA DVT PRM)" userId="ec32df33-21a1-41b1-be76-30f1076645cf" providerId="ADAL" clId="{679C65F8-FD46-417C-85D4-160A657E3FFC}" dt="2025-01-28T13:41:06.254" v="670"/>
          <ac:spMkLst>
            <pc:docMk/>
            <pc:sldMk cId="460484939" sldId="1218"/>
            <ac:spMk id="137" creationId="{0B2D07FF-7835-E98A-81E0-C552915AAE69}"/>
          </ac:spMkLst>
        </pc:spChg>
        <pc:spChg chg="mod">
          <ac:chgData name="May, Darron (DI SW EDA DVT PRM)" userId="ec32df33-21a1-41b1-be76-30f1076645cf" providerId="ADAL" clId="{679C65F8-FD46-417C-85D4-160A657E3FFC}" dt="2025-01-28T13:41:06.254" v="670"/>
          <ac:spMkLst>
            <pc:docMk/>
            <pc:sldMk cId="460484939" sldId="1218"/>
            <ac:spMk id="138" creationId="{2510D6F4-EA20-7585-9EB4-EDE9802259AC}"/>
          </ac:spMkLst>
        </pc:spChg>
        <pc:spChg chg="mod">
          <ac:chgData name="May, Darron (DI SW EDA DVT PRM)" userId="ec32df33-21a1-41b1-be76-30f1076645cf" providerId="ADAL" clId="{679C65F8-FD46-417C-85D4-160A657E3FFC}" dt="2025-01-28T13:41:06.254" v="670"/>
          <ac:spMkLst>
            <pc:docMk/>
            <pc:sldMk cId="460484939" sldId="1218"/>
            <ac:spMk id="139" creationId="{F9ECCF71-C12F-060E-9CA5-BEC3D491F58E}"/>
          </ac:spMkLst>
        </pc:spChg>
        <pc:spChg chg="mod">
          <ac:chgData name="May, Darron (DI SW EDA DVT PRM)" userId="ec32df33-21a1-41b1-be76-30f1076645cf" providerId="ADAL" clId="{679C65F8-FD46-417C-85D4-160A657E3FFC}" dt="2025-01-28T13:41:06.254" v="670"/>
          <ac:spMkLst>
            <pc:docMk/>
            <pc:sldMk cId="460484939" sldId="1218"/>
            <ac:spMk id="140" creationId="{FA6695AD-6E44-C471-D683-12A412AB714A}"/>
          </ac:spMkLst>
        </pc:spChg>
        <pc:spChg chg="mod">
          <ac:chgData name="May, Darron (DI SW EDA DVT PRM)" userId="ec32df33-21a1-41b1-be76-30f1076645cf" providerId="ADAL" clId="{679C65F8-FD46-417C-85D4-160A657E3FFC}" dt="2025-01-28T13:41:06.254" v="670"/>
          <ac:spMkLst>
            <pc:docMk/>
            <pc:sldMk cId="460484939" sldId="1218"/>
            <ac:spMk id="141" creationId="{3AADA131-CBA3-FFD0-9D0D-1DBD33D9D857}"/>
          </ac:spMkLst>
        </pc:spChg>
        <pc:spChg chg="mod">
          <ac:chgData name="May, Darron (DI SW EDA DVT PRM)" userId="ec32df33-21a1-41b1-be76-30f1076645cf" providerId="ADAL" clId="{679C65F8-FD46-417C-85D4-160A657E3FFC}" dt="2025-01-28T13:41:06.254" v="670"/>
          <ac:spMkLst>
            <pc:docMk/>
            <pc:sldMk cId="460484939" sldId="1218"/>
            <ac:spMk id="142" creationId="{6BF7F801-A70B-C1A9-2BAF-49C1D1D0AD2B}"/>
          </ac:spMkLst>
        </pc:spChg>
        <pc:spChg chg="mod">
          <ac:chgData name="May, Darron (DI SW EDA DVT PRM)" userId="ec32df33-21a1-41b1-be76-30f1076645cf" providerId="ADAL" clId="{679C65F8-FD46-417C-85D4-160A657E3FFC}" dt="2025-01-28T13:41:06.254" v="670"/>
          <ac:spMkLst>
            <pc:docMk/>
            <pc:sldMk cId="460484939" sldId="1218"/>
            <ac:spMk id="143" creationId="{AC314CF3-0435-FAE5-58B7-94F4C48976B1}"/>
          </ac:spMkLst>
        </pc:spChg>
        <pc:spChg chg="mod">
          <ac:chgData name="May, Darron (DI SW EDA DVT PRM)" userId="ec32df33-21a1-41b1-be76-30f1076645cf" providerId="ADAL" clId="{679C65F8-FD46-417C-85D4-160A657E3FFC}" dt="2025-01-28T13:41:06.254" v="670"/>
          <ac:spMkLst>
            <pc:docMk/>
            <pc:sldMk cId="460484939" sldId="1218"/>
            <ac:spMk id="144" creationId="{C2068520-33E5-6FFA-AE72-BE098B236B6E}"/>
          </ac:spMkLst>
        </pc:spChg>
        <pc:spChg chg="mod">
          <ac:chgData name="May, Darron (DI SW EDA DVT PRM)" userId="ec32df33-21a1-41b1-be76-30f1076645cf" providerId="ADAL" clId="{679C65F8-FD46-417C-85D4-160A657E3FFC}" dt="2025-01-28T13:41:06.254" v="670"/>
          <ac:spMkLst>
            <pc:docMk/>
            <pc:sldMk cId="460484939" sldId="1218"/>
            <ac:spMk id="145" creationId="{22877BB8-4F91-C352-CCEA-2C66C062CE95}"/>
          </ac:spMkLst>
        </pc:spChg>
        <pc:spChg chg="mod">
          <ac:chgData name="May, Darron (DI SW EDA DVT PRM)" userId="ec32df33-21a1-41b1-be76-30f1076645cf" providerId="ADAL" clId="{679C65F8-FD46-417C-85D4-160A657E3FFC}" dt="2025-01-28T13:41:06.254" v="670"/>
          <ac:spMkLst>
            <pc:docMk/>
            <pc:sldMk cId="460484939" sldId="1218"/>
            <ac:spMk id="146" creationId="{B4325B10-88E9-347E-9632-46885942FC6F}"/>
          </ac:spMkLst>
        </pc:spChg>
        <pc:spChg chg="mod">
          <ac:chgData name="May, Darron (DI SW EDA DVT PRM)" userId="ec32df33-21a1-41b1-be76-30f1076645cf" providerId="ADAL" clId="{679C65F8-FD46-417C-85D4-160A657E3FFC}" dt="2025-01-28T13:41:06.254" v="670"/>
          <ac:spMkLst>
            <pc:docMk/>
            <pc:sldMk cId="460484939" sldId="1218"/>
            <ac:spMk id="147" creationId="{B7A05CCC-7140-AB0A-BCAB-CE33EF78CB9B}"/>
          </ac:spMkLst>
        </pc:spChg>
        <pc:spChg chg="mod">
          <ac:chgData name="May, Darron (DI SW EDA DVT PRM)" userId="ec32df33-21a1-41b1-be76-30f1076645cf" providerId="ADAL" clId="{679C65F8-FD46-417C-85D4-160A657E3FFC}" dt="2025-01-28T13:41:06.254" v="670"/>
          <ac:spMkLst>
            <pc:docMk/>
            <pc:sldMk cId="460484939" sldId="1218"/>
            <ac:spMk id="148" creationId="{A7B4C360-E49C-01ED-040B-9B843B3FC96D}"/>
          </ac:spMkLst>
        </pc:spChg>
        <pc:spChg chg="mod">
          <ac:chgData name="May, Darron (DI SW EDA DVT PRM)" userId="ec32df33-21a1-41b1-be76-30f1076645cf" providerId="ADAL" clId="{679C65F8-FD46-417C-85D4-160A657E3FFC}" dt="2025-01-28T13:41:06.254" v="670"/>
          <ac:spMkLst>
            <pc:docMk/>
            <pc:sldMk cId="460484939" sldId="1218"/>
            <ac:spMk id="149" creationId="{4E4FABC5-6F02-4655-BC01-8975B8535408}"/>
          </ac:spMkLst>
        </pc:spChg>
        <pc:spChg chg="mod">
          <ac:chgData name="May, Darron (DI SW EDA DVT PRM)" userId="ec32df33-21a1-41b1-be76-30f1076645cf" providerId="ADAL" clId="{679C65F8-FD46-417C-85D4-160A657E3FFC}" dt="2025-01-28T13:41:06.254" v="670"/>
          <ac:spMkLst>
            <pc:docMk/>
            <pc:sldMk cId="460484939" sldId="1218"/>
            <ac:spMk id="150" creationId="{0F38BE01-CEAB-5FAD-47CB-288A6AC99283}"/>
          </ac:spMkLst>
        </pc:spChg>
        <pc:spChg chg="mod">
          <ac:chgData name="May, Darron (DI SW EDA DVT PRM)" userId="ec32df33-21a1-41b1-be76-30f1076645cf" providerId="ADAL" clId="{679C65F8-FD46-417C-85D4-160A657E3FFC}" dt="2025-01-28T13:41:06.254" v="670"/>
          <ac:spMkLst>
            <pc:docMk/>
            <pc:sldMk cId="460484939" sldId="1218"/>
            <ac:spMk id="151" creationId="{C51D05BE-E752-7206-7752-07BFB6CAD5A0}"/>
          </ac:spMkLst>
        </pc:spChg>
        <pc:spChg chg="mod">
          <ac:chgData name="May, Darron (DI SW EDA DVT PRM)" userId="ec32df33-21a1-41b1-be76-30f1076645cf" providerId="ADAL" clId="{679C65F8-FD46-417C-85D4-160A657E3FFC}" dt="2025-01-28T13:41:06.254" v="670"/>
          <ac:spMkLst>
            <pc:docMk/>
            <pc:sldMk cId="460484939" sldId="1218"/>
            <ac:spMk id="152" creationId="{73173B92-AF47-B449-B074-5432296A60B2}"/>
          </ac:spMkLst>
        </pc:spChg>
        <pc:spChg chg="mod">
          <ac:chgData name="May, Darron (DI SW EDA DVT PRM)" userId="ec32df33-21a1-41b1-be76-30f1076645cf" providerId="ADAL" clId="{679C65F8-FD46-417C-85D4-160A657E3FFC}" dt="2025-01-28T13:41:06.254" v="670"/>
          <ac:spMkLst>
            <pc:docMk/>
            <pc:sldMk cId="460484939" sldId="1218"/>
            <ac:spMk id="153" creationId="{009A9ABD-E785-C472-5745-0EF5EF303358}"/>
          </ac:spMkLst>
        </pc:spChg>
        <pc:spChg chg="mod">
          <ac:chgData name="May, Darron (DI SW EDA DVT PRM)" userId="ec32df33-21a1-41b1-be76-30f1076645cf" providerId="ADAL" clId="{679C65F8-FD46-417C-85D4-160A657E3FFC}" dt="2025-01-28T13:41:06.254" v="670"/>
          <ac:spMkLst>
            <pc:docMk/>
            <pc:sldMk cId="460484939" sldId="1218"/>
            <ac:spMk id="154" creationId="{E817D186-1852-DAD4-645F-160AA3431167}"/>
          </ac:spMkLst>
        </pc:spChg>
        <pc:spChg chg="mod">
          <ac:chgData name="May, Darron (DI SW EDA DVT PRM)" userId="ec32df33-21a1-41b1-be76-30f1076645cf" providerId="ADAL" clId="{679C65F8-FD46-417C-85D4-160A657E3FFC}" dt="2025-01-28T13:41:06.254" v="670"/>
          <ac:spMkLst>
            <pc:docMk/>
            <pc:sldMk cId="460484939" sldId="1218"/>
            <ac:spMk id="156" creationId="{1A591747-CA1B-40DF-FA90-A1798A42AAFE}"/>
          </ac:spMkLst>
        </pc:spChg>
        <pc:spChg chg="mod">
          <ac:chgData name="May, Darron (DI SW EDA DVT PRM)" userId="ec32df33-21a1-41b1-be76-30f1076645cf" providerId="ADAL" clId="{679C65F8-FD46-417C-85D4-160A657E3FFC}" dt="2025-01-28T13:41:06.254" v="670"/>
          <ac:spMkLst>
            <pc:docMk/>
            <pc:sldMk cId="460484939" sldId="1218"/>
            <ac:spMk id="157" creationId="{3734B951-8330-E2E2-2802-048B29954838}"/>
          </ac:spMkLst>
        </pc:spChg>
        <pc:spChg chg="mod">
          <ac:chgData name="May, Darron (DI SW EDA DVT PRM)" userId="ec32df33-21a1-41b1-be76-30f1076645cf" providerId="ADAL" clId="{679C65F8-FD46-417C-85D4-160A657E3FFC}" dt="2025-01-28T13:41:06.254" v="670"/>
          <ac:spMkLst>
            <pc:docMk/>
            <pc:sldMk cId="460484939" sldId="1218"/>
            <ac:spMk id="159" creationId="{1B7CA6EA-7300-879D-B939-C6CDC3A6EC00}"/>
          </ac:spMkLst>
        </pc:spChg>
        <pc:spChg chg="mod">
          <ac:chgData name="May, Darron (DI SW EDA DVT PRM)" userId="ec32df33-21a1-41b1-be76-30f1076645cf" providerId="ADAL" clId="{679C65F8-FD46-417C-85D4-160A657E3FFC}" dt="2025-01-28T13:41:06.254" v="670"/>
          <ac:spMkLst>
            <pc:docMk/>
            <pc:sldMk cId="460484939" sldId="1218"/>
            <ac:spMk id="164" creationId="{72AA3E8B-BFAF-8076-6B06-249DBD3C4DC5}"/>
          </ac:spMkLst>
        </pc:spChg>
        <pc:spChg chg="mod">
          <ac:chgData name="May, Darron (DI SW EDA DVT PRM)" userId="ec32df33-21a1-41b1-be76-30f1076645cf" providerId="ADAL" clId="{679C65F8-FD46-417C-85D4-160A657E3FFC}" dt="2025-01-28T13:41:06.254" v="670"/>
          <ac:spMkLst>
            <pc:docMk/>
            <pc:sldMk cId="460484939" sldId="1218"/>
            <ac:spMk id="165" creationId="{A4CAA970-81DD-769A-C71A-1FAEF1183923}"/>
          </ac:spMkLst>
        </pc:spChg>
        <pc:spChg chg="mod">
          <ac:chgData name="May, Darron (DI SW EDA DVT PRM)" userId="ec32df33-21a1-41b1-be76-30f1076645cf" providerId="ADAL" clId="{679C65F8-FD46-417C-85D4-160A657E3FFC}" dt="2025-01-28T13:41:06.254" v="670"/>
          <ac:spMkLst>
            <pc:docMk/>
            <pc:sldMk cId="460484939" sldId="1218"/>
            <ac:spMk id="166" creationId="{150C087A-139E-2422-8C06-46BD8F003735}"/>
          </ac:spMkLst>
        </pc:spChg>
        <pc:spChg chg="mod">
          <ac:chgData name="May, Darron (DI SW EDA DVT PRM)" userId="ec32df33-21a1-41b1-be76-30f1076645cf" providerId="ADAL" clId="{679C65F8-FD46-417C-85D4-160A657E3FFC}" dt="2025-01-28T13:41:06.254" v="670"/>
          <ac:spMkLst>
            <pc:docMk/>
            <pc:sldMk cId="460484939" sldId="1218"/>
            <ac:spMk id="167" creationId="{A03C62CD-A90C-FE20-E0BC-E1E58F8F6071}"/>
          </ac:spMkLst>
        </pc:spChg>
        <pc:spChg chg="mod">
          <ac:chgData name="May, Darron (DI SW EDA DVT PRM)" userId="ec32df33-21a1-41b1-be76-30f1076645cf" providerId="ADAL" clId="{679C65F8-FD46-417C-85D4-160A657E3FFC}" dt="2025-01-28T13:41:06.254" v="670"/>
          <ac:spMkLst>
            <pc:docMk/>
            <pc:sldMk cId="460484939" sldId="1218"/>
            <ac:spMk id="168" creationId="{BFA1F99E-9110-1AC0-4D03-5D63AC6E674E}"/>
          </ac:spMkLst>
        </pc:spChg>
        <pc:spChg chg="mod">
          <ac:chgData name="May, Darron (DI SW EDA DVT PRM)" userId="ec32df33-21a1-41b1-be76-30f1076645cf" providerId="ADAL" clId="{679C65F8-FD46-417C-85D4-160A657E3FFC}" dt="2025-01-28T13:41:06.254" v="670"/>
          <ac:spMkLst>
            <pc:docMk/>
            <pc:sldMk cId="460484939" sldId="1218"/>
            <ac:spMk id="169" creationId="{18479530-1760-6CD0-5A97-A78013B32DC7}"/>
          </ac:spMkLst>
        </pc:spChg>
        <pc:spChg chg="mod">
          <ac:chgData name="May, Darron (DI SW EDA DVT PRM)" userId="ec32df33-21a1-41b1-be76-30f1076645cf" providerId="ADAL" clId="{679C65F8-FD46-417C-85D4-160A657E3FFC}" dt="2025-01-28T13:41:06.254" v="670"/>
          <ac:spMkLst>
            <pc:docMk/>
            <pc:sldMk cId="460484939" sldId="1218"/>
            <ac:spMk id="170" creationId="{83BDFF06-3A01-FEE9-1B79-D3447FAA5D9A}"/>
          </ac:spMkLst>
        </pc:spChg>
        <pc:spChg chg="mod">
          <ac:chgData name="May, Darron (DI SW EDA DVT PRM)" userId="ec32df33-21a1-41b1-be76-30f1076645cf" providerId="ADAL" clId="{679C65F8-FD46-417C-85D4-160A657E3FFC}" dt="2025-01-28T13:41:06.254" v="670"/>
          <ac:spMkLst>
            <pc:docMk/>
            <pc:sldMk cId="460484939" sldId="1218"/>
            <ac:spMk id="171" creationId="{8083192D-94C6-C3E9-3E3E-232AF22462D5}"/>
          </ac:spMkLst>
        </pc:spChg>
        <pc:spChg chg="mod">
          <ac:chgData name="May, Darron (DI SW EDA DVT PRM)" userId="ec32df33-21a1-41b1-be76-30f1076645cf" providerId="ADAL" clId="{679C65F8-FD46-417C-85D4-160A657E3FFC}" dt="2025-01-28T13:41:06.254" v="670"/>
          <ac:spMkLst>
            <pc:docMk/>
            <pc:sldMk cId="460484939" sldId="1218"/>
            <ac:spMk id="172" creationId="{B399F5DE-6D7F-9EF9-9DEE-4B774E7C9659}"/>
          </ac:spMkLst>
        </pc:spChg>
        <pc:spChg chg="mod">
          <ac:chgData name="May, Darron (DI SW EDA DVT PRM)" userId="ec32df33-21a1-41b1-be76-30f1076645cf" providerId="ADAL" clId="{679C65F8-FD46-417C-85D4-160A657E3FFC}" dt="2025-01-28T13:41:06.254" v="670"/>
          <ac:spMkLst>
            <pc:docMk/>
            <pc:sldMk cId="460484939" sldId="1218"/>
            <ac:spMk id="173" creationId="{AC8D66A9-115D-2BCA-9D08-0AD136A390B9}"/>
          </ac:spMkLst>
        </pc:spChg>
        <pc:spChg chg="mod">
          <ac:chgData name="May, Darron (DI SW EDA DVT PRM)" userId="ec32df33-21a1-41b1-be76-30f1076645cf" providerId="ADAL" clId="{679C65F8-FD46-417C-85D4-160A657E3FFC}" dt="2025-01-28T13:41:06.254" v="670"/>
          <ac:spMkLst>
            <pc:docMk/>
            <pc:sldMk cId="460484939" sldId="1218"/>
            <ac:spMk id="174" creationId="{090CE322-88FD-B634-FCAD-C1E6F4EBC14B}"/>
          </ac:spMkLst>
        </pc:spChg>
        <pc:spChg chg="mod">
          <ac:chgData name="May, Darron (DI SW EDA DVT PRM)" userId="ec32df33-21a1-41b1-be76-30f1076645cf" providerId="ADAL" clId="{679C65F8-FD46-417C-85D4-160A657E3FFC}" dt="2025-01-28T13:41:06.254" v="670"/>
          <ac:spMkLst>
            <pc:docMk/>
            <pc:sldMk cId="460484939" sldId="1218"/>
            <ac:spMk id="175" creationId="{71C9F4F1-81F4-28A8-92DD-E8F5C45FF1AE}"/>
          </ac:spMkLst>
        </pc:spChg>
        <pc:spChg chg="mod">
          <ac:chgData name="May, Darron (DI SW EDA DVT PRM)" userId="ec32df33-21a1-41b1-be76-30f1076645cf" providerId="ADAL" clId="{679C65F8-FD46-417C-85D4-160A657E3FFC}" dt="2025-01-28T13:41:06.254" v="670"/>
          <ac:spMkLst>
            <pc:docMk/>
            <pc:sldMk cId="460484939" sldId="1218"/>
            <ac:spMk id="176" creationId="{44B1AFE4-9500-7850-7AAC-681C417FF17E}"/>
          </ac:spMkLst>
        </pc:spChg>
        <pc:spChg chg="mod">
          <ac:chgData name="May, Darron (DI SW EDA DVT PRM)" userId="ec32df33-21a1-41b1-be76-30f1076645cf" providerId="ADAL" clId="{679C65F8-FD46-417C-85D4-160A657E3FFC}" dt="2025-01-28T13:41:06.254" v="670"/>
          <ac:spMkLst>
            <pc:docMk/>
            <pc:sldMk cId="460484939" sldId="1218"/>
            <ac:spMk id="177" creationId="{D2D2BA29-050F-529E-38E1-13AA4231E738}"/>
          </ac:spMkLst>
        </pc:spChg>
        <pc:spChg chg="mod">
          <ac:chgData name="May, Darron (DI SW EDA DVT PRM)" userId="ec32df33-21a1-41b1-be76-30f1076645cf" providerId="ADAL" clId="{679C65F8-FD46-417C-85D4-160A657E3FFC}" dt="2025-01-28T13:41:06.254" v="670"/>
          <ac:spMkLst>
            <pc:docMk/>
            <pc:sldMk cId="460484939" sldId="1218"/>
            <ac:spMk id="178" creationId="{CCB34E4D-3D79-AC40-EB9D-81172B63AE18}"/>
          </ac:spMkLst>
        </pc:spChg>
        <pc:spChg chg="mod">
          <ac:chgData name="May, Darron (DI SW EDA DVT PRM)" userId="ec32df33-21a1-41b1-be76-30f1076645cf" providerId="ADAL" clId="{679C65F8-FD46-417C-85D4-160A657E3FFC}" dt="2025-01-28T13:41:06.254" v="670"/>
          <ac:spMkLst>
            <pc:docMk/>
            <pc:sldMk cId="460484939" sldId="1218"/>
            <ac:spMk id="179" creationId="{E633090A-307D-A6D2-28F7-AB8447B9980F}"/>
          </ac:spMkLst>
        </pc:spChg>
        <pc:spChg chg="mod">
          <ac:chgData name="May, Darron (DI SW EDA DVT PRM)" userId="ec32df33-21a1-41b1-be76-30f1076645cf" providerId="ADAL" clId="{679C65F8-FD46-417C-85D4-160A657E3FFC}" dt="2025-01-28T13:41:06.254" v="670"/>
          <ac:spMkLst>
            <pc:docMk/>
            <pc:sldMk cId="460484939" sldId="1218"/>
            <ac:spMk id="180" creationId="{231D1ABF-3304-5457-F9AB-080033A31C61}"/>
          </ac:spMkLst>
        </pc:spChg>
        <pc:spChg chg="mod">
          <ac:chgData name="May, Darron (DI SW EDA DVT PRM)" userId="ec32df33-21a1-41b1-be76-30f1076645cf" providerId="ADAL" clId="{679C65F8-FD46-417C-85D4-160A657E3FFC}" dt="2025-01-28T13:41:06.254" v="670"/>
          <ac:spMkLst>
            <pc:docMk/>
            <pc:sldMk cId="460484939" sldId="1218"/>
            <ac:spMk id="181" creationId="{C14BE448-9D8E-D009-D445-33B7532893D0}"/>
          </ac:spMkLst>
        </pc:spChg>
        <pc:spChg chg="mod">
          <ac:chgData name="May, Darron (DI SW EDA DVT PRM)" userId="ec32df33-21a1-41b1-be76-30f1076645cf" providerId="ADAL" clId="{679C65F8-FD46-417C-85D4-160A657E3FFC}" dt="2025-01-28T13:41:06.254" v="670"/>
          <ac:spMkLst>
            <pc:docMk/>
            <pc:sldMk cId="460484939" sldId="1218"/>
            <ac:spMk id="182" creationId="{5916F073-107A-47D0-56EF-65681033D3E0}"/>
          </ac:spMkLst>
        </pc:spChg>
        <pc:spChg chg="mod">
          <ac:chgData name="May, Darron (DI SW EDA DVT PRM)" userId="ec32df33-21a1-41b1-be76-30f1076645cf" providerId="ADAL" clId="{679C65F8-FD46-417C-85D4-160A657E3FFC}" dt="2025-01-28T13:41:06.254" v="670"/>
          <ac:spMkLst>
            <pc:docMk/>
            <pc:sldMk cId="460484939" sldId="1218"/>
            <ac:spMk id="183" creationId="{2578EF09-18DF-4630-6C9F-BA44E7B5D811}"/>
          </ac:spMkLst>
        </pc:spChg>
        <pc:spChg chg="mod">
          <ac:chgData name="May, Darron (DI SW EDA DVT PRM)" userId="ec32df33-21a1-41b1-be76-30f1076645cf" providerId="ADAL" clId="{679C65F8-FD46-417C-85D4-160A657E3FFC}" dt="2025-01-28T13:41:06.254" v="670"/>
          <ac:spMkLst>
            <pc:docMk/>
            <pc:sldMk cId="460484939" sldId="1218"/>
            <ac:spMk id="184" creationId="{20FD594C-7974-AF5F-6C8A-95D3A4F74488}"/>
          </ac:spMkLst>
        </pc:spChg>
        <pc:spChg chg="mod">
          <ac:chgData name="May, Darron (DI SW EDA DVT PRM)" userId="ec32df33-21a1-41b1-be76-30f1076645cf" providerId="ADAL" clId="{679C65F8-FD46-417C-85D4-160A657E3FFC}" dt="2025-01-28T13:41:06.254" v="670"/>
          <ac:spMkLst>
            <pc:docMk/>
            <pc:sldMk cId="460484939" sldId="1218"/>
            <ac:spMk id="185" creationId="{23678CA8-AB9A-5EF1-F089-D0D0A70E8F89}"/>
          </ac:spMkLst>
        </pc:spChg>
        <pc:spChg chg="mod">
          <ac:chgData name="May, Darron (DI SW EDA DVT PRM)" userId="ec32df33-21a1-41b1-be76-30f1076645cf" providerId="ADAL" clId="{679C65F8-FD46-417C-85D4-160A657E3FFC}" dt="2025-01-28T13:41:06.254" v="670"/>
          <ac:spMkLst>
            <pc:docMk/>
            <pc:sldMk cId="460484939" sldId="1218"/>
            <ac:spMk id="186" creationId="{8B232639-1B36-1F90-D378-6EDBB062A8B3}"/>
          </ac:spMkLst>
        </pc:spChg>
        <pc:spChg chg="mod">
          <ac:chgData name="May, Darron (DI SW EDA DVT PRM)" userId="ec32df33-21a1-41b1-be76-30f1076645cf" providerId="ADAL" clId="{679C65F8-FD46-417C-85D4-160A657E3FFC}" dt="2025-01-28T13:41:06.254" v="670"/>
          <ac:spMkLst>
            <pc:docMk/>
            <pc:sldMk cId="460484939" sldId="1218"/>
            <ac:spMk id="187" creationId="{25ABEDB4-931D-B795-8AB2-98E3B0C62AB9}"/>
          </ac:spMkLst>
        </pc:spChg>
        <pc:spChg chg="mod">
          <ac:chgData name="May, Darron (DI SW EDA DVT PRM)" userId="ec32df33-21a1-41b1-be76-30f1076645cf" providerId="ADAL" clId="{679C65F8-FD46-417C-85D4-160A657E3FFC}" dt="2025-01-28T13:41:06.254" v="670"/>
          <ac:spMkLst>
            <pc:docMk/>
            <pc:sldMk cId="460484939" sldId="1218"/>
            <ac:spMk id="188" creationId="{2676FA1D-A79B-DCAF-90ED-E7144429BCD0}"/>
          </ac:spMkLst>
        </pc:spChg>
        <pc:spChg chg="mod">
          <ac:chgData name="May, Darron (DI SW EDA DVT PRM)" userId="ec32df33-21a1-41b1-be76-30f1076645cf" providerId="ADAL" clId="{679C65F8-FD46-417C-85D4-160A657E3FFC}" dt="2025-01-28T13:41:06.254" v="670"/>
          <ac:spMkLst>
            <pc:docMk/>
            <pc:sldMk cId="460484939" sldId="1218"/>
            <ac:spMk id="189" creationId="{2CC896E6-02FF-C843-699B-0F83F46FBDBC}"/>
          </ac:spMkLst>
        </pc:spChg>
        <pc:spChg chg="mod">
          <ac:chgData name="May, Darron (DI SW EDA DVT PRM)" userId="ec32df33-21a1-41b1-be76-30f1076645cf" providerId="ADAL" clId="{679C65F8-FD46-417C-85D4-160A657E3FFC}" dt="2025-01-28T13:41:06.254" v="670"/>
          <ac:spMkLst>
            <pc:docMk/>
            <pc:sldMk cId="460484939" sldId="1218"/>
            <ac:spMk id="190" creationId="{6BE55518-C3C2-E365-2D1E-08A8CA501CE1}"/>
          </ac:spMkLst>
        </pc:spChg>
        <pc:spChg chg="mod">
          <ac:chgData name="May, Darron (DI SW EDA DVT PRM)" userId="ec32df33-21a1-41b1-be76-30f1076645cf" providerId="ADAL" clId="{679C65F8-FD46-417C-85D4-160A657E3FFC}" dt="2025-01-28T13:41:06.254" v="670"/>
          <ac:spMkLst>
            <pc:docMk/>
            <pc:sldMk cId="460484939" sldId="1218"/>
            <ac:spMk id="191" creationId="{4DA11ACF-773F-E61D-0CBE-2C8C396265C1}"/>
          </ac:spMkLst>
        </pc:spChg>
        <pc:spChg chg="mod">
          <ac:chgData name="May, Darron (DI SW EDA DVT PRM)" userId="ec32df33-21a1-41b1-be76-30f1076645cf" providerId="ADAL" clId="{679C65F8-FD46-417C-85D4-160A657E3FFC}" dt="2025-01-28T13:41:06.254" v="670"/>
          <ac:spMkLst>
            <pc:docMk/>
            <pc:sldMk cId="460484939" sldId="1218"/>
            <ac:spMk id="192" creationId="{CF08C03B-B75D-FDE0-2B97-0F3F915F682B}"/>
          </ac:spMkLst>
        </pc:spChg>
        <pc:spChg chg="mod">
          <ac:chgData name="May, Darron (DI SW EDA DVT PRM)" userId="ec32df33-21a1-41b1-be76-30f1076645cf" providerId="ADAL" clId="{679C65F8-FD46-417C-85D4-160A657E3FFC}" dt="2025-01-28T13:41:06.254" v="670"/>
          <ac:spMkLst>
            <pc:docMk/>
            <pc:sldMk cId="460484939" sldId="1218"/>
            <ac:spMk id="193" creationId="{84C5419F-6743-6C88-74A4-ACA017B00101}"/>
          </ac:spMkLst>
        </pc:spChg>
        <pc:spChg chg="mod">
          <ac:chgData name="May, Darron (DI SW EDA DVT PRM)" userId="ec32df33-21a1-41b1-be76-30f1076645cf" providerId="ADAL" clId="{679C65F8-FD46-417C-85D4-160A657E3FFC}" dt="2025-01-28T13:41:06.254" v="670"/>
          <ac:spMkLst>
            <pc:docMk/>
            <pc:sldMk cId="460484939" sldId="1218"/>
            <ac:spMk id="194" creationId="{58460D22-9FB2-1F32-3337-5C548D2D0EE4}"/>
          </ac:spMkLst>
        </pc:spChg>
        <pc:spChg chg="mod">
          <ac:chgData name="May, Darron (DI SW EDA DVT PRM)" userId="ec32df33-21a1-41b1-be76-30f1076645cf" providerId="ADAL" clId="{679C65F8-FD46-417C-85D4-160A657E3FFC}" dt="2025-01-28T13:41:06.254" v="670"/>
          <ac:spMkLst>
            <pc:docMk/>
            <pc:sldMk cId="460484939" sldId="1218"/>
            <ac:spMk id="196" creationId="{A5195514-E1B3-AEDC-13A8-B6F5F2464095}"/>
          </ac:spMkLst>
        </pc:spChg>
        <pc:spChg chg="mod">
          <ac:chgData name="May, Darron (DI SW EDA DVT PRM)" userId="ec32df33-21a1-41b1-be76-30f1076645cf" providerId="ADAL" clId="{679C65F8-FD46-417C-85D4-160A657E3FFC}" dt="2025-01-28T13:41:06.254" v="670"/>
          <ac:spMkLst>
            <pc:docMk/>
            <pc:sldMk cId="460484939" sldId="1218"/>
            <ac:spMk id="199" creationId="{8D743CB3-ADEB-406A-E6C3-D0AB7105DBD3}"/>
          </ac:spMkLst>
        </pc:spChg>
        <pc:spChg chg="mod">
          <ac:chgData name="May, Darron (DI SW EDA DVT PRM)" userId="ec32df33-21a1-41b1-be76-30f1076645cf" providerId="ADAL" clId="{679C65F8-FD46-417C-85D4-160A657E3FFC}" dt="2025-01-28T13:41:06.254" v="670"/>
          <ac:spMkLst>
            <pc:docMk/>
            <pc:sldMk cId="460484939" sldId="1218"/>
            <ac:spMk id="200" creationId="{31C1C41D-5D73-8E85-3B2A-DA7941D5CB52}"/>
          </ac:spMkLst>
        </pc:spChg>
        <pc:spChg chg="add del mod">
          <ac:chgData name="May, Darron (DI SW EDA DVT PRM)" userId="ec32df33-21a1-41b1-be76-30f1076645cf" providerId="ADAL" clId="{679C65F8-FD46-417C-85D4-160A657E3FFC}" dt="2025-01-28T13:46:24.262" v="680" actId="478"/>
          <ac:spMkLst>
            <pc:docMk/>
            <pc:sldMk cId="460484939" sldId="1218"/>
            <ac:spMk id="201" creationId="{23E477F8-52DE-CFCC-46F3-EF8D4DAD2093}"/>
          </ac:spMkLst>
        </pc:spChg>
        <pc:spChg chg="mod">
          <ac:chgData name="May, Darron (DI SW EDA DVT PRM)" userId="ec32df33-21a1-41b1-be76-30f1076645cf" providerId="ADAL" clId="{679C65F8-FD46-417C-85D4-160A657E3FFC}" dt="2025-01-28T13:46:17.976" v="679" actId="404"/>
          <ac:spMkLst>
            <pc:docMk/>
            <pc:sldMk cId="460484939" sldId="1218"/>
            <ac:spMk id="205" creationId="{015C27AC-43A6-A13F-0BC7-384F9ED66BDC}"/>
          </ac:spMkLst>
        </pc:spChg>
        <pc:spChg chg="mod">
          <ac:chgData name="May, Darron (DI SW EDA DVT PRM)" userId="ec32df33-21a1-41b1-be76-30f1076645cf" providerId="ADAL" clId="{679C65F8-FD46-417C-85D4-160A657E3FFC}" dt="2025-01-28T13:51:57.601" v="704" actId="1076"/>
          <ac:spMkLst>
            <pc:docMk/>
            <pc:sldMk cId="460484939" sldId="1218"/>
            <ac:spMk id="211" creationId="{FC776F90-94B2-AAF6-7970-391BD5D44D47}"/>
          </ac:spMkLst>
        </pc:spChg>
        <pc:grpChg chg="add mod">
          <ac:chgData name="May, Darron (DI SW EDA DVT PRM)" userId="ec32df33-21a1-41b1-be76-30f1076645cf" providerId="ADAL" clId="{679C65F8-FD46-417C-85D4-160A657E3FFC}" dt="2025-01-28T13:41:06.254" v="670"/>
          <ac:grpSpMkLst>
            <pc:docMk/>
            <pc:sldMk cId="460484939" sldId="1218"/>
            <ac:grpSpMk id="3" creationId="{9B79B869-0158-5898-4F81-2859899055E0}"/>
          </ac:grpSpMkLst>
        </pc:grpChg>
        <pc:grpChg chg="mod">
          <ac:chgData name="May, Darron (DI SW EDA DVT PRM)" userId="ec32df33-21a1-41b1-be76-30f1076645cf" providerId="ADAL" clId="{679C65F8-FD46-417C-85D4-160A657E3FFC}" dt="2025-01-28T13:41:06.254" v="670"/>
          <ac:grpSpMkLst>
            <pc:docMk/>
            <pc:sldMk cId="460484939" sldId="1218"/>
            <ac:grpSpMk id="4" creationId="{E38C776B-3848-1742-B146-29ABDC31C5AE}"/>
          </ac:grpSpMkLst>
        </pc:grpChg>
        <pc:grpChg chg="add mod">
          <ac:chgData name="May, Darron (DI SW EDA DVT PRM)" userId="ec32df33-21a1-41b1-be76-30f1076645cf" providerId="ADAL" clId="{679C65F8-FD46-417C-85D4-160A657E3FFC}" dt="2025-01-28T13:41:06.254" v="670"/>
          <ac:grpSpMkLst>
            <pc:docMk/>
            <pc:sldMk cId="460484939" sldId="1218"/>
            <ac:grpSpMk id="53" creationId="{9DB8AD49-5E6F-2A89-51B3-D6127C5C74F8}"/>
          </ac:grpSpMkLst>
        </pc:grpChg>
        <pc:grpChg chg="add mod">
          <ac:chgData name="May, Darron (DI SW EDA DVT PRM)" userId="ec32df33-21a1-41b1-be76-30f1076645cf" providerId="ADAL" clId="{679C65F8-FD46-417C-85D4-160A657E3FFC}" dt="2025-01-28T13:41:06.254" v="670"/>
          <ac:grpSpMkLst>
            <pc:docMk/>
            <pc:sldMk cId="460484939" sldId="1218"/>
            <ac:grpSpMk id="90" creationId="{FCD4216C-4CFC-F981-5C82-D4E480D123BF}"/>
          </ac:grpSpMkLst>
        </pc:grpChg>
        <pc:grpChg chg="add mod">
          <ac:chgData name="May, Darron (DI SW EDA DVT PRM)" userId="ec32df33-21a1-41b1-be76-30f1076645cf" providerId="ADAL" clId="{679C65F8-FD46-417C-85D4-160A657E3FFC}" dt="2025-01-28T13:41:06.254" v="670"/>
          <ac:grpSpMkLst>
            <pc:docMk/>
            <pc:sldMk cId="460484939" sldId="1218"/>
            <ac:grpSpMk id="93" creationId="{F90F2A7F-9967-00B6-64F4-8F953A2D6750}"/>
          </ac:grpSpMkLst>
        </pc:grpChg>
        <pc:grpChg chg="add mod">
          <ac:chgData name="May, Darron (DI SW EDA DVT PRM)" userId="ec32df33-21a1-41b1-be76-30f1076645cf" providerId="ADAL" clId="{679C65F8-FD46-417C-85D4-160A657E3FFC}" dt="2025-01-28T13:41:06.254" v="670"/>
          <ac:grpSpMkLst>
            <pc:docMk/>
            <pc:sldMk cId="460484939" sldId="1218"/>
            <ac:grpSpMk id="98" creationId="{DCD9AAA8-AAE7-BCC7-1FD1-AA50335CB8C2}"/>
          </ac:grpSpMkLst>
        </pc:grpChg>
        <pc:grpChg chg="add mod">
          <ac:chgData name="May, Darron (DI SW EDA DVT PRM)" userId="ec32df33-21a1-41b1-be76-30f1076645cf" providerId="ADAL" clId="{679C65F8-FD46-417C-85D4-160A657E3FFC}" dt="2025-01-28T13:41:06.254" v="670"/>
          <ac:grpSpMkLst>
            <pc:docMk/>
            <pc:sldMk cId="460484939" sldId="1218"/>
            <ac:grpSpMk id="101" creationId="{E9AEBF4F-7669-BA8F-8ACF-772D52268C47}"/>
          </ac:grpSpMkLst>
        </pc:grpChg>
        <pc:grpChg chg="add mod">
          <ac:chgData name="May, Darron (DI SW EDA DVT PRM)" userId="ec32df33-21a1-41b1-be76-30f1076645cf" providerId="ADAL" clId="{679C65F8-FD46-417C-85D4-160A657E3FFC}" dt="2025-01-28T13:41:06.254" v="670"/>
          <ac:grpSpMkLst>
            <pc:docMk/>
            <pc:sldMk cId="460484939" sldId="1218"/>
            <ac:grpSpMk id="104" creationId="{4D2D30DE-C449-0E95-F11F-1A55FD74AF46}"/>
          </ac:grpSpMkLst>
        </pc:grpChg>
        <pc:grpChg chg="mod">
          <ac:chgData name="May, Darron (DI SW EDA DVT PRM)" userId="ec32df33-21a1-41b1-be76-30f1076645cf" providerId="ADAL" clId="{679C65F8-FD46-417C-85D4-160A657E3FFC}" dt="2025-01-28T13:41:06.254" v="670"/>
          <ac:grpSpMkLst>
            <pc:docMk/>
            <pc:sldMk cId="460484939" sldId="1218"/>
            <ac:grpSpMk id="106" creationId="{CBB11B72-E118-1352-9F1E-EBCEE56D01C7}"/>
          </ac:grpSpMkLst>
        </pc:grpChg>
        <pc:grpChg chg="add mod">
          <ac:chgData name="May, Darron (DI SW EDA DVT PRM)" userId="ec32df33-21a1-41b1-be76-30f1076645cf" providerId="ADAL" clId="{679C65F8-FD46-417C-85D4-160A657E3FFC}" dt="2025-01-28T13:41:06.254" v="670"/>
          <ac:grpSpMkLst>
            <pc:docMk/>
            <pc:sldMk cId="460484939" sldId="1218"/>
            <ac:grpSpMk id="155" creationId="{8957B115-A144-74D6-B16F-85E6555CAAEF}"/>
          </ac:grpSpMkLst>
        </pc:grpChg>
        <pc:grpChg chg="add mod">
          <ac:chgData name="May, Darron (DI SW EDA DVT PRM)" userId="ec32df33-21a1-41b1-be76-30f1076645cf" providerId="ADAL" clId="{679C65F8-FD46-417C-85D4-160A657E3FFC}" dt="2025-01-28T13:41:06.254" v="670"/>
          <ac:grpSpMkLst>
            <pc:docMk/>
            <pc:sldMk cId="460484939" sldId="1218"/>
            <ac:grpSpMk id="158" creationId="{AA713924-A968-0486-ECAA-9E3FE30AF4CF}"/>
          </ac:grpSpMkLst>
        </pc:grpChg>
        <pc:grpChg chg="add mod">
          <ac:chgData name="May, Darron (DI SW EDA DVT PRM)" userId="ec32df33-21a1-41b1-be76-30f1076645cf" providerId="ADAL" clId="{679C65F8-FD46-417C-85D4-160A657E3FFC}" dt="2025-01-28T13:41:06.254" v="670"/>
          <ac:grpSpMkLst>
            <pc:docMk/>
            <pc:sldMk cId="460484939" sldId="1218"/>
            <ac:grpSpMk id="163" creationId="{2850B195-F330-F7A3-7C2C-F757AC82AD47}"/>
          </ac:grpSpMkLst>
        </pc:grpChg>
        <pc:grpChg chg="add mod">
          <ac:chgData name="May, Darron (DI SW EDA DVT PRM)" userId="ec32df33-21a1-41b1-be76-30f1076645cf" providerId="ADAL" clId="{679C65F8-FD46-417C-85D4-160A657E3FFC}" dt="2025-01-28T13:41:06.254" v="670"/>
          <ac:grpSpMkLst>
            <pc:docMk/>
            <pc:sldMk cId="460484939" sldId="1218"/>
            <ac:grpSpMk id="195" creationId="{AA1792CC-59F5-331E-0FA0-842E15C24E60}"/>
          </ac:grpSpMkLst>
        </pc:grpChg>
        <pc:grpChg chg="add mod">
          <ac:chgData name="May, Darron (DI SW EDA DVT PRM)" userId="ec32df33-21a1-41b1-be76-30f1076645cf" providerId="ADAL" clId="{679C65F8-FD46-417C-85D4-160A657E3FFC}" dt="2025-01-28T13:41:06.254" v="670"/>
          <ac:grpSpMkLst>
            <pc:docMk/>
            <pc:sldMk cId="460484939" sldId="1218"/>
            <ac:grpSpMk id="198" creationId="{5B526845-5CDA-D599-B6EF-55BB7BE88509}"/>
          </ac:grpSpMkLst>
        </pc:grpChg>
        <pc:grpChg chg="add mod">
          <ac:chgData name="May, Darron (DI SW EDA DVT PRM)" userId="ec32df33-21a1-41b1-be76-30f1076645cf" providerId="ADAL" clId="{679C65F8-FD46-417C-85D4-160A657E3FFC}" dt="2025-01-28T13:46:30.030" v="681" actId="1076"/>
          <ac:grpSpMkLst>
            <pc:docMk/>
            <pc:sldMk cId="460484939" sldId="1218"/>
            <ac:grpSpMk id="203" creationId="{18A693F4-C48E-B136-FC43-F67F3EF82C3B}"/>
          </ac:grpSpMkLst>
        </pc:grpChg>
        <pc:grpChg chg="add del mod">
          <ac:chgData name="May, Darron (DI SW EDA DVT PRM)" userId="ec32df33-21a1-41b1-be76-30f1076645cf" providerId="ADAL" clId="{679C65F8-FD46-417C-85D4-160A657E3FFC}" dt="2025-01-28T13:52:01.724" v="705" actId="21"/>
          <ac:grpSpMkLst>
            <pc:docMk/>
            <pc:sldMk cId="460484939" sldId="1218"/>
            <ac:grpSpMk id="209" creationId="{1DAC100F-FFB8-D39C-796C-991AE8636240}"/>
          </ac:grpSpMkLst>
        </pc:grpChg>
        <pc:picChg chg="mod">
          <ac:chgData name="May, Darron (DI SW EDA DVT PRM)" userId="ec32df33-21a1-41b1-be76-30f1076645cf" providerId="ADAL" clId="{679C65F8-FD46-417C-85D4-160A657E3FFC}" dt="2025-01-28T13:41:06.254" v="670"/>
          <ac:picMkLst>
            <pc:docMk/>
            <pc:sldMk cId="460484939" sldId="1218"/>
            <ac:picMk id="7" creationId="{0001DDCD-6BAB-FE9E-E9F1-7BA2CC7CE7CE}"/>
          </ac:picMkLst>
        </pc:picChg>
        <pc:picChg chg="add mod">
          <ac:chgData name="May, Darron (DI SW EDA DVT PRM)" userId="ec32df33-21a1-41b1-be76-30f1076645cf" providerId="ADAL" clId="{679C65F8-FD46-417C-85D4-160A657E3FFC}" dt="2025-01-28T13:41:06.254" v="670"/>
          <ac:picMkLst>
            <pc:docMk/>
            <pc:sldMk cId="460484939" sldId="1218"/>
            <ac:picMk id="96" creationId="{33560938-CC6F-9BF9-0FD0-F0BD2656A2B3}"/>
          </ac:picMkLst>
        </pc:picChg>
        <pc:picChg chg="add mod">
          <ac:chgData name="May, Darron (DI SW EDA DVT PRM)" userId="ec32df33-21a1-41b1-be76-30f1076645cf" providerId="ADAL" clId="{679C65F8-FD46-417C-85D4-160A657E3FFC}" dt="2025-01-28T13:41:06.254" v="670"/>
          <ac:picMkLst>
            <pc:docMk/>
            <pc:sldMk cId="460484939" sldId="1218"/>
            <ac:picMk id="97" creationId="{22DA9BD3-935C-5A95-9636-2617FB87799E}"/>
          </ac:picMkLst>
        </pc:picChg>
        <pc:picChg chg="mod">
          <ac:chgData name="May, Darron (DI SW EDA DVT PRM)" userId="ec32df33-21a1-41b1-be76-30f1076645cf" providerId="ADAL" clId="{679C65F8-FD46-417C-85D4-160A657E3FFC}" dt="2025-01-28T13:41:06.254" v="670"/>
          <ac:picMkLst>
            <pc:docMk/>
            <pc:sldMk cId="460484939" sldId="1218"/>
            <ac:picMk id="100" creationId="{38CB6C6C-1BB0-2C25-E008-8C00C3459716}"/>
          </ac:picMkLst>
        </pc:picChg>
        <pc:picChg chg="mod">
          <ac:chgData name="May, Darron (DI SW EDA DVT PRM)" userId="ec32df33-21a1-41b1-be76-30f1076645cf" providerId="ADAL" clId="{679C65F8-FD46-417C-85D4-160A657E3FFC}" dt="2025-01-28T13:41:06.254" v="670"/>
          <ac:picMkLst>
            <pc:docMk/>
            <pc:sldMk cId="460484939" sldId="1218"/>
            <ac:picMk id="103" creationId="{71293BFE-3382-0C77-7861-1A215FB9258C}"/>
          </ac:picMkLst>
        </pc:picChg>
        <pc:picChg chg="mod">
          <ac:chgData name="May, Darron (DI SW EDA DVT PRM)" userId="ec32df33-21a1-41b1-be76-30f1076645cf" providerId="ADAL" clId="{679C65F8-FD46-417C-85D4-160A657E3FFC}" dt="2025-01-28T13:41:06.254" v="670"/>
          <ac:picMkLst>
            <pc:docMk/>
            <pc:sldMk cId="460484939" sldId="1218"/>
            <ac:picMk id="105" creationId="{CCF10333-E787-6CC9-09A8-BCF6503E3081}"/>
          </ac:picMkLst>
        </pc:picChg>
        <pc:picChg chg="mod">
          <ac:chgData name="May, Darron (DI SW EDA DVT PRM)" userId="ec32df33-21a1-41b1-be76-30f1076645cf" providerId="ADAL" clId="{679C65F8-FD46-417C-85D4-160A657E3FFC}" dt="2025-01-28T13:41:06.254" v="670"/>
          <ac:picMkLst>
            <pc:docMk/>
            <pc:sldMk cId="460484939" sldId="1218"/>
            <ac:picMk id="160" creationId="{50D82FA0-B626-733E-2202-BE15EF995F22}"/>
          </ac:picMkLst>
        </pc:picChg>
        <pc:picChg chg="add mod">
          <ac:chgData name="May, Darron (DI SW EDA DVT PRM)" userId="ec32df33-21a1-41b1-be76-30f1076645cf" providerId="ADAL" clId="{679C65F8-FD46-417C-85D4-160A657E3FFC}" dt="2025-01-28T13:41:06.254" v="670"/>
          <ac:picMkLst>
            <pc:docMk/>
            <pc:sldMk cId="460484939" sldId="1218"/>
            <ac:picMk id="161" creationId="{74364BD6-AD66-00E0-4D22-EF7D7478B593}"/>
          </ac:picMkLst>
        </pc:picChg>
        <pc:picChg chg="add mod">
          <ac:chgData name="May, Darron (DI SW EDA DVT PRM)" userId="ec32df33-21a1-41b1-be76-30f1076645cf" providerId="ADAL" clId="{679C65F8-FD46-417C-85D4-160A657E3FFC}" dt="2025-01-28T13:41:06.254" v="670"/>
          <ac:picMkLst>
            <pc:docMk/>
            <pc:sldMk cId="460484939" sldId="1218"/>
            <ac:picMk id="162" creationId="{5166A5EA-33BC-447A-61B7-C55B84909DA5}"/>
          </ac:picMkLst>
        </pc:picChg>
        <pc:picChg chg="mod">
          <ac:chgData name="May, Darron (DI SW EDA DVT PRM)" userId="ec32df33-21a1-41b1-be76-30f1076645cf" providerId="ADAL" clId="{679C65F8-FD46-417C-85D4-160A657E3FFC}" dt="2025-01-28T13:41:06.254" v="670"/>
          <ac:picMkLst>
            <pc:docMk/>
            <pc:sldMk cId="460484939" sldId="1218"/>
            <ac:picMk id="197" creationId="{EBAA581F-7172-C77F-6F0B-B60774AD0A97}"/>
          </ac:picMkLst>
        </pc:picChg>
        <pc:picChg chg="add del mod">
          <ac:chgData name="May, Darron (DI SW EDA DVT PRM)" userId="ec32df33-21a1-41b1-be76-30f1076645cf" providerId="ADAL" clId="{679C65F8-FD46-417C-85D4-160A657E3FFC}" dt="2025-01-28T13:46:24.262" v="680" actId="478"/>
          <ac:picMkLst>
            <pc:docMk/>
            <pc:sldMk cId="460484939" sldId="1218"/>
            <ac:picMk id="202" creationId="{1C4B1B5C-1C5A-F0EE-17B2-1D7C870FBB8A}"/>
          </ac:picMkLst>
        </pc:picChg>
        <pc:picChg chg="mod">
          <ac:chgData name="May, Darron (DI SW EDA DVT PRM)" userId="ec32df33-21a1-41b1-be76-30f1076645cf" providerId="ADAL" clId="{679C65F8-FD46-417C-85D4-160A657E3FFC}" dt="2025-01-28T13:46:00.834" v="674"/>
          <ac:picMkLst>
            <pc:docMk/>
            <pc:sldMk cId="460484939" sldId="1218"/>
            <ac:picMk id="204" creationId="{54199A16-9F34-0B45-13F3-962F796A2656}"/>
          </ac:picMkLst>
        </pc:picChg>
        <pc:picChg chg="add del mod">
          <ac:chgData name="May, Darron (DI SW EDA DVT PRM)" userId="ec32df33-21a1-41b1-be76-30f1076645cf" providerId="ADAL" clId="{679C65F8-FD46-417C-85D4-160A657E3FFC}" dt="2025-01-28T13:49:42.141" v="691" actId="478"/>
          <ac:picMkLst>
            <pc:docMk/>
            <pc:sldMk cId="460484939" sldId="1218"/>
            <ac:picMk id="206" creationId="{11E389BC-FFE6-A468-FC4C-468FFF1248A6}"/>
          </ac:picMkLst>
        </pc:picChg>
        <pc:picChg chg="add del mod">
          <ac:chgData name="May, Darron (DI SW EDA DVT PRM)" userId="ec32df33-21a1-41b1-be76-30f1076645cf" providerId="ADAL" clId="{679C65F8-FD46-417C-85D4-160A657E3FFC}" dt="2025-01-28T13:49:43.170" v="692" actId="478"/>
          <ac:picMkLst>
            <pc:docMk/>
            <pc:sldMk cId="460484939" sldId="1218"/>
            <ac:picMk id="207" creationId="{2C05EE4B-1621-3977-0BC1-50CA62D852A5}"/>
          </ac:picMkLst>
        </pc:picChg>
        <pc:picChg chg="add del mod">
          <ac:chgData name="May, Darron (DI SW EDA DVT PRM)" userId="ec32df33-21a1-41b1-be76-30f1076645cf" providerId="ADAL" clId="{679C65F8-FD46-417C-85D4-160A657E3FFC}" dt="2025-01-28T13:49:44.363" v="693" actId="478"/>
          <ac:picMkLst>
            <pc:docMk/>
            <pc:sldMk cId="460484939" sldId="1218"/>
            <ac:picMk id="208" creationId="{97BC25F8-97DF-9B69-E65C-8A77FBDA4E8E}"/>
          </ac:picMkLst>
        </pc:picChg>
        <pc:picChg chg="mod">
          <ac:chgData name="May, Darron (DI SW EDA DVT PRM)" userId="ec32df33-21a1-41b1-be76-30f1076645cf" providerId="ADAL" clId="{679C65F8-FD46-417C-85D4-160A657E3FFC}" dt="2025-01-28T13:51:29.775" v="699"/>
          <ac:picMkLst>
            <pc:docMk/>
            <pc:sldMk cId="460484939" sldId="1218"/>
            <ac:picMk id="210" creationId="{BEC0F8D8-84B2-45B1-DCA4-938542B9DA06}"/>
          </ac:picMkLst>
        </pc:picChg>
      </pc:sldChg>
      <pc:sldChg chg="del">
        <pc:chgData name="May, Darron (DI SW EDA DVT PRM)" userId="ec32df33-21a1-41b1-be76-30f1076645cf" providerId="ADAL" clId="{679C65F8-FD46-417C-85D4-160A657E3FFC}" dt="2025-01-28T11:06:35.593" v="36" actId="47"/>
        <pc:sldMkLst>
          <pc:docMk/>
          <pc:sldMk cId="2671034554" sldId="1218"/>
        </pc:sldMkLst>
      </pc:sldChg>
      <pc:sldChg chg="del">
        <pc:chgData name="May, Darron (DI SW EDA DVT PRM)" userId="ec32df33-21a1-41b1-be76-30f1076645cf" providerId="ADAL" clId="{679C65F8-FD46-417C-85D4-160A657E3FFC}" dt="2025-01-28T11:06:37.276" v="37" actId="47"/>
        <pc:sldMkLst>
          <pc:docMk/>
          <pc:sldMk cId="1492971014" sldId="1219"/>
        </pc:sldMkLst>
      </pc:sldChg>
      <pc:sldChg chg="delSp add mod">
        <pc:chgData name="May, Darron (DI SW EDA DVT PRM)" userId="ec32df33-21a1-41b1-be76-30f1076645cf" providerId="ADAL" clId="{679C65F8-FD46-417C-85D4-160A657E3FFC}" dt="2025-01-28T14:30:01.080" v="1095" actId="478"/>
        <pc:sldMkLst>
          <pc:docMk/>
          <pc:sldMk cId="3855311628" sldId="1219"/>
        </pc:sldMkLst>
        <pc:spChg chg="del">
          <ac:chgData name="May, Darron (DI SW EDA DVT PRM)" userId="ec32df33-21a1-41b1-be76-30f1076645cf" providerId="ADAL" clId="{679C65F8-FD46-417C-85D4-160A657E3FFC}" dt="2025-01-28T14:30:01.080" v="1095" actId="478"/>
          <ac:spMkLst>
            <pc:docMk/>
            <pc:sldMk cId="3855311628" sldId="1219"/>
            <ac:spMk id="6" creationId="{59E8FA04-9D0C-4D46-360D-8E4A00157FF4}"/>
          </ac:spMkLst>
        </pc:spChg>
      </pc:sldChg>
      <pc:sldChg chg="del">
        <pc:chgData name="May, Darron (DI SW EDA DVT PRM)" userId="ec32df33-21a1-41b1-be76-30f1076645cf" providerId="ADAL" clId="{679C65F8-FD46-417C-85D4-160A657E3FFC}" dt="2025-01-28T11:06:38.723" v="38" actId="47"/>
        <pc:sldMkLst>
          <pc:docMk/>
          <pc:sldMk cId="2046061870" sldId="1220"/>
        </pc:sldMkLst>
      </pc:sldChg>
      <pc:sldChg chg="addSp modSp add mod">
        <pc:chgData name="May, Darron (DI SW EDA DVT PRM)" userId="ec32df33-21a1-41b1-be76-30f1076645cf" providerId="ADAL" clId="{679C65F8-FD46-417C-85D4-160A657E3FFC}" dt="2025-01-28T13:50:22.747" v="695"/>
        <pc:sldMkLst>
          <pc:docMk/>
          <pc:sldMk cId="2118836165" sldId="1220"/>
        </pc:sldMkLst>
        <pc:spChg chg="mod">
          <ac:chgData name="May, Darron (DI SW EDA DVT PRM)" userId="ec32df33-21a1-41b1-be76-30f1076645cf" providerId="ADAL" clId="{679C65F8-FD46-417C-85D4-160A657E3FFC}" dt="2025-01-28T13:50:12.775" v="694"/>
          <ac:spMkLst>
            <pc:docMk/>
            <pc:sldMk cId="2118836165" sldId="1220"/>
            <ac:spMk id="2" creationId="{435DA2A7-7C80-15A7-2B08-0B85A293D2A9}"/>
          </ac:spMkLst>
        </pc:spChg>
        <pc:spChg chg="mod">
          <ac:chgData name="May, Darron (DI SW EDA DVT PRM)" userId="ec32df33-21a1-41b1-be76-30f1076645cf" providerId="ADAL" clId="{679C65F8-FD46-417C-85D4-160A657E3FFC}" dt="2025-01-28T13:50:22.747" v="695"/>
          <ac:spMkLst>
            <pc:docMk/>
            <pc:sldMk cId="2118836165" sldId="1220"/>
            <ac:spMk id="7" creationId="{44F1B732-4BE7-51A8-FE3C-3B596F26251D}"/>
          </ac:spMkLst>
        </pc:spChg>
        <pc:spChg chg="mod">
          <ac:chgData name="May, Darron (DI SW EDA DVT PRM)" userId="ec32df33-21a1-41b1-be76-30f1076645cf" providerId="ADAL" clId="{679C65F8-FD46-417C-85D4-160A657E3FFC}" dt="2025-01-28T13:50:22.747" v="695"/>
          <ac:spMkLst>
            <pc:docMk/>
            <pc:sldMk cId="2118836165" sldId="1220"/>
            <ac:spMk id="9" creationId="{2ACA61AC-A957-A89B-677E-5E8C6FF939B1}"/>
          </ac:spMkLst>
        </pc:spChg>
        <pc:spChg chg="mod">
          <ac:chgData name="May, Darron (DI SW EDA DVT PRM)" userId="ec32df33-21a1-41b1-be76-30f1076645cf" providerId="ADAL" clId="{679C65F8-FD46-417C-85D4-160A657E3FFC}" dt="2025-01-28T13:50:22.747" v="695"/>
          <ac:spMkLst>
            <pc:docMk/>
            <pc:sldMk cId="2118836165" sldId="1220"/>
            <ac:spMk id="10" creationId="{31C1C5E8-AC81-A82C-BFCF-87E50C16E003}"/>
          </ac:spMkLst>
        </pc:spChg>
        <pc:spChg chg="mod">
          <ac:chgData name="May, Darron (DI SW EDA DVT PRM)" userId="ec32df33-21a1-41b1-be76-30f1076645cf" providerId="ADAL" clId="{679C65F8-FD46-417C-85D4-160A657E3FFC}" dt="2025-01-28T13:50:22.747" v="695"/>
          <ac:spMkLst>
            <pc:docMk/>
            <pc:sldMk cId="2118836165" sldId="1220"/>
            <ac:spMk id="11" creationId="{F649BAFC-AFCF-04BE-D164-2736EB93F3DA}"/>
          </ac:spMkLst>
        </pc:spChg>
        <pc:spChg chg="mod">
          <ac:chgData name="May, Darron (DI SW EDA DVT PRM)" userId="ec32df33-21a1-41b1-be76-30f1076645cf" providerId="ADAL" clId="{679C65F8-FD46-417C-85D4-160A657E3FFC}" dt="2025-01-28T13:50:22.747" v="695"/>
          <ac:spMkLst>
            <pc:docMk/>
            <pc:sldMk cId="2118836165" sldId="1220"/>
            <ac:spMk id="15" creationId="{1E201452-514B-B094-180A-58E0DA05C49C}"/>
          </ac:spMkLst>
        </pc:spChg>
        <pc:spChg chg="mod">
          <ac:chgData name="May, Darron (DI SW EDA DVT PRM)" userId="ec32df33-21a1-41b1-be76-30f1076645cf" providerId="ADAL" clId="{679C65F8-FD46-417C-85D4-160A657E3FFC}" dt="2025-01-28T13:50:22.747" v="695"/>
          <ac:spMkLst>
            <pc:docMk/>
            <pc:sldMk cId="2118836165" sldId="1220"/>
            <ac:spMk id="16" creationId="{F6BCD50E-724E-32F4-BB62-5F34F7258D3B}"/>
          </ac:spMkLst>
        </pc:spChg>
        <pc:spChg chg="mod">
          <ac:chgData name="May, Darron (DI SW EDA DVT PRM)" userId="ec32df33-21a1-41b1-be76-30f1076645cf" providerId="ADAL" clId="{679C65F8-FD46-417C-85D4-160A657E3FFC}" dt="2025-01-28T13:50:22.747" v="695"/>
          <ac:spMkLst>
            <pc:docMk/>
            <pc:sldMk cId="2118836165" sldId="1220"/>
            <ac:spMk id="17" creationId="{4735E1C4-6246-2F41-23C3-358664C92622}"/>
          </ac:spMkLst>
        </pc:spChg>
        <pc:spChg chg="mod">
          <ac:chgData name="May, Darron (DI SW EDA DVT PRM)" userId="ec32df33-21a1-41b1-be76-30f1076645cf" providerId="ADAL" clId="{679C65F8-FD46-417C-85D4-160A657E3FFC}" dt="2025-01-28T13:50:22.747" v="695"/>
          <ac:spMkLst>
            <pc:docMk/>
            <pc:sldMk cId="2118836165" sldId="1220"/>
            <ac:spMk id="18" creationId="{E1422BB2-0CA5-1A39-0B75-9D8F55F8CD6B}"/>
          </ac:spMkLst>
        </pc:spChg>
        <pc:spChg chg="mod">
          <ac:chgData name="May, Darron (DI SW EDA DVT PRM)" userId="ec32df33-21a1-41b1-be76-30f1076645cf" providerId="ADAL" clId="{679C65F8-FD46-417C-85D4-160A657E3FFC}" dt="2025-01-28T13:50:22.747" v="695"/>
          <ac:spMkLst>
            <pc:docMk/>
            <pc:sldMk cId="2118836165" sldId="1220"/>
            <ac:spMk id="19" creationId="{96A25C28-949E-E3BC-DA32-F84C637233A3}"/>
          </ac:spMkLst>
        </pc:spChg>
        <pc:spChg chg="mod">
          <ac:chgData name="May, Darron (DI SW EDA DVT PRM)" userId="ec32df33-21a1-41b1-be76-30f1076645cf" providerId="ADAL" clId="{679C65F8-FD46-417C-85D4-160A657E3FFC}" dt="2025-01-28T13:50:22.747" v="695"/>
          <ac:spMkLst>
            <pc:docMk/>
            <pc:sldMk cId="2118836165" sldId="1220"/>
            <ac:spMk id="20" creationId="{DD4215D4-68D4-89A1-D257-E52BEAC87176}"/>
          </ac:spMkLst>
        </pc:spChg>
        <pc:spChg chg="mod">
          <ac:chgData name="May, Darron (DI SW EDA DVT PRM)" userId="ec32df33-21a1-41b1-be76-30f1076645cf" providerId="ADAL" clId="{679C65F8-FD46-417C-85D4-160A657E3FFC}" dt="2025-01-28T13:50:22.747" v="695"/>
          <ac:spMkLst>
            <pc:docMk/>
            <pc:sldMk cId="2118836165" sldId="1220"/>
            <ac:spMk id="21" creationId="{AD96B80C-FCA7-9ADD-A976-03E56CD49DE0}"/>
          </ac:spMkLst>
        </pc:spChg>
        <pc:spChg chg="mod">
          <ac:chgData name="May, Darron (DI SW EDA DVT PRM)" userId="ec32df33-21a1-41b1-be76-30f1076645cf" providerId="ADAL" clId="{679C65F8-FD46-417C-85D4-160A657E3FFC}" dt="2025-01-28T13:50:22.747" v="695"/>
          <ac:spMkLst>
            <pc:docMk/>
            <pc:sldMk cId="2118836165" sldId="1220"/>
            <ac:spMk id="22" creationId="{190A93D8-9464-E332-6398-6B047AE28051}"/>
          </ac:spMkLst>
        </pc:spChg>
        <pc:spChg chg="mod">
          <ac:chgData name="May, Darron (DI SW EDA DVT PRM)" userId="ec32df33-21a1-41b1-be76-30f1076645cf" providerId="ADAL" clId="{679C65F8-FD46-417C-85D4-160A657E3FFC}" dt="2025-01-28T13:50:22.747" v="695"/>
          <ac:spMkLst>
            <pc:docMk/>
            <pc:sldMk cId="2118836165" sldId="1220"/>
            <ac:spMk id="23" creationId="{BB3730F4-239E-3DE3-5A59-DDDF77861524}"/>
          </ac:spMkLst>
        </pc:spChg>
        <pc:spChg chg="mod">
          <ac:chgData name="May, Darron (DI SW EDA DVT PRM)" userId="ec32df33-21a1-41b1-be76-30f1076645cf" providerId="ADAL" clId="{679C65F8-FD46-417C-85D4-160A657E3FFC}" dt="2025-01-28T13:50:22.747" v="695"/>
          <ac:spMkLst>
            <pc:docMk/>
            <pc:sldMk cId="2118836165" sldId="1220"/>
            <ac:spMk id="24" creationId="{017564E6-4721-892F-245C-C69ED0A1C2D6}"/>
          </ac:spMkLst>
        </pc:spChg>
        <pc:spChg chg="mod">
          <ac:chgData name="May, Darron (DI SW EDA DVT PRM)" userId="ec32df33-21a1-41b1-be76-30f1076645cf" providerId="ADAL" clId="{679C65F8-FD46-417C-85D4-160A657E3FFC}" dt="2025-01-28T13:50:22.747" v="695"/>
          <ac:spMkLst>
            <pc:docMk/>
            <pc:sldMk cId="2118836165" sldId="1220"/>
            <ac:spMk id="25" creationId="{DCD30D0F-0CBC-C3D4-003A-130BE36E20FC}"/>
          </ac:spMkLst>
        </pc:spChg>
        <pc:spChg chg="mod">
          <ac:chgData name="May, Darron (DI SW EDA DVT PRM)" userId="ec32df33-21a1-41b1-be76-30f1076645cf" providerId="ADAL" clId="{679C65F8-FD46-417C-85D4-160A657E3FFC}" dt="2025-01-28T13:50:22.747" v="695"/>
          <ac:spMkLst>
            <pc:docMk/>
            <pc:sldMk cId="2118836165" sldId="1220"/>
            <ac:spMk id="26" creationId="{43ACEE75-3518-A0BE-27BF-B9FE16E6AE26}"/>
          </ac:spMkLst>
        </pc:spChg>
        <pc:spChg chg="mod">
          <ac:chgData name="May, Darron (DI SW EDA DVT PRM)" userId="ec32df33-21a1-41b1-be76-30f1076645cf" providerId="ADAL" clId="{679C65F8-FD46-417C-85D4-160A657E3FFC}" dt="2025-01-28T13:50:22.747" v="695"/>
          <ac:spMkLst>
            <pc:docMk/>
            <pc:sldMk cId="2118836165" sldId="1220"/>
            <ac:spMk id="27" creationId="{D0052A79-FBF6-58DD-C355-78F23F4FD042}"/>
          </ac:spMkLst>
        </pc:spChg>
        <pc:grpChg chg="add mod">
          <ac:chgData name="May, Darron (DI SW EDA DVT PRM)" userId="ec32df33-21a1-41b1-be76-30f1076645cf" providerId="ADAL" clId="{679C65F8-FD46-417C-85D4-160A657E3FFC}" dt="2025-01-28T13:50:22.747" v="695"/>
          <ac:grpSpMkLst>
            <pc:docMk/>
            <pc:sldMk cId="2118836165" sldId="1220"/>
            <ac:grpSpMk id="3" creationId="{AD7C6D62-5568-BDB2-9F47-740EEF3501BE}"/>
          </ac:grpSpMkLst>
        </pc:grpChg>
        <pc:grpChg chg="mod">
          <ac:chgData name="May, Darron (DI SW EDA DVT PRM)" userId="ec32df33-21a1-41b1-be76-30f1076645cf" providerId="ADAL" clId="{679C65F8-FD46-417C-85D4-160A657E3FFC}" dt="2025-01-28T13:50:22.747" v="695"/>
          <ac:grpSpMkLst>
            <pc:docMk/>
            <pc:sldMk cId="2118836165" sldId="1220"/>
            <ac:grpSpMk id="4" creationId="{9A314DC7-9A60-D678-F77F-51C06DFB1851}"/>
          </ac:grpSpMkLst>
        </pc:grpChg>
        <pc:grpChg chg="mod">
          <ac:chgData name="May, Darron (DI SW EDA DVT PRM)" userId="ec32df33-21a1-41b1-be76-30f1076645cf" providerId="ADAL" clId="{679C65F8-FD46-417C-85D4-160A657E3FFC}" dt="2025-01-28T13:50:22.747" v="695"/>
          <ac:grpSpMkLst>
            <pc:docMk/>
            <pc:sldMk cId="2118836165" sldId="1220"/>
            <ac:grpSpMk id="8" creationId="{5FEAB53F-14F2-E5E6-3114-7A5D3AB9A865}"/>
          </ac:grpSpMkLst>
        </pc:grpChg>
        <pc:grpChg chg="mod">
          <ac:chgData name="May, Darron (DI SW EDA DVT PRM)" userId="ec32df33-21a1-41b1-be76-30f1076645cf" providerId="ADAL" clId="{679C65F8-FD46-417C-85D4-160A657E3FFC}" dt="2025-01-28T13:50:22.747" v="695"/>
          <ac:grpSpMkLst>
            <pc:docMk/>
            <pc:sldMk cId="2118836165" sldId="1220"/>
            <ac:grpSpMk id="12" creationId="{D252193B-B18F-8A06-5822-5BE5E53D9740}"/>
          </ac:grpSpMkLst>
        </pc:grpChg>
        <pc:grpChg chg="mod">
          <ac:chgData name="May, Darron (DI SW EDA DVT PRM)" userId="ec32df33-21a1-41b1-be76-30f1076645cf" providerId="ADAL" clId="{679C65F8-FD46-417C-85D4-160A657E3FFC}" dt="2025-01-28T13:50:22.747" v="695"/>
          <ac:grpSpMkLst>
            <pc:docMk/>
            <pc:sldMk cId="2118836165" sldId="1220"/>
            <ac:grpSpMk id="14" creationId="{57368D2B-BA7C-D3C2-3843-DBA3F9053200}"/>
          </ac:grpSpMkLst>
        </pc:grpChg>
        <pc:picChg chg="mod">
          <ac:chgData name="May, Darron (DI SW EDA DVT PRM)" userId="ec32df33-21a1-41b1-be76-30f1076645cf" providerId="ADAL" clId="{679C65F8-FD46-417C-85D4-160A657E3FFC}" dt="2025-01-28T13:50:22.747" v="695"/>
          <ac:picMkLst>
            <pc:docMk/>
            <pc:sldMk cId="2118836165" sldId="1220"/>
            <ac:picMk id="13" creationId="{67EF9C89-C673-5050-E745-E284E9048A4D}"/>
          </ac:picMkLst>
        </pc:picChg>
        <pc:picChg chg="add mod">
          <ac:chgData name="May, Darron (DI SW EDA DVT PRM)" userId="ec32df33-21a1-41b1-be76-30f1076645cf" providerId="ADAL" clId="{679C65F8-FD46-417C-85D4-160A657E3FFC}" dt="2025-01-28T13:50:22.747" v="695"/>
          <ac:picMkLst>
            <pc:docMk/>
            <pc:sldMk cId="2118836165" sldId="1220"/>
            <ac:picMk id="28" creationId="{494DEF07-32D1-2CE3-90B6-BA824A5A9D5B}"/>
          </ac:picMkLst>
        </pc:picChg>
        <pc:picChg chg="add mod">
          <ac:chgData name="May, Darron (DI SW EDA DVT PRM)" userId="ec32df33-21a1-41b1-be76-30f1076645cf" providerId="ADAL" clId="{679C65F8-FD46-417C-85D4-160A657E3FFC}" dt="2025-01-28T13:50:22.747" v="695"/>
          <ac:picMkLst>
            <pc:docMk/>
            <pc:sldMk cId="2118836165" sldId="1220"/>
            <ac:picMk id="29" creationId="{CB7F6D6E-6206-06A1-D8E0-CC60E60E8CE9}"/>
          </ac:picMkLst>
        </pc:picChg>
        <pc:picChg chg="add mod">
          <ac:chgData name="May, Darron (DI SW EDA DVT PRM)" userId="ec32df33-21a1-41b1-be76-30f1076645cf" providerId="ADAL" clId="{679C65F8-FD46-417C-85D4-160A657E3FFC}" dt="2025-01-28T13:50:22.747" v="695"/>
          <ac:picMkLst>
            <pc:docMk/>
            <pc:sldMk cId="2118836165" sldId="1220"/>
            <ac:picMk id="30" creationId="{B3CFCC60-363D-F117-6864-3D04E1C5FA93}"/>
          </ac:picMkLst>
        </pc:picChg>
        <pc:picChg chg="add mod">
          <ac:chgData name="May, Darron (DI SW EDA DVT PRM)" userId="ec32df33-21a1-41b1-be76-30f1076645cf" providerId="ADAL" clId="{679C65F8-FD46-417C-85D4-160A657E3FFC}" dt="2025-01-28T13:50:22.747" v="695"/>
          <ac:picMkLst>
            <pc:docMk/>
            <pc:sldMk cId="2118836165" sldId="1220"/>
            <ac:picMk id="31" creationId="{0DEFB854-61B3-24A0-F3FB-D38D5BD1227A}"/>
          </ac:picMkLst>
        </pc:picChg>
        <pc:picChg chg="add mod">
          <ac:chgData name="May, Darron (DI SW EDA DVT PRM)" userId="ec32df33-21a1-41b1-be76-30f1076645cf" providerId="ADAL" clId="{679C65F8-FD46-417C-85D4-160A657E3FFC}" dt="2025-01-28T13:50:22.747" v="695"/>
          <ac:picMkLst>
            <pc:docMk/>
            <pc:sldMk cId="2118836165" sldId="1220"/>
            <ac:picMk id="32" creationId="{26B9FC54-37A7-6ED5-6A45-4872E74E579B}"/>
          </ac:picMkLst>
        </pc:picChg>
      </pc:sldChg>
      <pc:sldChg chg="addSp modSp add mod modAnim">
        <pc:chgData name="May, Darron (DI SW EDA DVT PRM)" userId="ec32df33-21a1-41b1-be76-30f1076645cf" providerId="ADAL" clId="{679C65F8-FD46-417C-85D4-160A657E3FFC}" dt="2025-01-28T13:52:36.992" v="708"/>
        <pc:sldMkLst>
          <pc:docMk/>
          <pc:sldMk cId="717073215" sldId="1221"/>
        </pc:sldMkLst>
        <pc:spChg chg="mod">
          <ac:chgData name="May, Darron (DI SW EDA DVT PRM)" userId="ec32df33-21a1-41b1-be76-30f1076645cf" providerId="ADAL" clId="{679C65F8-FD46-417C-85D4-160A657E3FFC}" dt="2025-01-28T13:51:05.248" v="697"/>
          <ac:spMkLst>
            <pc:docMk/>
            <pc:sldMk cId="717073215" sldId="1221"/>
            <ac:spMk id="2" creationId="{0365CFE7-C62A-94E4-BF74-9BE65EB50E85}"/>
          </ac:spMkLst>
        </pc:spChg>
        <pc:spChg chg="mod">
          <ac:chgData name="May, Darron (DI SW EDA DVT PRM)" userId="ec32df33-21a1-41b1-be76-30f1076645cf" providerId="ADAL" clId="{679C65F8-FD46-417C-85D4-160A657E3FFC}" dt="2025-01-28T13:51:14.901" v="698"/>
          <ac:spMkLst>
            <pc:docMk/>
            <pc:sldMk cId="717073215" sldId="1221"/>
            <ac:spMk id="4" creationId="{4632F4E1-B75F-3292-AA53-14C7BB09101C}"/>
          </ac:spMkLst>
        </pc:spChg>
        <pc:spChg chg="mod">
          <ac:chgData name="May, Darron (DI SW EDA DVT PRM)" userId="ec32df33-21a1-41b1-be76-30f1076645cf" providerId="ADAL" clId="{679C65F8-FD46-417C-85D4-160A657E3FFC}" dt="2025-01-28T13:51:14.901" v="698"/>
          <ac:spMkLst>
            <pc:docMk/>
            <pc:sldMk cId="717073215" sldId="1221"/>
            <ac:spMk id="7" creationId="{4EDF2B7D-80A1-1BDA-41DE-35A1CC2D4677}"/>
          </ac:spMkLst>
        </pc:spChg>
        <pc:spChg chg="mod">
          <ac:chgData name="May, Darron (DI SW EDA DVT PRM)" userId="ec32df33-21a1-41b1-be76-30f1076645cf" providerId="ADAL" clId="{679C65F8-FD46-417C-85D4-160A657E3FFC}" dt="2025-01-28T13:51:14.901" v="698"/>
          <ac:spMkLst>
            <pc:docMk/>
            <pc:sldMk cId="717073215" sldId="1221"/>
            <ac:spMk id="8" creationId="{BF0BFE2D-F913-9D8C-A6EE-F4A13171F35C}"/>
          </ac:spMkLst>
        </pc:spChg>
        <pc:spChg chg="mod">
          <ac:chgData name="May, Darron (DI SW EDA DVT PRM)" userId="ec32df33-21a1-41b1-be76-30f1076645cf" providerId="ADAL" clId="{679C65F8-FD46-417C-85D4-160A657E3FFC}" dt="2025-01-28T13:51:14.901" v="698"/>
          <ac:spMkLst>
            <pc:docMk/>
            <pc:sldMk cId="717073215" sldId="1221"/>
            <ac:spMk id="9" creationId="{47063CE4-2027-E222-73C9-9DF95D38B998}"/>
          </ac:spMkLst>
        </pc:spChg>
        <pc:spChg chg="mod">
          <ac:chgData name="May, Darron (DI SW EDA DVT PRM)" userId="ec32df33-21a1-41b1-be76-30f1076645cf" providerId="ADAL" clId="{679C65F8-FD46-417C-85D4-160A657E3FFC}" dt="2025-01-28T13:51:14.901" v="698"/>
          <ac:spMkLst>
            <pc:docMk/>
            <pc:sldMk cId="717073215" sldId="1221"/>
            <ac:spMk id="10" creationId="{8A23E418-3709-E8EC-7066-D1D7B2EFF7B6}"/>
          </ac:spMkLst>
        </pc:spChg>
        <pc:spChg chg="mod">
          <ac:chgData name="May, Darron (DI SW EDA DVT PRM)" userId="ec32df33-21a1-41b1-be76-30f1076645cf" providerId="ADAL" clId="{679C65F8-FD46-417C-85D4-160A657E3FFC}" dt="2025-01-28T13:51:14.901" v="698"/>
          <ac:spMkLst>
            <pc:docMk/>
            <pc:sldMk cId="717073215" sldId="1221"/>
            <ac:spMk id="11" creationId="{6AF1FED6-D06A-AEAA-A061-7B5EEFE88197}"/>
          </ac:spMkLst>
        </pc:spChg>
        <pc:spChg chg="mod">
          <ac:chgData name="May, Darron (DI SW EDA DVT PRM)" userId="ec32df33-21a1-41b1-be76-30f1076645cf" providerId="ADAL" clId="{679C65F8-FD46-417C-85D4-160A657E3FFC}" dt="2025-01-28T13:51:14.901" v="698"/>
          <ac:spMkLst>
            <pc:docMk/>
            <pc:sldMk cId="717073215" sldId="1221"/>
            <ac:spMk id="12" creationId="{84A2EF49-387C-1A12-4F14-982031CF8C49}"/>
          </ac:spMkLst>
        </pc:spChg>
        <pc:spChg chg="mod">
          <ac:chgData name="May, Darron (DI SW EDA DVT PRM)" userId="ec32df33-21a1-41b1-be76-30f1076645cf" providerId="ADAL" clId="{679C65F8-FD46-417C-85D4-160A657E3FFC}" dt="2025-01-28T13:51:14.901" v="698"/>
          <ac:spMkLst>
            <pc:docMk/>
            <pc:sldMk cId="717073215" sldId="1221"/>
            <ac:spMk id="13" creationId="{68F3D99E-13DA-806F-48A4-F93DB96B633A}"/>
          </ac:spMkLst>
        </pc:spChg>
        <pc:spChg chg="mod">
          <ac:chgData name="May, Darron (DI SW EDA DVT PRM)" userId="ec32df33-21a1-41b1-be76-30f1076645cf" providerId="ADAL" clId="{679C65F8-FD46-417C-85D4-160A657E3FFC}" dt="2025-01-28T13:51:14.901" v="698"/>
          <ac:spMkLst>
            <pc:docMk/>
            <pc:sldMk cId="717073215" sldId="1221"/>
            <ac:spMk id="14" creationId="{CFD6866B-62DF-9DA6-58A0-2E7AA99EB22B}"/>
          </ac:spMkLst>
        </pc:spChg>
        <pc:spChg chg="mod">
          <ac:chgData name="May, Darron (DI SW EDA DVT PRM)" userId="ec32df33-21a1-41b1-be76-30f1076645cf" providerId="ADAL" clId="{679C65F8-FD46-417C-85D4-160A657E3FFC}" dt="2025-01-28T13:51:14.901" v="698"/>
          <ac:spMkLst>
            <pc:docMk/>
            <pc:sldMk cId="717073215" sldId="1221"/>
            <ac:spMk id="15" creationId="{3C376685-303D-44C2-AE0F-7B32A06EEB52}"/>
          </ac:spMkLst>
        </pc:spChg>
        <pc:spChg chg="mod">
          <ac:chgData name="May, Darron (DI SW EDA DVT PRM)" userId="ec32df33-21a1-41b1-be76-30f1076645cf" providerId="ADAL" clId="{679C65F8-FD46-417C-85D4-160A657E3FFC}" dt="2025-01-28T13:51:14.901" v="698"/>
          <ac:spMkLst>
            <pc:docMk/>
            <pc:sldMk cId="717073215" sldId="1221"/>
            <ac:spMk id="16" creationId="{AF078363-325B-9491-161F-980B5EA6F445}"/>
          </ac:spMkLst>
        </pc:spChg>
        <pc:spChg chg="mod">
          <ac:chgData name="May, Darron (DI SW EDA DVT PRM)" userId="ec32df33-21a1-41b1-be76-30f1076645cf" providerId="ADAL" clId="{679C65F8-FD46-417C-85D4-160A657E3FFC}" dt="2025-01-28T13:51:14.901" v="698"/>
          <ac:spMkLst>
            <pc:docMk/>
            <pc:sldMk cId="717073215" sldId="1221"/>
            <ac:spMk id="17" creationId="{63FD9A45-3D96-8114-AA83-4B9F8BA6CED9}"/>
          </ac:spMkLst>
        </pc:spChg>
        <pc:spChg chg="mod">
          <ac:chgData name="May, Darron (DI SW EDA DVT PRM)" userId="ec32df33-21a1-41b1-be76-30f1076645cf" providerId="ADAL" clId="{679C65F8-FD46-417C-85D4-160A657E3FFC}" dt="2025-01-28T13:51:14.901" v="698"/>
          <ac:spMkLst>
            <pc:docMk/>
            <pc:sldMk cId="717073215" sldId="1221"/>
            <ac:spMk id="18" creationId="{5FFCBEA5-3AA4-A286-877B-E8C7FFE0A635}"/>
          </ac:spMkLst>
        </pc:spChg>
        <pc:spChg chg="mod">
          <ac:chgData name="May, Darron (DI SW EDA DVT PRM)" userId="ec32df33-21a1-41b1-be76-30f1076645cf" providerId="ADAL" clId="{679C65F8-FD46-417C-85D4-160A657E3FFC}" dt="2025-01-28T13:51:14.901" v="698"/>
          <ac:spMkLst>
            <pc:docMk/>
            <pc:sldMk cId="717073215" sldId="1221"/>
            <ac:spMk id="19" creationId="{62C7CF52-95F1-A38E-2790-50E5B72EB36B}"/>
          </ac:spMkLst>
        </pc:spChg>
        <pc:spChg chg="mod">
          <ac:chgData name="May, Darron (DI SW EDA DVT PRM)" userId="ec32df33-21a1-41b1-be76-30f1076645cf" providerId="ADAL" clId="{679C65F8-FD46-417C-85D4-160A657E3FFC}" dt="2025-01-28T13:51:14.901" v="698"/>
          <ac:spMkLst>
            <pc:docMk/>
            <pc:sldMk cId="717073215" sldId="1221"/>
            <ac:spMk id="20" creationId="{6F20E4B5-B92F-DCFF-2E28-821A90430681}"/>
          </ac:spMkLst>
        </pc:spChg>
        <pc:spChg chg="mod">
          <ac:chgData name="May, Darron (DI SW EDA DVT PRM)" userId="ec32df33-21a1-41b1-be76-30f1076645cf" providerId="ADAL" clId="{679C65F8-FD46-417C-85D4-160A657E3FFC}" dt="2025-01-28T13:51:14.901" v="698"/>
          <ac:spMkLst>
            <pc:docMk/>
            <pc:sldMk cId="717073215" sldId="1221"/>
            <ac:spMk id="21" creationId="{D3104135-50EC-865C-B192-B237EA8FFCAF}"/>
          </ac:spMkLst>
        </pc:spChg>
        <pc:spChg chg="mod">
          <ac:chgData name="May, Darron (DI SW EDA DVT PRM)" userId="ec32df33-21a1-41b1-be76-30f1076645cf" providerId="ADAL" clId="{679C65F8-FD46-417C-85D4-160A657E3FFC}" dt="2025-01-28T13:51:14.901" v="698"/>
          <ac:spMkLst>
            <pc:docMk/>
            <pc:sldMk cId="717073215" sldId="1221"/>
            <ac:spMk id="22" creationId="{07D2568B-7C96-9521-A061-1811818EEADE}"/>
          </ac:spMkLst>
        </pc:spChg>
        <pc:spChg chg="mod">
          <ac:chgData name="May, Darron (DI SW EDA DVT PRM)" userId="ec32df33-21a1-41b1-be76-30f1076645cf" providerId="ADAL" clId="{679C65F8-FD46-417C-85D4-160A657E3FFC}" dt="2025-01-28T13:51:14.901" v="698"/>
          <ac:spMkLst>
            <pc:docMk/>
            <pc:sldMk cId="717073215" sldId="1221"/>
            <ac:spMk id="23" creationId="{B42F9B69-0472-721E-5DFF-CFB9199182AB}"/>
          </ac:spMkLst>
        </pc:spChg>
        <pc:spChg chg="mod">
          <ac:chgData name="May, Darron (DI SW EDA DVT PRM)" userId="ec32df33-21a1-41b1-be76-30f1076645cf" providerId="ADAL" clId="{679C65F8-FD46-417C-85D4-160A657E3FFC}" dt="2025-01-28T13:51:14.901" v="698"/>
          <ac:spMkLst>
            <pc:docMk/>
            <pc:sldMk cId="717073215" sldId="1221"/>
            <ac:spMk id="24" creationId="{5017E576-CF20-B2C9-4A0D-CE7953D831C1}"/>
          </ac:spMkLst>
        </pc:spChg>
        <pc:spChg chg="mod">
          <ac:chgData name="May, Darron (DI SW EDA DVT PRM)" userId="ec32df33-21a1-41b1-be76-30f1076645cf" providerId="ADAL" clId="{679C65F8-FD46-417C-85D4-160A657E3FFC}" dt="2025-01-28T13:51:14.901" v="698"/>
          <ac:spMkLst>
            <pc:docMk/>
            <pc:sldMk cId="717073215" sldId="1221"/>
            <ac:spMk id="25" creationId="{14F47945-B518-5999-67D4-A629E2B59CE0}"/>
          </ac:spMkLst>
        </pc:spChg>
        <pc:spChg chg="mod">
          <ac:chgData name="May, Darron (DI SW EDA DVT PRM)" userId="ec32df33-21a1-41b1-be76-30f1076645cf" providerId="ADAL" clId="{679C65F8-FD46-417C-85D4-160A657E3FFC}" dt="2025-01-28T13:51:14.901" v="698"/>
          <ac:spMkLst>
            <pc:docMk/>
            <pc:sldMk cId="717073215" sldId="1221"/>
            <ac:spMk id="26" creationId="{90306B12-CFDA-6807-407E-6114595C26BE}"/>
          </ac:spMkLst>
        </pc:spChg>
        <pc:spChg chg="mod">
          <ac:chgData name="May, Darron (DI SW EDA DVT PRM)" userId="ec32df33-21a1-41b1-be76-30f1076645cf" providerId="ADAL" clId="{679C65F8-FD46-417C-85D4-160A657E3FFC}" dt="2025-01-28T13:51:14.901" v="698"/>
          <ac:spMkLst>
            <pc:docMk/>
            <pc:sldMk cId="717073215" sldId="1221"/>
            <ac:spMk id="27" creationId="{B7FD9B2B-1FE9-A4AA-6588-6EAE00483C60}"/>
          </ac:spMkLst>
        </pc:spChg>
        <pc:spChg chg="mod">
          <ac:chgData name="May, Darron (DI SW EDA DVT PRM)" userId="ec32df33-21a1-41b1-be76-30f1076645cf" providerId="ADAL" clId="{679C65F8-FD46-417C-85D4-160A657E3FFC}" dt="2025-01-28T13:51:14.901" v="698"/>
          <ac:spMkLst>
            <pc:docMk/>
            <pc:sldMk cId="717073215" sldId="1221"/>
            <ac:spMk id="28" creationId="{52F8BD5E-1684-35D6-FEA1-219D3863ADF4}"/>
          </ac:spMkLst>
        </pc:spChg>
        <pc:spChg chg="mod">
          <ac:chgData name="May, Darron (DI SW EDA DVT PRM)" userId="ec32df33-21a1-41b1-be76-30f1076645cf" providerId="ADAL" clId="{679C65F8-FD46-417C-85D4-160A657E3FFC}" dt="2025-01-28T13:51:14.901" v="698"/>
          <ac:spMkLst>
            <pc:docMk/>
            <pc:sldMk cId="717073215" sldId="1221"/>
            <ac:spMk id="29" creationId="{90037A68-F75A-49C7-5448-D96E5CB6F89B}"/>
          </ac:spMkLst>
        </pc:spChg>
        <pc:spChg chg="mod">
          <ac:chgData name="May, Darron (DI SW EDA DVT PRM)" userId="ec32df33-21a1-41b1-be76-30f1076645cf" providerId="ADAL" clId="{679C65F8-FD46-417C-85D4-160A657E3FFC}" dt="2025-01-28T13:51:14.901" v="698"/>
          <ac:spMkLst>
            <pc:docMk/>
            <pc:sldMk cId="717073215" sldId="1221"/>
            <ac:spMk id="30" creationId="{9A6EB41E-1165-3FE7-31B6-0F6EB051600F}"/>
          </ac:spMkLst>
        </pc:spChg>
        <pc:spChg chg="mod">
          <ac:chgData name="May, Darron (DI SW EDA DVT PRM)" userId="ec32df33-21a1-41b1-be76-30f1076645cf" providerId="ADAL" clId="{679C65F8-FD46-417C-85D4-160A657E3FFC}" dt="2025-01-28T13:51:14.901" v="698"/>
          <ac:spMkLst>
            <pc:docMk/>
            <pc:sldMk cId="717073215" sldId="1221"/>
            <ac:spMk id="31" creationId="{950A32DC-8FF1-BEAB-A536-5786AA3B1536}"/>
          </ac:spMkLst>
        </pc:spChg>
        <pc:spChg chg="mod">
          <ac:chgData name="May, Darron (DI SW EDA DVT PRM)" userId="ec32df33-21a1-41b1-be76-30f1076645cf" providerId="ADAL" clId="{679C65F8-FD46-417C-85D4-160A657E3FFC}" dt="2025-01-28T13:51:14.901" v="698"/>
          <ac:spMkLst>
            <pc:docMk/>
            <pc:sldMk cId="717073215" sldId="1221"/>
            <ac:spMk id="32" creationId="{0868EEC5-FA2F-7EEB-1A04-5554480C6FA2}"/>
          </ac:spMkLst>
        </pc:spChg>
        <pc:spChg chg="mod">
          <ac:chgData name="May, Darron (DI SW EDA DVT PRM)" userId="ec32df33-21a1-41b1-be76-30f1076645cf" providerId="ADAL" clId="{679C65F8-FD46-417C-85D4-160A657E3FFC}" dt="2025-01-28T13:51:14.901" v="698"/>
          <ac:spMkLst>
            <pc:docMk/>
            <pc:sldMk cId="717073215" sldId="1221"/>
            <ac:spMk id="33" creationId="{8DFE7E3F-FD5E-AF5F-CD0D-F34C4AC83D59}"/>
          </ac:spMkLst>
        </pc:spChg>
        <pc:spChg chg="mod">
          <ac:chgData name="May, Darron (DI SW EDA DVT PRM)" userId="ec32df33-21a1-41b1-be76-30f1076645cf" providerId="ADAL" clId="{679C65F8-FD46-417C-85D4-160A657E3FFC}" dt="2025-01-28T13:51:14.901" v="698"/>
          <ac:spMkLst>
            <pc:docMk/>
            <pc:sldMk cId="717073215" sldId="1221"/>
            <ac:spMk id="34" creationId="{644E1D8E-753F-97CC-0166-03B2F6A9B567}"/>
          </ac:spMkLst>
        </pc:spChg>
        <pc:spChg chg="mod">
          <ac:chgData name="May, Darron (DI SW EDA DVT PRM)" userId="ec32df33-21a1-41b1-be76-30f1076645cf" providerId="ADAL" clId="{679C65F8-FD46-417C-85D4-160A657E3FFC}" dt="2025-01-28T13:51:14.901" v="698"/>
          <ac:spMkLst>
            <pc:docMk/>
            <pc:sldMk cId="717073215" sldId="1221"/>
            <ac:spMk id="35" creationId="{37081E74-043A-8DC2-9AD2-BA158948D9D6}"/>
          </ac:spMkLst>
        </pc:spChg>
        <pc:spChg chg="mod">
          <ac:chgData name="May, Darron (DI SW EDA DVT PRM)" userId="ec32df33-21a1-41b1-be76-30f1076645cf" providerId="ADAL" clId="{679C65F8-FD46-417C-85D4-160A657E3FFC}" dt="2025-01-28T13:51:14.901" v="698"/>
          <ac:spMkLst>
            <pc:docMk/>
            <pc:sldMk cId="717073215" sldId="1221"/>
            <ac:spMk id="36" creationId="{06F8F511-7D81-D57B-AE18-82177F3FCDC7}"/>
          </ac:spMkLst>
        </pc:spChg>
        <pc:spChg chg="mod">
          <ac:chgData name="May, Darron (DI SW EDA DVT PRM)" userId="ec32df33-21a1-41b1-be76-30f1076645cf" providerId="ADAL" clId="{679C65F8-FD46-417C-85D4-160A657E3FFC}" dt="2025-01-28T13:51:14.901" v="698"/>
          <ac:spMkLst>
            <pc:docMk/>
            <pc:sldMk cId="717073215" sldId="1221"/>
            <ac:spMk id="37" creationId="{8ACFAF54-1ACF-627C-CDA0-7FD9A9C1A251}"/>
          </ac:spMkLst>
        </pc:spChg>
        <pc:spChg chg="mod">
          <ac:chgData name="May, Darron (DI SW EDA DVT PRM)" userId="ec32df33-21a1-41b1-be76-30f1076645cf" providerId="ADAL" clId="{679C65F8-FD46-417C-85D4-160A657E3FFC}" dt="2025-01-28T13:51:14.901" v="698"/>
          <ac:spMkLst>
            <pc:docMk/>
            <pc:sldMk cId="717073215" sldId="1221"/>
            <ac:spMk id="38" creationId="{87EECCEA-217D-CB74-5C99-0BC1066C1C12}"/>
          </ac:spMkLst>
        </pc:spChg>
        <pc:spChg chg="mod">
          <ac:chgData name="May, Darron (DI SW EDA DVT PRM)" userId="ec32df33-21a1-41b1-be76-30f1076645cf" providerId="ADAL" clId="{679C65F8-FD46-417C-85D4-160A657E3FFC}" dt="2025-01-28T13:51:14.901" v="698"/>
          <ac:spMkLst>
            <pc:docMk/>
            <pc:sldMk cId="717073215" sldId="1221"/>
            <ac:spMk id="39" creationId="{D1AF9B8F-A6B4-A938-85E9-63976D8FB40A}"/>
          </ac:spMkLst>
        </pc:spChg>
        <pc:spChg chg="mod">
          <ac:chgData name="May, Darron (DI SW EDA DVT PRM)" userId="ec32df33-21a1-41b1-be76-30f1076645cf" providerId="ADAL" clId="{679C65F8-FD46-417C-85D4-160A657E3FFC}" dt="2025-01-28T13:51:14.901" v="698"/>
          <ac:spMkLst>
            <pc:docMk/>
            <pc:sldMk cId="717073215" sldId="1221"/>
            <ac:spMk id="40" creationId="{BE5C5E0B-5522-8CDE-D428-21412233F398}"/>
          </ac:spMkLst>
        </pc:spChg>
        <pc:spChg chg="mod">
          <ac:chgData name="May, Darron (DI SW EDA DVT PRM)" userId="ec32df33-21a1-41b1-be76-30f1076645cf" providerId="ADAL" clId="{679C65F8-FD46-417C-85D4-160A657E3FFC}" dt="2025-01-28T13:51:14.901" v="698"/>
          <ac:spMkLst>
            <pc:docMk/>
            <pc:sldMk cId="717073215" sldId="1221"/>
            <ac:spMk id="41" creationId="{1F359F57-3C80-B2FC-76DB-C42BD60F309B}"/>
          </ac:spMkLst>
        </pc:spChg>
        <pc:spChg chg="mod">
          <ac:chgData name="May, Darron (DI SW EDA DVT PRM)" userId="ec32df33-21a1-41b1-be76-30f1076645cf" providerId="ADAL" clId="{679C65F8-FD46-417C-85D4-160A657E3FFC}" dt="2025-01-28T13:51:14.901" v="698"/>
          <ac:spMkLst>
            <pc:docMk/>
            <pc:sldMk cId="717073215" sldId="1221"/>
            <ac:spMk id="42" creationId="{75800AAD-A22D-3499-B49B-BCC4DAB4C07A}"/>
          </ac:spMkLst>
        </pc:spChg>
        <pc:spChg chg="mod">
          <ac:chgData name="May, Darron (DI SW EDA DVT PRM)" userId="ec32df33-21a1-41b1-be76-30f1076645cf" providerId="ADAL" clId="{679C65F8-FD46-417C-85D4-160A657E3FFC}" dt="2025-01-28T13:51:14.901" v="698"/>
          <ac:spMkLst>
            <pc:docMk/>
            <pc:sldMk cId="717073215" sldId="1221"/>
            <ac:spMk id="43" creationId="{B4C5254B-972B-71BB-60F1-908F4FD6D981}"/>
          </ac:spMkLst>
        </pc:spChg>
        <pc:spChg chg="mod">
          <ac:chgData name="May, Darron (DI SW EDA DVT PRM)" userId="ec32df33-21a1-41b1-be76-30f1076645cf" providerId="ADAL" clId="{679C65F8-FD46-417C-85D4-160A657E3FFC}" dt="2025-01-28T13:51:14.901" v="698"/>
          <ac:spMkLst>
            <pc:docMk/>
            <pc:sldMk cId="717073215" sldId="1221"/>
            <ac:spMk id="44" creationId="{D6F2C6C1-5809-BCED-849D-F396B97EF9AA}"/>
          </ac:spMkLst>
        </pc:spChg>
        <pc:spChg chg="mod">
          <ac:chgData name="May, Darron (DI SW EDA DVT PRM)" userId="ec32df33-21a1-41b1-be76-30f1076645cf" providerId="ADAL" clId="{679C65F8-FD46-417C-85D4-160A657E3FFC}" dt="2025-01-28T13:51:14.901" v="698"/>
          <ac:spMkLst>
            <pc:docMk/>
            <pc:sldMk cId="717073215" sldId="1221"/>
            <ac:spMk id="45" creationId="{827C8A09-5DE5-FABA-FC32-8B9E43CD9E25}"/>
          </ac:spMkLst>
        </pc:spChg>
        <pc:spChg chg="mod">
          <ac:chgData name="May, Darron (DI SW EDA DVT PRM)" userId="ec32df33-21a1-41b1-be76-30f1076645cf" providerId="ADAL" clId="{679C65F8-FD46-417C-85D4-160A657E3FFC}" dt="2025-01-28T13:51:14.901" v="698"/>
          <ac:spMkLst>
            <pc:docMk/>
            <pc:sldMk cId="717073215" sldId="1221"/>
            <ac:spMk id="46" creationId="{68E82DD3-3E3C-991D-4D93-91378A00137B}"/>
          </ac:spMkLst>
        </pc:spChg>
        <pc:spChg chg="mod">
          <ac:chgData name="May, Darron (DI SW EDA DVT PRM)" userId="ec32df33-21a1-41b1-be76-30f1076645cf" providerId="ADAL" clId="{679C65F8-FD46-417C-85D4-160A657E3FFC}" dt="2025-01-28T13:51:14.901" v="698"/>
          <ac:spMkLst>
            <pc:docMk/>
            <pc:sldMk cId="717073215" sldId="1221"/>
            <ac:spMk id="47" creationId="{35C3DD50-8DAB-DDFA-D0A3-3195FCF17916}"/>
          </ac:spMkLst>
        </pc:spChg>
        <pc:spChg chg="mod">
          <ac:chgData name="May, Darron (DI SW EDA DVT PRM)" userId="ec32df33-21a1-41b1-be76-30f1076645cf" providerId="ADAL" clId="{679C65F8-FD46-417C-85D4-160A657E3FFC}" dt="2025-01-28T13:51:14.901" v="698"/>
          <ac:spMkLst>
            <pc:docMk/>
            <pc:sldMk cId="717073215" sldId="1221"/>
            <ac:spMk id="48" creationId="{136A463D-4AC7-1AF7-21AD-3FE4C102990A}"/>
          </ac:spMkLst>
        </pc:spChg>
        <pc:spChg chg="mod">
          <ac:chgData name="May, Darron (DI SW EDA DVT PRM)" userId="ec32df33-21a1-41b1-be76-30f1076645cf" providerId="ADAL" clId="{679C65F8-FD46-417C-85D4-160A657E3FFC}" dt="2025-01-28T13:51:14.901" v="698"/>
          <ac:spMkLst>
            <pc:docMk/>
            <pc:sldMk cId="717073215" sldId="1221"/>
            <ac:spMk id="49" creationId="{E178D92D-68D9-9C21-8E90-3F06C21CC82B}"/>
          </ac:spMkLst>
        </pc:spChg>
        <pc:spChg chg="mod">
          <ac:chgData name="May, Darron (DI SW EDA DVT PRM)" userId="ec32df33-21a1-41b1-be76-30f1076645cf" providerId="ADAL" clId="{679C65F8-FD46-417C-85D4-160A657E3FFC}" dt="2025-01-28T13:51:14.901" v="698"/>
          <ac:spMkLst>
            <pc:docMk/>
            <pc:sldMk cId="717073215" sldId="1221"/>
            <ac:spMk id="50" creationId="{DBE443D7-0F59-6A1C-D272-BCF02138463B}"/>
          </ac:spMkLst>
        </pc:spChg>
        <pc:spChg chg="mod">
          <ac:chgData name="May, Darron (DI SW EDA DVT PRM)" userId="ec32df33-21a1-41b1-be76-30f1076645cf" providerId="ADAL" clId="{679C65F8-FD46-417C-85D4-160A657E3FFC}" dt="2025-01-28T13:51:14.901" v="698"/>
          <ac:spMkLst>
            <pc:docMk/>
            <pc:sldMk cId="717073215" sldId="1221"/>
            <ac:spMk id="51" creationId="{9A4E3060-80C5-97B1-3ED4-6F2935E0D796}"/>
          </ac:spMkLst>
        </pc:spChg>
        <pc:spChg chg="mod">
          <ac:chgData name="May, Darron (DI SW EDA DVT PRM)" userId="ec32df33-21a1-41b1-be76-30f1076645cf" providerId="ADAL" clId="{679C65F8-FD46-417C-85D4-160A657E3FFC}" dt="2025-01-28T13:51:14.901" v="698"/>
          <ac:spMkLst>
            <pc:docMk/>
            <pc:sldMk cId="717073215" sldId="1221"/>
            <ac:spMk id="53" creationId="{71B7F94D-59A6-B9F9-4A91-794DBA7B0B65}"/>
          </ac:spMkLst>
        </pc:spChg>
        <pc:spChg chg="mod">
          <ac:chgData name="May, Darron (DI SW EDA DVT PRM)" userId="ec32df33-21a1-41b1-be76-30f1076645cf" providerId="ADAL" clId="{679C65F8-FD46-417C-85D4-160A657E3FFC}" dt="2025-01-28T13:51:14.901" v="698"/>
          <ac:spMkLst>
            <pc:docMk/>
            <pc:sldMk cId="717073215" sldId="1221"/>
            <ac:spMk id="54" creationId="{87E7CD4A-964B-281D-998E-D77730A1F7CD}"/>
          </ac:spMkLst>
        </pc:spChg>
        <pc:spChg chg="mod">
          <ac:chgData name="May, Darron (DI SW EDA DVT PRM)" userId="ec32df33-21a1-41b1-be76-30f1076645cf" providerId="ADAL" clId="{679C65F8-FD46-417C-85D4-160A657E3FFC}" dt="2025-01-28T13:51:14.901" v="698"/>
          <ac:spMkLst>
            <pc:docMk/>
            <pc:sldMk cId="717073215" sldId="1221"/>
            <ac:spMk id="55" creationId="{5D5B2825-0438-C5AC-9281-9C14B9BEC55D}"/>
          </ac:spMkLst>
        </pc:spChg>
        <pc:spChg chg="mod">
          <ac:chgData name="May, Darron (DI SW EDA DVT PRM)" userId="ec32df33-21a1-41b1-be76-30f1076645cf" providerId="ADAL" clId="{679C65F8-FD46-417C-85D4-160A657E3FFC}" dt="2025-01-28T13:51:14.901" v="698"/>
          <ac:spMkLst>
            <pc:docMk/>
            <pc:sldMk cId="717073215" sldId="1221"/>
            <ac:spMk id="56" creationId="{D07B8F17-0F8F-ED4F-8DFE-EDA5D7F87CCA}"/>
          </ac:spMkLst>
        </pc:spChg>
        <pc:spChg chg="mod">
          <ac:chgData name="May, Darron (DI SW EDA DVT PRM)" userId="ec32df33-21a1-41b1-be76-30f1076645cf" providerId="ADAL" clId="{679C65F8-FD46-417C-85D4-160A657E3FFC}" dt="2025-01-28T13:51:14.901" v="698"/>
          <ac:spMkLst>
            <pc:docMk/>
            <pc:sldMk cId="717073215" sldId="1221"/>
            <ac:spMk id="57" creationId="{839335E9-0659-54B9-94DE-45271829853F}"/>
          </ac:spMkLst>
        </pc:spChg>
        <pc:spChg chg="mod">
          <ac:chgData name="May, Darron (DI SW EDA DVT PRM)" userId="ec32df33-21a1-41b1-be76-30f1076645cf" providerId="ADAL" clId="{679C65F8-FD46-417C-85D4-160A657E3FFC}" dt="2025-01-28T13:51:14.901" v="698"/>
          <ac:spMkLst>
            <pc:docMk/>
            <pc:sldMk cId="717073215" sldId="1221"/>
            <ac:spMk id="58" creationId="{046DDB29-CA75-B1FF-FE8D-92A39EF1CC9D}"/>
          </ac:spMkLst>
        </pc:spChg>
        <pc:spChg chg="mod">
          <ac:chgData name="May, Darron (DI SW EDA DVT PRM)" userId="ec32df33-21a1-41b1-be76-30f1076645cf" providerId="ADAL" clId="{679C65F8-FD46-417C-85D4-160A657E3FFC}" dt="2025-01-28T13:51:14.901" v="698"/>
          <ac:spMkLst>
            <pc:docMk/>
            <pc:sldMk cId="717073215" sldId="1221"/>
            <ac:spMk id="59" creationId="{7282CF06-3AC5-38DD-32AD-ABDD85F8FCBB}"/>
          </ac:spMkLst>
        </pc:spChg>
        <pc:spChg chg="mod">
          <ac:chgData name="May, Darron (DI SW EDA DVT PRM)" userId="ec32df33-21a1-41b1-be76-30f1076645cf" providerId="ADAL" clId="{679C65F8-FD46-417C-85D4-160A657E3FFC}" dt="2025-01-28T13:51:14.901" v="698"/>
          <ac:spMkLst>
            <pc:docMk/>
            <pc:sldMk cId="717073215" sldId="1221"/>
            <ac:spMk id="60" creationId="{B03C1F9C-2BCA-1764-E094-95A3DF0EAF58}"/>
          </ac:spMkLst>
        </pc:spChg>
        <pc:spChg chg="mod">
          <ac:chgData name="May, Darron (DI SW EDA DVT PRM)" userId="ec32df33-21a1-41b1-be76-30f1076645cf" providerId="ADAL" clId="{679C65F8-FD46-417C-85D4-160A657E3FFC}" dt="2025-01-28T13:51:14.901" v="698"/>
          <ac:spMkLst>
            <pc:docMk/>
            <pc:sldMk cId="717073215" sldId="1221"/>
            <ac:spMk id="61" creationId="{2C92B30D-662C-6882-8CD3-CD4F180CD3C0}"/>
          </ac:spMkLst>
        </pc:spChg>
        <pc:spChg chg="mod">
          <ac:chgData name="May, Darron (DI SW EDA DVT PRM)" userId="ec32df33-21a1-41b1-be76-30f1076645cf" providerId="ADAL" clId="{679C65F8-FD46-417C-85D4-160A657E3FFC}" dt="2025-01-28T13:51:14.901" v="698"/>
          <ac:spMkLst>
            <pc:docMk/>
            <pc:sldMk cId="717073215" sldId="1221"/>
            <ac:spMk id="62" creationId="{F9A0CDAA-F2C8-9A40-B754-A763A470E015}"/>
          </ac:spMkLst>
        </pc:spChg>
        <pc:spChg chg="mod">
          <ac:chgData name="May, Darron (DI SW EDA DVT PRM)" userId="ec32df33-21a1-41b1-be76-30f1076645cf" providerId="ADAL" clId="{679C65F8-FD46-417C-85D4-160A657E3FFC}" dt="2025-01-28T13:51:14.901" v="698"/>
          <ac:spMkLst>
            <pc:docMk/>
            <pc:sldMk cId="717073215" sldId="1221"/>
            <ac:spMk id="63" creationId="{D734460C-82AF-4593-8AB2-0F7AC95805CF}"/>
          </ac:spMkLst>
        </pc:spChg>
        <pc:spChg chg="mod">
          <ac:chgData name="May, Darron (DI SW EDA DVT PRM)" userId="ec32df33-21a1-41b1-be76-30f1076645cf" providerId="ADAL" clId="{679C65F8-FD46-417C-85D4-160A657E3FFC}" dt="2025-01-28T13:51:14.901" v="698"/>
          <ac:spMkLst>
            <pc:docMk/>
            <pc:sldMk cId="717073215" sldId="1221"/>
            <ac:spMk id="64" creationId="{15AF88C6-12E1-9CCA-7712-AECA94A8CCA3}"/>
          </ac:spMkLst>
        </pc:spChg>
        <pc:spChg chg="mod">
          <ac:chgData name="May, Darron (DI SW EDA DVT PRM)" userId="ec32df33-21a1-41b1-be76-30f1076645cf" providerId="ADAL" clId="{679C65F8-FD46-417C-85D4-160A657E3FFC}" dt="2025-01-28T13:51:14.901" v="698"/>
          <ac:spMkLst>
            <pc:docMk/>
            <pc:sldMk cId="717073215" sldId="1221"/>
            <ac:spMk id="65" creationId="{5D55B502-8D8B-6D54-C4E7-9AA03B855D7B}"/>
          </ac:spMkLst>
        </pc:spChg>
        <pc:spChg chg="mod">
          <ac:chgData name="May, Darron (DI SW EDA DVT PRM)" userId="ec32df33-21a1-41b1-be76-30f1076645cf" providerId="ADAL" clId="{679C65F8-FD46-417C-85D4-160A657E3FFC}" dt="2025-01-28T13:51:14.901" v="698"/>
          <ac:spMkLst>
            <pc:docMk/>
            <pc:sldMk cId="717073215" sldId="1221"/>
            <ac:spMk id="66" creationId="{18AE1541-FE1F-BB21-5865-6CFC82C9E19B}"/>
          </ac:spMkLst>
        </pc:spChg>
        <pc:spChg chg="mod">
          <ac:chgData name="May, Darron (DI SW EDA DVT PRM)" userId="ec32df33-21a1-41b1-be76-30f1076645cf" providerId="ADAL" clId="{679C65F8-FD46-417C-85D4-160A657E3FFC}" dt="2025-01-28T13:51:14.901" v="698"/>
          <ac:spMkLst>
            <pc:docMk/>
            <pc:sldMk cId="717073215" sldId="1221"/>
            <ac:spMk id="67" creationId="{AD2DFB73-F90F-2E7A-0FDF-C090FB576A7B}"/>
          </ac:spMkLst>
        </pc:spChg>
        <pc:spChg chg="mod">
          <ac:chgData name="May, Darron (DI SW EDA DVT PRM)" userId="ec32df33-21a1-41b1-be76-30f1076645cf" providerId="ADAL" clId="{679C65F8-FD46-417C-85D4-160A657E3FFC}" dt="2025-01-28T13:51:14.901" v="698"/>
          <ac:spMkLst>
            <pc:docMk/>
            <pc:sldMk cId="717073215" sldId="1221"/>
            <ac:spMk id="68" creationId="{952F4835-3F36-E56F-B67B-04A0A5C1EF07}"/>
          </ac:spMkLst>
        </pc:spChg>
        <pc:spChg chg="mod">
          <ac:chgData name="May, Darron (DI SW EDA DVT PRM)" userId="ec32df33-21a1-41b1-be76-30f1076645cf" providerId="ADAL" clId="{679C65F8-FD46-417C-85D4-160A657E3FFC}" dt="2025-01-28T13:51:14.901" v="698"/>
          <ac:spMkLst>
            <pc:docMk/>
            <pc:sldMk cId="717073215" sldId="1221"/>
            <ac:spMk id="69" creationId="{FA479575-F4A8-67B1-4982-6439A1CC64AC}"/>
          </ac:spMkLst>
        </pc:spChg>
        <pc:spChg chg="mod">
          <ac:chgData name="May, Darron (DI SW EDA DVT PRM)" userId="ec32df33-21a1-41b1-be76-30f1076645cf" providerId="ADAL" clId="{679C65F8-FD46-417C-85D4-160A657E3FFC}" dt="2025-01-28T13:51:14.901" v="698"/>
          <ac:spMkLst>
            <pc:docMk/>
            <pc:sldMk cId="717073215" sldId="1221"/>
            <ac:spMk id="70" creationId="{FA651FCF-B74A-6750-CC60-F53E525E4D2B}"/>
          </ac:spMkLst>
        </pc:spChg>
        <pc:spChg chg="mod">
          <ac:chgData name="May, Darron (DI SW EDA DVT PRM)" userId="ec32df33-21a1-41b1-be76-30f1076645cf" providerId="ADAL" clId="{679C65F8-FD46-417C-85D4-160A657E3FFC}" dt="2025-01-28T13:51:14.901" v="698"/>
          <ac:spMkLst>
            <pc:docMk/>
            <pc:sldMk cId="717073215" sldId="1221"/>
            <ac:spMk id="71" creationId="{27C80A62-B73A-F191-A08C-1193ADE222EE}"/>
          </ac:spMkLst>
        </pc:spChg>
        <pc:spChg chg="mod">
          <ac:chgData name="May, Darron (DI SW EDA DVT PRM)" userId="ec32df33-21a1-41b1-be76-30f1076645cf" providerId="ADAL" clId="{679C65F8-FD46-417C-85D4-160A657E3FFC}" dt="2025-01-28T13:51:14.901" v="698"/>
          <ac:spMkLst>
            <pc:docMk/>
            <pc:sldMk cId="717073215" sldId="1221"/>
            <ac:spMk id="72" creationId="{7F12AAF8-F983-3995-A47A-BF1621C65AC5}"/>
          </ac:spMkLst>
        </pc:spChg>
        <pc:spChg chg="mod">
          <ac:chgData name="May, Darron (DI SW EDA DVT PRM)" userId="ec32df33-21a1-41b1-be76-30f1076645cf" providerId="ADAL" clId="{679C65F8-FD46-417C-85D4-160A657E3FFC}" dt="2025-01-28T13:51:14.901" v="698"/>
          <ac:spMkLst>
            <pc:docMk/>
            <pc:sldMk cId="717073215" sldId="1221"/>
            <ac:spMk id="73" creationId="{D4461768-4887-CFFF-6D1C-8A5DB92CA624}"/>
          </ac:spMkLst>
        </pc:spChg>
        <pc:spChg chg="mod">
          <ac:chgData name="May, Darron (DI SW EDA DVT PRM)" userId="ec32df33-21a1-41b1-be76-30f1076645cf" providerId="ADAL" clId="{679C65F8-FD46-417C-85D4-160A657E3FFC}" dt="2025-01-28T13:51:14.901" v="698"/>
          <ac:spMkLst>
            <pc:docMk/>
            <pc:sldMk cId="717073215" sldId="1221"/>
            <ac:spMk id="74" creationId="{F4513A8D-5D29-75BA-8EAE-82AA4203D4AB}"/>
          </ac:spMkLst>
        </pc:spChg>
        <pc:spChg chg="mod">
          <ac:chgData name="May, Darron (DI SW EDA DVT PRM)" userId="ec32df33-21a1-41b1-be76-30f1076645cf" providerId="ADAL" clId="{679C65F8-FD46-417C-85D4-160A657E3FFC}" dt="2025-01-28T13:51:14.901" v="698"/>
          <ac:spMkLst>
            <pc:docMk/>
            <pc:sldMk cId="717073215" sldId="1221"/>
            <ac:spMk id="75" creationId="{D544293A-C3BD-3718-6FF9-96A58068B77D}"/>
          </ac:spMkLst>
        </pc:spChg>
        <pc:spChg chg="mod">
          <ac:chgData name="May, Darron (DI SW EDA DVT PRM)" userId="ec32df33-21a1-41b1-be76-30f1076645cf" providerId="ADAL" clId="{679C65F8-FD46-417C-85D4-160A657E3FFC}" dt="2025-01-28T13:51:14.901" v="698"/>
          <ac:spMkLst>
            <pc:docMk/>
            <pc:sldMk cId="717073215" sldId="1221"/>
            <ac:spMk id="76" creationId="{F512EF6B-A0B7-ED35-CB6C-3A8E5E71C163}"/>
          </ac:spMkLst>
        </pc:spChg>
        <pc:spChg chg="mod">
          <ac:chgData name="May, Darron (DI SW EDA DVT PRM)" userId="ec32df33-21a1-41b1-be76-30f1076645cf" providerId="ADAL" clId="{679C65F8-FD46-417C-85D4-160A657E3FFC}" dt="2025-01-28T13:51:14.901" v="698"/>
          <ac:spMkLst>
            <pc:docMk/>
            <pc:sldMk cId="717073215" sldId="1221"/>
            <ac:spMk id="77" creationId="{DD1C7765-2CB1-4763-582D-5405DD6A9E91}"/>
          </ac:spMkLst>
        </pc:spChg>
        <pc:spChg chg="mod">
          <ac:chgData name="May, Darron (DI SW EDA DVT PRM)" userId="ec32df33-21a1-41b1-be76-30f1076645cf" providerId="ADAL" clId="{679C65F8-FD46-417C-85D4-160A657E3FFC}" dt="2025-01-28T13:51:14.901" v="698"/>
          <ac:spMkLst>
            <pc:docMk/>
            <pc:sldMk cId="717073215" sldId="1221"/>
            <ac:spMk id="78" creationId="{6F261BD0-4FDD-D8D3-A7D9-2DDE2F28CC90}"/>
          </ac:spMkLst>
        </pc:spChg>
        <pc:spChg chg="mod">
          <ac:chgData name="May, Darron (DI SW EDA DVT PRM)" userId="ec32df33-21a1-41b1-be76-30f1076645cf" providerId="ADAL" clId="{679C65F8-FD46-417C-85D4-160A657E3FFC}" dt="2025-01-28T13:51:14.901" v="698"/>
          <ac:spMkLst>
            <pc:docMk/>
            <pc:sldMk cId="717073215" sldId="1221"/>
            <ac:spMk id="79" creationId="{9DBACDB8-1717-B6E8-44EB-D50D25E8E480}"/>
          </ac:spMkLst>
        </pc:spChg>
        <pc:spChg chg="mod">
          <ac:chgData name="May, Darron (DI SW EDA DVT PRM)" userId="ec32df33-21a1-41b1-be76-30f1076645cf" providerId="ADAL" clId="{679C65F8-FD46-417C-85D4-160A657E3FFC}" dt="2025-01-28T13:51:14.901" v="698"/>
          <ac:spMkLst>
            <pc:docMk/>
            <pc:sldMk cId="717073215" sldId="1221"/>
            <ac:spMk id="80" creationId="{8287A3A7-9C17-8F0E-3179-C73F78D7F157}"/>
          </ac:spMkLst>
        </pc:spChg>
        <pc:spChg chg="mod">
          <ac:chgData name="May, Darron (DI SW EDA DVT PRM)" userId="ec32df33-21a1-41b1-be76-30f1076645cf" providerId="ADAL" clId="{679C65F8-FD46-417C-85D4-160A657E3FFC}" dt="2025-01-28T13:51:14.901" v="698"/>
          <ac:spMkLst>
            <pc:docMk/>
            <pc:sldMk cId="717073215" sldId="1221"/>
            <ac:spMk id="81" creationId="{F38AA97A-A95A-2CE5-FEF9-75C0A2ACA5CD}"/>
          </ac:spMkLst>
        </pc:spChg>
        <pc:spChg chg="mod">
          <ac:chgData name="May, Darron (DI SW EDA DVT PRM)" userId="ec32df33-21a1-41b1-be76-30f1076645cf" providerId="ADAL" clId="{679C65F8-FD46-417C-85D4-160A657E3FFC}" dt="2025-01-28T13:51:14.901" v="698"/>
          <ac:spMkLst>
            <pc:docMk/>
            <pc:sldMk cId="717073215" sldId="1221"/>
            <ac:spMk id="82" creationId="{9EF98E59-A8B5-7B87-113F-E6832370D5B1}"/>
          </ac:spMkLst>
        </pc:spChg>
        <pc:spChg chg="mod">
          <ac:chgData name="May, Darron (DI SW EDA DVT PRM)" userId="ec32df33-21a1-41b1-be76-30f1076645cf" providerId="ADAL" clId="{679C65F8-FD46-417C-85D4-160A657E3FFC}" dt="2025-01-28T13:51:14.901" v="698"/>
          <ac:spMkLst>
            <pc:docMk/>
            <pc:sldMk cId="717073215" sldId="1221"/>
            <ac:spMk id="83" creationId="{378DCD0C-D0D6-3516-846E-2C21F431F225}"/>
          </ac:spMkLst>
        </pc:spChg>
        <pc:spChg chg="mod">
          <ac:chgData name="May, Darron (DI SW EDA DVT PRM)" userId="ec32df33-21a1-41b1-be76-30f1076645cf" providerId="ADAL" clId="{679C65F8-FD46-417C-85D4-160A657E3FFC}" dt="2025-01-28T13:51:14.901" v="698"/>
          <ac:spMkLst>
            <pc:docMk/>
            <pc:sldMk cId="717073215" sldId="1221"/>
            <ac:spMk id="84" creationId="{2DF85FB0-771A-5A0D-2BA1-4E9EC68968ED}"/>
          </ac:spMkLst>
        </pc:spChg>
        <pc:spChg chg="mod">
          <ac:chgData name="May, Darron (DI SW EDA DVT PRM)" userId="ec32df33-21a1-41b1-be76-30f1076645cf" providerId="ADAL" clId="{679C65F8-FD46-417C-85D4-160A657E3FFC}" dt="2025-01-28T13:51:14.901" v="698"/>
          <ac:spMkLst>
            <pc:docMk/>
            <pc:sldMk cId="717073215" sldId="1221"/>
            <ac:spMk id="85" creationId="{AAFDCF42-CAE2-09F5-486E-8A2189954777}"/>
          </ac:spMkLst>
        </pc:spChg>
        <pc:spChg chg="mod">
          <ac:chgData name="May, Darron (DI SW EDA DVT PRM)" userId="ec32df33-21a1-41b1-be76-30f1076645cf" providerId="ADAL" clId="{679C65F8-FD46-417C-85D4-160A657E3FFC}" dt="2025-01-28T13:51:14.901" v="698"/>
          <ac:spMkLst>
            <pc:docMk/>
            <pc:sldMk cId="717073215" sldId="1221"/>
            <ac:spMk id="86" creationId="{DA3445F9-87B1-7F1C-2FF1-5E288AF3307F}"/>
          </ac:spMkLst>
        </pc:spChg>
        <pc:spChg chg="mod">
          <ac:chgData name="May, Darron (DI SW EDA DVT PRM)" userId="ec32df33-21a1-41b1-be76-30f1076645cf" providerId="ADAL" clId="{679C65F8-FD46-417C-85D4-160A657E3FFC}" dt="2025-01-28T13:51:14.901" v="698"/>
          <ac:spMkLst>
            <pc:docMk/>
            <pc:sldMk cId="717073215" sldId="1221"/>
            <ac:spMk id="87" creationId="{B51D5955-14D6-43BA-9721-ADBA0674AE2F}"/>
          </ac:spMkLst>
        </pc:spChg>
        <pc:spChg chg="mod">
          <ac:chgData name="May, Darron (DI SW EDA DVT PRM)" userId="ec32df33-21a1-41b1-be76-30f1076645cf" providerId="ADAL" clId="{679C65F8-FD46-417C-85D4-160A657E3FFC}" dt="2025-01-28T13:51:14.901" v="698"/>
          <ac:spMkLst>
            <pc:docMk/>
            <pc:sldMk cId="717073215" sldId="1221"/>
            <ac:spMk id="88" creationId="{939D4F87-E39D-0609-2906-E8ADF5D76D7D}"/>
          </ac:spMkLst>
        </pc:spChg>
        <pc:spChg chg="mod">
          <ac:chgData name="May, Darron (DI SW EDA DVT PRM)" userId="ec32df33-21a1-41b1-be76-30f1076645cf" providerId="ADAL" clId="{679C65F8-FD46-417C-85D4-160A657E3FFC}" dt="2025-01-28T13:51:14.901" v="698"/>
          <ac:spMkLst>
            <pc:docMk/>
            <pc:sldMk cId="717073215" sldId="1221"/>
            <ac:spMk id="89" creationId="{216EA6A5-9027-37FC-F135-6511F5B54D42}"/>
          </ac:spMkLst>
        </pc:spChg>
        <pc:spChg chg="mod">
          <ac:chgData name="May, Darron (DI SW EDA DVT PRM)" userId="ec32df33-21a1-41b1-be76-30f1076645cf" providerId="ADAL" clId="{679C65F8-FD46-417C-85D4-160A657E3FFC}" dt="2025-01-28T13:51:14.901" v="698"/>
          <ac:spMkLst>
            <pc:docMk/>
            <pc:sldMk cId="717073215" sldId="1221"/>
            <ac:spMk id="90" creationId="{FB81A2D1-2A94-4BDA-AD69-9FB98585B722}"/>
          </ac:spMkLst>
        </pc:spChg>
        <pc:spChg chg="mod">
          <ac:chgData name="May, Darron (DI SW EDA DVT PRM)" userId="ec32df33-21a1-41b1-be76-30f1076645cf" providerId="ADAL" clId="{679C65F8-FD46-417C-85D4-160A657E3FFC}" dt="2025-01-28T13:51:14.901" v="698"/>
          <ac:spMkLst>
            <pc:docMk/>
            <pc:sldMk cId="717073215" sldId="1221"/>
            <ac:spMk id="91" creationId="{1A48E569-0E07-753B-6109-90D220CF9D18}"/>
          </ac:spMkLst>
        </pc:spChg>
        <pc:spChg chg="mod">
          <ac:chgData name="May, Darron (DI SW EDA DVT PRM)" userId="ec32df33-21a1-41b1-be76-30f1076645cf" providerId="ADAL" clId="{679C65F8-FD46-417C-85D4-160A657E3FFC}" dt="2025-01-28T13:51:14.901" v="698"/>
          <ac:spMkLst>
            <pc:docMk/>
            <pc:sldMk cId="717073215" sldId="1221"/>
            <ac:spMk id="92" creationId="{FC1F1F1F-382A-1DD2-FDA7-2704CA3728BA}"/>
          </ac:spMkLst>
        </pc:spChg>
        <pc:spChg chg="mod">
          <ac:chgData name="May, Darron (DI SW EDA DVT PRM)" userId="ec32df33-21a1-41b1-be76-30f1076645cf" providerId="ADAL" clId="{679C65F8-FD46-417C-85D4-160A657E3FFC}" dt="2025-01-28T13:51:14.901" v="698"/>
          <ac:spMkLst>
            <pc:docMk/>
            <pc:sldMk cId="717073215" sldId="1221"/>
            <ac:spMk id="93" creationId="{2270FF77-6A09-54E7-6F20-4D661B5E52EE}"/>
          </ac:spMkLst>
        </pc:spChg>
        <pc:spChg chg="mod">
          <ac:chgData name="May, Darron (DI SW EDA DVT PRM)" userId="ec32df33-21a1-41b1-be76-30f1076645cf" providerId="ADAL" clId="{679C65F8-FD46-417C-85D4-160A657E3FFC}" dt="2025-01-28T13:51:14.901" v="698"/>
          <ac:spMkLst>
            <pc:docMk/>
            <pc:sldMk cId="717073215" sldId="1221"/>
            <ac:spMk id="94" creationId="{6D33D8C5-1A4F-DDC4-670C-234E35934742}"/>
          </ac:spMkLst>
        </pc:spChg>
        <pc:spChg chg="mod">
          <ac:chgData name="May, Darron (DI SW EDA DVT PRM)" userId="ec32df33-21a1-41b1-be76-30f1076645cf" providerId="ADAL" clId="{679C65F8-FD46-417C-85D4-160A657E3FFC}" dt="2025-01-28T13:51:14.901" v="698"/>
          <ac:spMkLst>
            <pc:docMk/>
            <pc:sldMk cId="717073215" sldId="1221"/>
            <ac:spMk id="95" creationId="{373B1417-E97F-71BF-7760-A04845BB1081}"/>
          </ac:spMkLst>
        </pc:spChg>
        <pc:spChg chg="mod">
          <ac:chgData name="May, Darron (DI SW EDA DVT PRM)" userId="ec32df33-21a1-41b1-be76-30f1076645cf" providerId="ADAL" clId="{679C65F8-FD46-417C-85D4-160A657E3FFC}" dt="2025-01-28T13:51:14.901" v="698"/>
          <ac:spMkLst>
            <pc:docMk/>
            <pc:sldMk cId="717073215" sldId="1221"/>
            <ac:spMk id="96" creationId="{8C27280A-CF78-B8C0-1291-E9610E11BFE7}"/>
          </ac:spMkLst>
        </pc:spChg>
        <pc:spChg chg="mod">
          <ac:chgData name="May, Darron (DI SW EDA DVT PRM)" userId="ec32df33-21a1-41b1-be76-30f1076645cf" providerId="ADAL" clId="{679C65F8-FD46-417C-85D4-160A657E3FFC}" dt="2025-01-28T13:51:14.901" v="698"/>
          <ac:spMkLst>
            <pc:docMk/>
            <pc:sldMk cId="717073215" sldId="1221"/>
            <ac:spMk id="97" creationId="{F5743EC8-E63F-533D-D910-8CE630F137B6}"/>
          </ac:spMkLst>
        </pc:spChg>
        <pc:spChg chg="mod">
          <ac:chgData name="May, Darron (DI SW EDA DVT PRM)" userId="ec32df33-21a1-41b1-be76-30f1076645cf" providerId="ADAL" clId="{679C65F8-FD46-417C-85D4-160A657E3FFC}" dt="2025-01-28T13:51:14.901" v="698"/>
          <ac:spMkLst>
            <pc:docMk/>
            <pc:sldMk cId="717073215" sldId="1221"/>
            <ac:spMk id="98" creationId="{1D830026-5CAA-169F-0AEC-E45907A3763E}"/>
          </ac:spMkLst>
        </pc:spChg>
        <pc:spChg chg="mod">
          <ac:chgData name="May, Darron (DI SW EDA DVT PRM)" userId="ec32df33-21a1-41b1-be76-30f1076645cf" providerId="ADAL" clId="{679C65F8-FD46-417C-85D4-160A657E3FFC}" dt="2025-01-28T13:51:14.901" v="698"/>
          <ac:spMkLst>
            <pc:docMk/>
            <pc:sldMk cId="717073215" sldId="1221"/>
            <ac:spMk id="99" creationId="{403880CC-6B89-889A-14CE-997EEFBA5326}"/>
          </ac:spMkLst>
        </pc:spChg>
        <pc:spChg chg="mod">
          <ac:chgData name="May, Darron (DI SW EDA DVT PRM)" userId="ec32df33-21a1-41b1-be76-30f1076645cf" providerId="ADAL" clId="{679C65F8-FD46-417C-85D4-160A657E3FFC}" dt="2025-01-28T13:51:14.901" v="698"/>
          <ac:spMkLst>
            <pc:docMk/>
            <pc:sldMk cId="717073215" sldId="1221"/>
            <ac:spMk id="100" creationId="{96854BF5-3960-5462-CDFB-E794392696CC}"/>
          </ac:spMkLst>
        </pc:spChg>
        <pc:spChg chg="mod">
          <ac:chgData name="May, Darron (DI SW EDA DVT PRM)" userId="ec32df33-21a1-41b1-be76-30f1076645cf" providerId="ADAL" clId="{679C65F8-FD46-417C-85D4-160A657E3FFC}" dt="2025-01-28T13:51:14.901" v="698"/>
          <ac:spMkLst>
            <pc:docMk/>
            <pc:sldMk cId="717073215" sldId="1221"/>
            <ac:spMk id="101" creationId="{80DE0971-8547-B5CC-1410-7EC976ABE731}"/>
          </ac:spMkLst>
        </pc:spChg>
        <pc:spChg chg="mod">
          <ac:chgData name="May, Darron (DI SW EDA DVT PRM)" userId="ec32df33-21a1-41b1-be76-30f1076645cf" providerId="ADAL" clId="{679C65F8-FD46-417C-85D4-160A657E3FFC}" dt="2025-01-28T13:51:14.901" v="698"/>
          <ac:spMkLst>
            <pc:docMk/>
            <pc:sldMk cId="717073215" sldId="1221"/>
            <ac:spMk id="103" creationId="{D7869CD0-C252-B10B-BE44-B7C28AF00DDB}"/>
          </ac:spMkLst>
        </pc:spChg>
        <pc:spChg chg="mod">
          <ac:chgData name="May, Darron (DI SW EDA DVT PRM)" userId="ec32df33-21a1-41b1-be76-30f1076645cf" providerId="ADAL" clId="{679C65F8-FD46-417C-85D4-160A657E3FFC}" dt="2025-01-28T13:51:14.901" v="698"/>
          <ac:spMkLst>
            <pc:docMk/>
            <pc:sldMk cId="717073215" sldId="1221"/>
            <ac:spMk id="104" creationId="{726740D8-9BD0-6C52-F295-A21E5794D13A}"/>
          </ac:spMkLst>
        </pc:spChg>
        <pc:spChg chg="mod">
          <ac:chgData name="May, Darron (DI SW EDA DVT PRM)" userId="ec32df33-21a1-41b1-be76-30f1076645cf" providerId="ADAL" clId="{679C65F8-FD46-417C-85D4-160A657E3FFC}" dt="2025-01-28T13:51:14.901" v="698"/>
          <ac:spMkLst>
            <pc:docMk/>
            <pc:sldMk cId="717073215" sldId="1221"/>
            <ac:spMk id="105" creationId="{21EAE5B6-A630-E55B-93B2-71F39AF5ABE2}"/>
          </ac:spMkLst>
        </pc:spChg>
        <pc:spChg chg="mod">
          <ac:chgData name="May, Darron (DI SW EDA DVT PRM)" userId="ec32df33-21a1-41b1-be76-30f1076645cf" providerId="ADAL" clId="{679C65F8-FD46-417C-85D4-160A657E3FFC}" dt="2025-01-28T13:51:14.901" v="698"/>
          <ac:spMkLst>
            <pc:docMk/>
            <pc:sldMk cId="717073215" sldId="1221"/>
            <ac:spMk id="106" creationId="{F9A0C6F0-ED48-CC63-E2A0-2CCD801B2AC0}"/>
          </ac:spMkLst>
        </pc:spChg>
        <pc:spChg chg="mod">
          <ac:chgData name="May, Darron (DI SW EDA DVT PRM)" userId="ec32df33-21a1-41b1-be76-30f1076645cf" providerId="ADAL" clId="{679C65F8-FD46-417C-85D4-160A657E3FFC}" dt="2025-01-28T13:51:14.901" v="698"/>
          <ac:spMkLst>
            <pc:docMk/>
            <pc:sldMk cId="717073215" sldId="1221"/>
            <ac:spMk id="107" creationId="{85ECF3B0-D8AE-B931-139B-5C25CFC32B1C}"/>
          </ac:spMkLst>
        </pc:spChg>
        <pc:spChg chg="mod">
          <ac:chgData name="May, Darron (DI SW EDA DVT PRM)" userId="ec32df33-21a1-41b1-be76-30f1076645cf" providerId="ADAL" clId="{679C65F8-FD46-417C-85D4-160A657E3FFC}" dt="2025-01-28T13:51:14.901" v="698"/>
          <ac:spMkLst>
            <pc:docMk/>
            <pc:sldMk cId="717073215" sldId="1221"/>
            <ac:spMk id="108" creationId="{AABDE85D-6510-8966-6BAB-0F9D1EC52E0C}"/>
          </ac:spMkLst>
        </pc:spChg>
        <pc:spChg chg="mod">
          <ac:chgData name="May, Darron (DI SW EDA DVT PRM)" userId="ec32df33-21a1-41b1-be76-30f1076645cf" providerId="ADAL" clId="{679C65F8-FD46-417C-85D4-160A657E3FFC}" dt="2025-01-28T13:51:14.901" v="698"/>
          <ac:spMkLst>
            <pc:docMk/>
            <pc:sldMk cId="717073215" sldId="1221"/>
            <ac:spMk id="109" creationId="{134C735D-40EE-94FC-95A7-3BDC18AC0C2B}"/>
          </ac:spMkLst>
        </pc:spChg>
        <pc:spChg chg="mod">
          <ac:chgData name="May, Darron (DI SW EDA DVT PRM)" userId="ec32df33-21a1-41b1-be76-30f1076645cf" providerId="ADAL" clId="{679C65F8-FD46-417C-85D4-160A657E3FFC}" dt="2025-01-28T13:51:14.901" v="698"/>
          <ac:spMkLst>
            <pc:docMk/>
            <pc:sldMk cId="717073215" sldId="1221"/>
            <ac:spMk id="110" creationId="{64C77B05-AAF8-086A-ACDF-DE3ABD7DAC5E}"/>
          </ac:spMkLst>
        </pc:spChg>
        <pc:spChg chg="mod">
          <ac:chgData name="May, Darron (DI SW EDA DVT PRM)" userId="ec32df33-21a1-41b1-be76-30f1076645cf" providerId="ADAL" clId="{679C65F8-FD46-417C-85D4-160A657E3FFC}" dt="2025-01-28T13:51:14.901" v="698"/>
          <ac:spMkLst>
            <pc:docMk/>
            <pc:sldMk cId="717073215" sldId="1221"/>
            <ac:spMk id="111" creationId="{DEAEE3D6-13CA-0795-0E63-8FA9BE788C7E}"/>
          </ac:spMkLst>
        </pc:spChg>
        <pc:spChg chg="mod">
          <ac:chgData name="May, Darron (DI SW EDA DVT PRM)" userId="ec32df33-21a1-41b1-be76-30f1076645cf" providerId="ADAL" clId="{679C65F8-FD46-417C-85D4-160A657E3FFC}" dt="2025-01-28T13:51:14.901" v="698"/>
          <ac:spMkLst>
            <pc:docMk/>
            <pc:sldMk cId="717073215" sldId="1221"/>
            <ac:spMk id="112" creationId="{6D4B3D71-334D-46BA-E8F9-914364785EE9}"/>
          </ac:spMkLst>
        </pc:spChg>
        <pc:spChg chg="mod">
          <ac:chgData name="May, Darron (DI SW EDA DVT PRM)" userId="ec32df33-21a1-41b1-be76-30f1076645cf" providerId="ADAL" clId="{679C65F8-FD46-417C-85D4-160A657E3FFC}" dt="2025-01-28T13:51:14.901" v="698"/>
          <ac:spMkLst>
            <pc:docMk/>
            <pc:sldMk cId="717073215" sldId="1221"/>
            <ac:spMk id="113" creationId="{342192C5-0E0E-1911-C19C-D0A0F2497925}"/>
          </ac:spMkLst>
        </pc:spChg>
        <pc:spChg chg="mod">
          <ac:chgData name="May, Darron (DI SW EDA DVT PRM)" userId="ec32df33-21a1-41b1-be76-30f1076645cf" providerId="ADAL" clId="{679C65F8-FD46-417C-85D4-160A657E3FFC}" dt="2025-01-28T13:51:14.901" v="698"/>
          <ac:spMkLst>
            <pc:docMk/>
            <pc:sldMk cId="717073215" sldId="1221"/>
            <ac:spMk id="114" creationId="{2DAF63B3-43A8-CA3F-181A-B6CECFCB3002}"/>
          </ac:spMkLst>
        </pc:spChg>
        <pc:spChg chg="mod">
          <ac:chgData name="May, Darron (DI SW EDA DVT PRM)" userId="ec32df33-21a1-41b1-be76-30f1076645cf" providerId="ADAL" clId="{679C65F8-FD46-417C-85D4-160A657E3FFC}" dt="2025-01-28T13:51:14.901" v="698"/>
          <ac:spMkLst>
            <pc:docMk/>
            <pc:sldMk cId="717073215" sldId="1221"/>
            <ac:spMk id="115" creationId="{779381F6-6064-007B-45FD-92FD5B8A9309}"/>
          </ac:spMkLst>
        </pc:spChg>
        <pc:spChg chg="mod">
          <ac:chgData name="May, Darron (DI SW EDA DVT PRM)" userId="ec32df33-21a1-41b1-be76-30f1076645cf" providerId="ADAL" clId="{679C65F8-FD46-417C-85D4-160A657E3FFC}" dt="2025-01-28T13:51:14.901" v="698"/>
          <ac:spMkLst>
            <pc:docMk/>
            <pc:sldMk cId="717073215" sldId="1221"/>
            <ac:spMk id="116" creationId="{7B7DE071-CA44-0EE1-0373-4D7BCDF23DEB}"/>
          </ac:spMkLst>
        </pc:spChg>
        <pc:spChg chg="mod">
          <ac:chgData name="May, Darron (DI SW EDA DVT PRM)" userId="ec32df33-21a1-41b1-be76-30f1076645cf" providerId="ADAL" clId="{679C65F8-FD46-417C-85D4-160A657E3FFC}" dt="2025-01-28T13:51:14.901" v="698"/>
          <ac:spMkLst>
            <pc:docMk/>
            <pc:sldMk cId="717073215" sldId="1221"/>
            <ac:spMk id="117" creationId="{3F26B0C5-4B2C-9B28-2A76-FCE3F6BEC9F5}"/>
          </ac:spMkLst>
        </pc:spChg>
        <pc:spChg chg="mod">
          <ac:chgData name="May, Darron (DI SW EDA DVT PRM)" userId="ec32df33-21a1-41b1-be76-30f1076645cf" providerId="ADAL" clId="{679C65F8-FD46-417C-85D4-160A657E3FFC}" dt="2025-01-28T13:51:14.901" v="698"/>
          <ac:spMkLst>
            <pc:docMk/>
            <pc:sldMk cId="717073215" sldId="1221"/>
            <ac:spMk id="118" creationId="{76F7388F-9D49-1336-7811-C2CCE396DF87}"/>
          </ac:spMkLst>
        </pc:spChg>
        <pc:spChg chg="mod">
          <ac:chgData name="May, Darron (DI SW EDA DVT PRM)" userId="ec32df33-21a1-41b1-be76-30f1076645cf" providerId="ADAL" clId="{679C65F8-FD46-417C-85D4-160A657E3FFC}" dt="2025-01-28T13:51:14.901" v="698"/>
          <ac:spMkLst>
            <pc:docMk/>
            <pc:sldMk cId="717073215" sldId="1221"/>
            <ac:spMk id="119" creationId="{F8B35C5D-7FA7-F7B9-46B2-2B961E2D3584}"/>
          </ac:spMkLst>
        </pc:spChg>
        <pc:spChg chg="mod">
          <ac:chgData name="May, Darron (DI SW EDA DVT PRM)" userId="ec32df33-21a1-41b1-be76-30f1076645cf" providerId="ADAL" clId="{679C65F8-FD46-417C-85D4-160A657E3FFC}" dt="2025-01-28T13:51:14.901" v="698"/>
          <ac:spMkLst>
            <pc:docMk/>
            <pc:sldMk cId="717073215" sldId="1221"/>
            <ac:spMk id="120" creationId="{51B1B80C-9249-FF10-AE53-21F9B736A66C}"/>
          </ac:spMkLst>
        </pc:spChg>
        <pc:spChg chg="mod">
          <ac:chgData name="May, Darron (DI SW EDA DVT PRM)" userId="ec32df33-21a1-41b1-be76-30f1076645cf" providerId="ADAL" clId="{679C65F8-FD46-417C-85D4-160A657E3FFC}" dt="2025-01-28T13:51:14.901" v="698"/>
          <ac:spMkLst>
            <pc:docMk/>
            <pc:sldMk cId="717073215" sldId="1221"/>
            <ac:spMk id="121" creationId="{19054694-3865-BBE4-11C7-E493A84942B4}"/>
          </ac:spMkLst>
        </pc:spChg>
        <pc:spChg chg="mod">
          <ac:chgData name="May, Darron (DI SW EDA DVT PRM)" userId="ec32df33-21a1-41b1-be76-30f1076645cf" providerId="ADAL" clId="{679C65F8-FD46-417C-85D4-160A657E3FFC}" dt="2025-01-28T13:51:14.901" v="698"/>
          <ac:spMkLst>
            <pc:docMk/>
            <pc:sldMk cId="717073215" sldId="1221"/>
            <ac:spMk id="122" creationId="{4654DC41-A1EA-478A-F254-7501A2F46F60}"/>
          </ac:spMkLst>
        </pc:spChg>
        <pc:spChg chg="mod">
          <ac:chgData name="May, Darron (DI SW EDA DVT PRM)" userId="ec32df33-21a1-41b1-be76-30f1076645cf" providerId="ADAL" clId="{679C65F8-FD46-417C-85D4-160A657E3FFC}" dt="2025-01-28T13:51:14.901" v="698"/>
          <ac:spMkLst>
            <pc:docMk/>
            <pc:sldMk cId="717073215" sldId="1221"/>
            <ac:spMk id="123" creationId="{A06A2ED2-56C4-CFB5-E416-604B7E607434}"/>
          </ac:spMkLst>
        </pc:spChg>
        <pc:spChg chg="mod">
          <ac:chgData name="May, Darron (DI SW EDA DVT PRM)" userId="ec32df33-21a1-41b1-be76-30f1076645cf" providerId="ADAL" clId="{679C65F8-FD46-417C-85D4-160A657E3FFC}" dt="2025-01-28T13:51:14.901" v="698"/>
          <ac:spMkLst>
            <pc:docMk/>
            <pc:sldMk cId="717073215" sldId="1221"/>
            <ac:spMk id="124" creationId="{1CC829E1-8F8C-C3AB-FB49-CBE4E2E43125}"/>
          </ac:spMkLst>
        </pc:spChg>
        <pc:spChg chg="mod">
          <ac:chgData name="May, Darron (DI SW EDA DVT PRM)" userId="ec32df33-21a1-41b1-be76-30f1076645cf" providerId="ADAL" clId="{679C65F8-FD46-417C-85D4-160A657E3FFC}" dt="2025-01-28T13:51:14.901" v="698"/>
          <ac:spMkLst>
            <pc:docMk/>
            <pc:sldMk cId="717073215" sldId="1221"/>
            <ac:spMk id="125" creationId="{0D9CA24B-DBDA-72F8-E1DA-3BD269A57642}"/>
          </ac:spMkLst>
        </pc:spChg>
        <pc:spChg chg="mod">
          <ac:chgData name="May, Darron (DI SW EDA DVT PRM)" userId="ec32df33-21a1-41b1-be76-30f1076645cf" providerId="ADAL" clId="{679C65F8-FD46-417C-85D4-160A657E3FFC}" dt="2025-01-28T13:51:14.901" v="698"/>
          <ac:spMkLst>
            <pc:docMk/>
            <pc:sldMk cId="717073215" sldId="1221"/>
            <ac:spMk id="126" creationId="{CAD7AC88-B7D9-F4F8-6FA1-1DC858FB147F}"/>
          </ac:spMkLst>
        </pc:spChg>
        <pc:spChg chg="mod">
          <ac:chgData name="May, Darron (DI SW EDA DVT PRM)" userId="ec32df33-21a1-41b1-be76-30f1076645cf" providerId="ADAL" clId="{679C65F8-FD46-417C-85D4-160A657E3FFC}" dt="2025-01-28T13:51:14.901" v="698"/>
          <ac:spMkLst>
            <pc:docMk/>
            <pc:sldMk cId="717073215" sldId="1221"/>
            <ac:spMk id="127" creationId="{F5C6BFE1-E974-5139-E297-77DDEEE78E9C}"/>
          </ac:spMkLst>
        </pc:spChg>
        <pc:spChg chg="mod">
          <ac:chgData name="May, Darron (DI SW EDA DVT PRM)" userId="ec32df33-21a1-41b1-be76-30f1076645cf" providerId="ADAL" clId="{679C65F8-FD46-417C-85D4-160A657E3FFC}" dt="2025-01-28T13:51:14.901" v="698"/>
          <ac:spMkLst>
            <pc:docMk/>
            <pc:sldMk cId="717073215" sldId="1221"/>
            <ac:spMk id="128" creationId="{A1E34A6F-B1E2-E04E-3156-7F7D5598B141}"/>
          </ac:spMkLst>
        </pc:spChg>
        <pc:spChg chg="mod">
          <ac:chgData name="May, Darron (DI SW EDA DVT PRM)" userId="ec32df33-21a1-41b1-be76-30f1076645cf" providerId="ADAL" clId="{679C65F8-FD46-417C-85D4-160A657E3FFC}" dt="2025-01-28T13:51:14.901" v="698"/>
          <ac:spMkLst>
            <pc:docMk/>
            <pc:sldMk cId="717073215" sldId="1221"/>
            <ac:spMk id="129" creationId="{A96889B5-9129-6059-D0EA-E811BEE485BB}"/>
          </ac:spMkLst>
        </pc:spChg>
        <pc:spChg chg="mod">
          <ac:chgData name="May, Darron (DI SW EDA DVT PRM)" userId="ec32df33-21a1-41b1-be76-30f1076645cf" providerId="ADAL" clId="{679C65F8-FD46-417C-85D4-160A657E3FFC}" dt="2025-01-28T13:51:14.901" v="698"/>
          <ac:spMkLst>
            <pc:docMk/>
            <pc:sldMk cId="717073215" sldId="1221"/>
            <ac:spMk id="130" creationId="{B5983CF2-8E97-F764-C552-D70B3C611DA2}"/>
          </ac:spMkLst>
        </pc:spChg>
        <pc:spChg chg="mod">
          <ac:chgData name="May, Darron (DI SW EDA DVT PRM)" userId="ec32df33-21a1-41b1-be76-30f1076645cf" providerId="ADAL" clId="{679C65F8-FD46-417C-85D4-160A657E3FFC}" dt="2025-01-28T13:51:14.901" v="698"/>
          <ac:spMkLst>
            <pc:docMk/>
            <pc:sldMk cId="717073215" sldId="1221"/>
            <ac:spMk id="131" creationId="{BCC6C6BA-ABA3-1C9E-702C-9CF9DDDFB1EE}"/>
          </ac:spMkLst>
        </pc:spChg>
        <pc:spChg chg="mod">
          <ac:chgData name="May, Darron (DI SW EDA DVT PRM)" userId="ec32df33-21a1-41b1-be76-30f1076645cf" providerId="ADAL" clId="{679C65F8-FD46-417C-85D4-160A657E3FFC}" dt="2025-01-28T13:51:14.901" v="698"/>
          <ac:spMkLst>
            <pc:docMk/>
            <pc:sldMk cId="717073215" sldId="1221"/>
            <ac:spMk id="132" creationId="{A36AFD65-E01C-DD61-A73D-26222B5DFE1D}"/>
          </ac:spMkLst>
        </pc:spChg>
        <pc:spChg chg="mod">
          <ac:chgData name="May, Darron (DI SW EDA DVT PRM)" userId="ec32df33-21a1-41b1-be76-30f1076645cf" providerId="ADAL" clId="{679C65F8-FD46-417C-85D4-160A657E3FFC}" dt="2025-01-28T13:51:14.901" v="698"/>
          <ac:spMkLst>
            <pc:docMk/>
            <pc:sldMk cId="717073215" sldId="1221"/>
            <ac:spMk id="133" creationId="{7C4229B3-9E69-F091-49F3-FE5E551C9C18}"/>
          </ac:spMkLst>
        </pc:spChg>
        <pc:spChg chg="mod">
          <ac:chgData name="May, Darron (DI SW EDA DVT PRM)" userId="ec32df33-21a1-41b1-be76-30f1076645cf" providerId="ADAL" clId="{679C65F8-FD46-417C-85D4-160A657E3FFC}" dt="2025-01-28T13:51:14.901" v="698"/>
          <ac:spMkLst>
            <pc:docMk/>
            <pc:sldMk cId="717073215" sldId="1221"/>
            <ac:spMk id="134" creationId="{0E9F9564-8FA8-2854-FDC1-944DA5408E50}"/>
          </ac:spMkLst>
        </pc:spChg>
        <pc:spChg chg="mod">
          <ac:chgData name="May, Darron (DI SW EDA DVT PRM)" userId="ec32df33-21a1-41b1-be76-30f1076645cf" providerId="ADAL" clId="{679C65F8-FD46-417C-85D4-160A657E3FFC}" dt="2025-01-28T13:51:14.901" v="698"/>
          <ac:spMkLst>
            <pc:docMk/>
            <pc:sldMk cId="717073215" sldId="1221"/>
            <ac:spMk id="135" creationId="{463754A3-1FB0-9EC5-95E4-7CD88480B43E}"/>
          </ac:spMkLst>
        </pc:spChg>
        <pc:spChg chg="mod">
          <ac:chgData name="May, Darron (DI SW EDA DVT PRM)" userId="ec32df33-21a1-41b1-be76-30f1076645cf" providerId="ADAL" clId="{679C65F8-FD46-417C-85D4-160A657E3FFC}" dt="2025-01-28T13:51:14.901" v="698"/>
          <ac:spMkLst>
            <pc:docMk/>
            <pc:sldMk cId="717073215" sldId="1221"/>
            <ac:spMk id="136" creationId="{0D019925-4701-6E3B-72D7-D3F64E61CDE7}"/>
          </ac:spMkLst>
        </pc:spChg>
        <pc:spChg chg="mod">
          <ac:chgData name="May, Darron (DI SW EDA DVT PRM)" userId="ec32df33-21a1-41b1-be76-30f1076645cf" providerId="ADAL" clId="{679C65F8-FD46-417C-85D4-160A657E3FFC}" dt="2025-01-28T13:51:14.901" v="698"/>
          <ac:spMkLst>
            <pc:docMk/>
            <pc:sldMk cId="717073215" sldId="1221"/>
            <ac:spMk id="137" creationId="{CC731A6F-7195-3E35-B375-FCB123834DE8}"/>
          </ac:spMkLst>
        </pc:spChg>
        <pc:spChg chg="mod">
          <ac:chgData name="May, Darron (DI SW EDA DVT PRM)" userId="ec32df33-21a1-41b1-be76-30f1076645cf" providerId="ADAL" clId="{679C65F8-FD46-417C-85D4-160A657E3FFC}" dt="2025-01-28T13:51:14.901" v="698"/>
          <ac:spMkLst>
            <pc:docMk/>
            <pc:sldMk cId="717073215" sldId="1221"/>
            <ac:spMk id="138" creationId="{8C12F388-6742-838B-397C-11C4BCC6F55E}"/>
          </ac:spMkLst>
        </pc:spChg>
        <pc:spChg chg="mod">
          <ac:chgData name="May, Darron (DI SW EDA DVT PRM)" userId="ec32df33-21a1-41b1-be76-30f1076645cf" providerId="ADAL" clId="{679C65F8-FD46-417C-85D4-160A657E3FFC}" dt="2025-01-28T13:51:14.901" v="698"/>
          <ac:spMkLst>
            <pc:docMk/>
            <pc:sldMk cId="717073215" sldId="1221"/>
            <ac:spMk id="139" creationId="{00B14C4D-3693-804E-761A-C94139A0389E}"/>
          </ac:spMkLst>
        </pc:spChg>
        <pc:spChg chg="mod">
          <ac:chgData name="May, Darron (DI SW EDA DVT PRM)" userId="ec32df33-21a1-41b1-be76-30f1076645cf" providerId="ADAL" clId="{679C65F8-FD46-417C-85D4-160A657E3FFC}" dt="2025-01-28T13:51:14.901" v="698"/>
          <ac:spMkLst>
            <pc:docMk/>
            <pc:sldMk cId="717073215" sldId="1221"/>
            <ac:spMk id="141" creationId="{E89297D8-8AA0-0498-7C44-88C98212CD32}"/>
          </ac:spMkLst>
        </pc:spChg>
        <pc:spChg chg="mod">
          <ac:chgData name="May, Darron (DI SW EDA DVT PRM)" userId="ec32df33-21a1-41b1-be76-30f1076645cf" providerId="ADAL" clId="{679C65F8-FD46-417C-85D4-160A657E3FFC}" dt="2025-01-28T13:51:14.901" v="698"/>
          <ac:spMkLst>
            <pc:docMk/>
            <pc:sldMk cId="717073215" sldId="1221"/>
            <ac:spMk id="142" creationId="{4E857E59-9F3A-5F82-E8C9-991EB454A44B}"/>
          </ac:spMkLst>
        </pc:spChg>
        <pc:spChg chg="mod">
          <ac:chgData name="May, Darron (DI SW EDA DVT PRM)" userId="ec32df33-21a1-41b1-be76-30f1076645cf" providerId="ADAL" clId="{679C65F8-FD46-417C-85D4-160A657E3FFC}" dt="2025-01-28T13:51:14.901" v="698"/>
          <ac:spMkLst>
            <pc:docMk/>
            <pc:sldMk cId="717073215" sldId="1221"/>
            <ac:spMk id="144" creationId="{D0541FCA-3FCE-9951-211E-C7291892FD7A}"/>
          </ac:spMkLst>
        </pc:spChg>
        <pc:spChg chg="mod">
          <ac:chgData name="May, Darron (DI SW EDA DVT PRM)" userId="ec32df33-21a1-41b1-be76-30f1076645cf" providerId="ADAL" clId="{679C65F8-FD46-417C-85D4-160A657E3FFC}" dt="2025-01-28T13:51:14.901" v="698"/>
          <ac:spMkLst>
            <pc:docMk/>
            <pc:sldMk cId="717073215" sldId="1221"/>
            <ac:spMk id="145" creationId="{EC467BB3-4B5B-D0B1-8FD1-1000A70987C9}"/>
          </ac:spMkLst>
        </pc:spChg>
        <pc:spChg chg="mod">
          <ac:chgData name="May, Darron (DI SW EDA DVT PRM)" userId="ec32df33-21a1-41b1-be76-30f1076645cf" providerId="ADAL" clId="{679C65F8-FD46-417C-85D4-160A657E3FFC}" dt="2025-01-28T13:51:14.901" v="698"/>
          <ac:spMkLst>
            <pc:docMk/>
            <pc:sldMk cId="717073215" sldId="1221"/>
            <ac:spMk id="147" creationId="{3983B212-EA16-DCD2-9F0C-7ED039E8EB0C}"/>
          </ac:spMkLst>
        </pc:spChg>
        <pc:spChg chg="mod">
          <ac:chgData name="May, Darron (DI SW EDA DVT PRM)" userId="ec32df33-21a1-41b1-be76-30f1076645cf" providerId="ADAL" clId="{679C65F8-FD46-417C-85D4-160A657E3FFC}" dt="2025-01-28T13:51:14.901" v="698"/>
          <ac:spMkLst>
            <pc:docMk/>
            <pc:sldMk cId="717073215" sldId="1221"/>
            <ac:spMk id="148" creationId="{23963BBE-BFC9-0F4F-8979-0BF1F5C189F5}"/>
          </ac:spMkLst>
        </pc:spChg>
        <pc:spChg chg="mod">
          <ac:chgData name="May, Darron (DI SW EDA DVT PRM)" userId="ec32df33-21a1-41b1-be76-30f1076645cf" providerId="ADAL" clId="{679C65F8-FD46-417C-85D4-160A657E3FFC}" dt="2025-01-28T13:51:14.901" v="698"/>
          <ac:spMkLst>
            <pc:docMk/>
            <pc:sldMk cId="717073215" sldId="1221"/>
            <ac:spMk id="153" creationId="{45132322-C8E3-BBA3-78FE-69DFEABBB59C}"/>
          </ac:spMkLst>
        </pc:spChg>
        <pc:spChg chg="mod">
          <ac:chgData name="May, Darron (DI SW EDA DVT PRM)" userId="ec32df33-21a1-41b1-be76-30f1076645cf" providerId="ADAL" clId="{679C65F8-FD46-417C-85D4-160A657E3FFC}" dt="2025-01-28T13:51:14.901" v="698"/>
          <ac:spMkLst>
            <pc:docMk/>
            <pc:sldMk cId="717073215" sldId="1221"/>
            <ac:spMk id="156" creationId="{DBA9A526-B3D6-E4BD-86AB-08C6C8CDCC57}"/>
          </ac:spMkLst>
        </pc:spChg>
        <pc:spChg chg="mod">
          <ac:chgData name="May, Darron (DI SW EDA DVT PRM)" userId="ec32df33-21a1-41b1-be76-30f1076645cf" providerId="ADAL" clId="{679C65F8-FD46-417C-85D4-160A657E3FFC}" dt="2025-01-28T13:51:14.901" v="698"/>
          <ac:spMkLst>
            <pc:docMk/>
            <pc:sldMk cId="717073215" sldId="1221"/>
            <ac:spMk id="159" creationId="{619A9B8A-DE42-2D0B-0F47-E12B8E19A8E9}"/>
          </ac:spMkLst>
        </pc:spChg>
        <pc:spChg chg="mod">
          <ac:chgData name="May, Darron (DI SW EDA DVT PRM)" userId="ec32df33-21a1-41b1-be76-30f1076645cf" providerId="ADAL" clId="{679C65F8-FD46-417C-85D4-160A657E3FFC}" dt="2025-01-28T13:52:21.819" v="707" actId="1076"/>
          <ac:spMkLst>
            <pc:docMk/>
            <pc:sldMk cId="717073215" sldId="1221"/>
            <ac:spMk id="211" creationId="{FC776F90-94B2-AAF6-7970-391BD5D44D47}"/>
          </ac:spMkLst>
        </pc:spChg>
        <pc:grpChg chg="add mod">
          <ac:chgData name="May, Darron (DI SW EDA DVT PRM)" userId="ec32df33-21a1-41b1-be76-30f1076645cf" providerId="ADAL" clId="{679C65F8-FD46-417C-85D4-160A657E3FFC}" dt="2025-01-28T13:51:14.901" v="698"/>
          <ac:grpSpMkLst>
            <pc:docMk/>
            <pc:sldMk cId="717073215" sldId="1221"/>
            <ac:grpSpMk id="3" creationId="{E0832FBE-9142-26C7-9960-A92E0E7D4B6A}"/>
          </ac:grpSpMkLst>
        </pc:grpChg>
        <pc:grpChg chg="add mod">
          <ac:chgData name="May, Darron (DI SW EDA DVT PRM)" userId="ec32df33-21a1-41b1-be76-30f1076645cf" providerId="ADAL" clId="{679C65F8-FD46-417C-85D4-160A657E3FFC}" dt="2025-01-28T13:51:14.901" v="698"/>
          <ac:grpSpMkLst>
            <pc:docMk/>
            <pc:sldMk cId="717073215" sldId="1221"/>
            <ac:grpSpMk id="52" creationId="{5014C579-DCD7-DC9D-E091-1B6C0503A8EA}"/>
          </ac:grpSpMkLst>
        </pc:grpChg>
        <pc:grpChg chg="add mod">
          <ac:chgData name="May, Darron (DI SW EDA DVT PRM)" userId="ec32df33-21a1-41b1-be76-30f1076645cf" providerId="ADAL" clId="{679C65F8-FD46-417C-85D4-160A657E3FFC}" dt="2025-01-28T13:51:14.901" v="698"/>
          <ac:grpSpMkLst>
            <pc:docMk/>
            <pc:sldMk cId="717073215" sldId="1221"/>
            <ac:grpSpMk id="102" creationId="{223C8498-DD70-776A-9B2D-65C1EA87996B}"/>
          </ac:grpSpMkLst>
        </pc:grpChg>
        <pc:grpChg chg="add mod">
          <ac:chgData name="May, Darron (DI SW EDA DVT PRM)" userId="ec32df33-21a1-41b1-be76-30f1076645cf" providerId="ADAL" clId="{679C65F8-FD46-417C-85D4-160A657E3FFC}" dt="2025-01-28T13:51:14.901" v="698"/>
          <ac:grpSpMkLst>
            <pc:docMk/>
            <pc:sldMk cId="717073215" sldId="1221"/>
            <ac:grpSpMk id="140" creationId="{1E1FAE05-8BEE-2EEC-DCC5-9F47E20BEFD1}"/>
          </ac:grpSpMkLst>
        </pc:grpChg>
        <pc:grpChg chg="add mod">
          <ac:chgData name="May, Darron (DI SW EDA DVT PRM)" userId="ec32df33-21a1-41b1-be76-30f1076645cf" providerId="ADAL" clId="{679C65F8-FD46-417C-85D4-160A657E3FFC}" dt="2025-01-28T13:51:14.901" v="698"/>
          <ac:grpSpMkLst>
            <pc:docMk/>
            <pc:sldMk cId="717073215" sldId="1221"/>
            <ac:grpSpMk id="143" creationId="{8B28D6CC-F7CC-9915-EAE2-A2F3F8FCFC24}"/>
          </ac:grpSpMkLst>
        </pc:grpChg>
        <pc:grpChg chg="add mod">
          <ac:chgData name="May, Darron (DI SW EDA DVT PRM)" userId="ec32df33-21a1-41b1-be76-30f1076645cf" providerId="ADAL" clId="{679C65F8-FD46-417C-85D4-160A657E3FFC}" dt="2025-01-28T13:51:14.901" v="698"/>
          <ac:grpSpMkLst>
            <pc:docMk/>
            <pc:sldMk cId="717073215" sldId="1221"/>
            <ac:grpSpMk id="146" creationId="{7EDD7935-7108-2E52-96C7-2F701C1761C7}"/>
          </ac:grpSpMkLst>
        </pc:grpChg>
        <pc:grpChg chg="add mod">
          <ac:chgData name="May, Darron (DI SW EDA DVT PRM)" userId="ec32df33-21a1-41b1-be76-30f1076645cf" providerId="ADAL" clId="{679C65F8-FD46-417C-85D4-160A657E3FFC}" dt="2025-01-28T13:51:14.901" v="698"/>
          <ac:grpSpMkLst>
            <pc:docMk/>
            <pc:sldMk cId="717073215" sldId="1221"/>
            <ac:grpSpMk id="152" creationId="{7194CC0B-C1B2-4111-687C-7C80CA71AD24}"/>
          </ac:grpSpMkLst>
        </pc:grpChg>
        <pc:grpChg chg="add mod">
          <ac:chgData name="May, Darron (DI SW EDA DVT PRM)" userId="ec32df33-21a1-41b1-be76-30f1076645cf" providerId="ADAL" clId="{679C65F8-FD46-417C-85D4-160A657E3FFC}" dt="2025-01-28T13:51:14.901" v="698"/>
          <ac:grpSpMkLst>
            <pc:docMk/>
            <pc:sldMk cId="717073215" sldId="1221"/>
            <ac:grpSpMk id="155" creationId="{9706DA39-68A9-A393-BD51-886161AB18D5}"/>
          </ac:grpSpMkLst>
        </pc:grpChg>
        <pc:grpChg chg="add mod">
          <ac:chgData name="May, Darron (DI SW EDA DVT PRM)" userId="ec32df33-21a1-41b1-be76-30f1076645cf" providerId="ADAL" clId="{679C65F8-FD46-417C-85D4-160A657E3FFC}" dt="2025-01-28T13:51:14.901" v="698"/>
          <ac:grpSpMkLst>
            <pc:docMk/>
            <pc:sldMk cId="717073215" sldId="1221"/>
            <ac:grpSpMk id="158" creationId="{FA303EA4-44AE-6BCC-4EA3-96FD313A032C}"/>
          </ac:grpSpMkLst>
        </pc:grpChg>
        <pc:grpChg chg="add mod">
          <ac:chgData name="May, Darron (DI SW EDA DVT PRM)" userId="ec32df33-21a1-41b1-be76-30f1076645cf" providerId="ADAL" clId="{679C65F8-FD46-417C-85D4-160A657E3FFC}" dt="2025-01-28T13:52:05.104" v="706"/>
          <ac:grpSpMkLst>
            <pc:docMk/>
            <pc:sldMk cId="717073215" sldId="1221"/>
            <ac:grpSpMk id="209" creationId="{1DAC100F-FFB8-D39C-796C-991AE8636240}"/>
          </ac:grpSpMkLst>
        </pc:grpChg>
        <pc:picChg chg="add mod">
          <ac:chgData name="May, Darron (DI SW EDA DVT PRM)" userId="ec32df33-21a1-41b1-be76-30f1076645cf" providerId="ADAL" clId="{679C65F8-FD46-417C-85D4-160A657E3FFC}" dt="2025-01-28T13:51:14.901" v="698"/>
          <ac:picMkLst>
            <pc:docMk/>
            <pc:sldMk cId="717073215" sldId="1221"/>
            <ac:picMk id="149" creationId="{887A849B-F29F-B314-5272-584149602D07}"/>
          </ac:picMkLst>
        </pc:picChg>
        <pc:picChg chg="add mod">
          <ac:chgData name="May, Darron (DI SW EDA DVT PRM)" userId="ec32df33-21a1-41b1-be76-30f1076645cf" providerId="ADAL" clId="{679C65F8-FD46-417C-85D4-160A657E3FFC}" dt="2025-01-28T13:51:14.901" v="698"/>
          <ac:picMkLst>
            <pc:docMk/>
            <pc:sldMk cId="717073215" sldId="1221"/>
            <ac:picMk id="150" creationId="{952549F3-9A26-8DC1-FAF2-1DCC904D4C22}"/>
          </ac:picMkLst>
        </pc:picChg>
        <pc:picChg chg="add mod">
          <ac:chgData name="May, Darron (DI SW EDA DVT PRM)" userId="ec32df33-21a1-41b1-be76-30f1076645cf" providerId="ADAL" clId="{679C65F8-FD46-417C-85D4-160A657E3FFC}" dt="2025-01-28T13:51:14.901" v="698"/>
          <ac:picMkLst>
            <pc:docMk/>
            <pc:sldMk cId="717073215" sldId="1221"/>
            <ac:picMk id="151" creationId="{49CB1AB9-B452-00D7-EB22-D5991595EAFC}"/>
          </ac:picMkLst>
        </pc:picChg>
        <pc:picChg chg="mod">
          <ac:chgData name="May, Darron (DI SW EDA DVT PRM)" userId="ec32df33-21a1-41b1-be76-30f1076645cf" providerId="ADAL" clId="{679C65F8-FD46-417C-85D4-160A657E3FFC}" dt="2025-01-28T13:51:14.901" v="698"/>
          <ac:picMkLst>
            <pc:docMk/>
            <pc:sldMk cId="717073215" sldId="1221"/>
            <ac:picMk id="154" creationId="{4C5BFCA1-9043-74B6-9193-E16EFB034131}"/>
          </ac:picMkLst>
        </pc:picChg>
        <pc:picChg chg="mod">
          <ac:chgData name="May, Darron (DI SW EDA DVT PRM)" userId="ec32df33-21a1-41b1-be76-30f1076645cf" providerId="ADAL" clId="{679C65F8-FD46-417C-85D4-160A657E3FFC}" dt="2025-01-28T13:51:14.901" v="698"/>
          <ac:picMkLst>
            <pc:docMk/>
            <pc:sldMk cId="717073215" sldId="1221"/>
            <ac:picMk id="157" creationId="{2D1894D9-FC68-A8FF-6991-52F0F96838D2}"/>
          </ac:picMkLst>
        </pc:picChg>
        <pc:picChg chg="mod">
          <ac:chgData name="May, Darron (DI SW EDA DVT PRM)" userId="ec32df33-21a1-41b1-be76-30f1076645cf" providerId="ADAL" clId="{679C65F8-FD46-417C-85D4-160A657E3FFC}" dt="2025-01-28T13:51:14.901" v="698"/>
          <ac:picMkLst>
            <pc:docMk/>
            <pc:sldMk cId="717073215" sldId="1221"/>
            <ac:picMk id="160" creationId="{757AB3A0-B583-6786-19D2-DA6BB47DD303}"/>
          </ac:picMkLst>
        </pc:picChg>
        <pc:picChg chg="mod">
          <ac:chgData name="May, Darron (DI SW EDA DVT PRM)" userId="ec32df33-21a1-41b1-be76-30f1076645cf" providerId="ADAL" clId="{679C65F8-FD46-417C-85D4-160A657E3FFC}" dt="2025-01-28T13:52:05.104" v="706"/>
          <ac:picMkLst>
            <pc:docMk/>
            <pc:sldMk cId="717073215" sldId="1221"/>
            <ac:picMk id="210" creationId="{BEC0F8D8-84B2-45B1-DCA4-938542B9DA06}"/>
          </ac:picMkLst>
        </pc:picChg>
      </pc:sldChg>
      <pc:sldChg chg="del">
        <pc:chgData name="May, Darron (DI SW EDA DVT PRM)" userId="ec32df33-21a1-41b1-be76-30f1076645cf" providerId="ADAL" clId="{679C65F8-FD46-417C-85D4-160A657E3FFC}" dt="2025-01-28T11:06:40.122" v="39" actId="47"/>
        <pc:sldMkLst>
          <pc:docMk/>
          <pc:sldMk cId="2299273789" sldId="1221"/>
        </pc:sldMkLst>
      </pc:sldChg>
      <pc:sldChg chg="del">
        <pc:chgData name="May, Darron (DI SW EDA DVT PRM)" userId="ec32df33-21a1-41b1-be76-30f1076645cf" providerId="ADAL" clId="{679C65F8-FD46-417C-85D4-160A657E3FFC}" dt="2025-01-28T11:06:41.705" v="40" actId="47"/>
        <pc:sldMkLst>
          <pc:docMk/>
          <pc:sldMk cId="3333835494" sldId="1222"/>
        </pc:sldMkLst>
      </pc:sldChg>
      <pc:sldChg chg="addSp modSp add mod">
        <pc:chgData name="May, Darron (DI SW EDA DVT PRM)" userId="ec32df33-21a1-41b1-be76-30f1076645cf" providerId="ADAL" clId="{679C65F8-FD46-417C-85D4-160A657E3FFC}" dt="2025-01-28T13:53:26.016" v="713"/>
        <pc:sldMkLst>
          <pc:docMk/>
          <pc:sldMk cId="3392232698" sldId="1222"/>
        </pc:sldMkLst>
        <pc:spChg chg="mod">
          <ac:chgData name="May, Darron (DI SW EDA DVT PRM)" userId="ec32df33-21a1-41b1-be76-30f1076645cf" providerId="ADAL" clId="{679C65F8-FD46-417C-85D4-160A657E3FFC}" dt="2025-01-28T13:53:20.068" v="712"/>
          <ac:spMkLst>
            <pc:docMk/>
            <pc:sldMk cId="3392232698" sldId="1222"/>
            <ac:spMk id="2" creationId="{71EBA09C-117D-3BB6-CB34-A8596A90A1E9}"/>
          </ac:spMkLst>
        </pc:spChg>
        <pc:spChg chg="mod">
          <ac:chgData name="May, Darron (DI SW EDA DVT PRM)" userId="ec32df33-21a1-41b1-be76-30f1076645cf" providerId="ADAL" clId="{679C65F8-FD46-417C-85D4-160A657E3FFC}" dt="2025-01-28T13:53:26.016" v="713"/>
          <ac:spMkLst>
            <pc:docMk/>
            <pc:sldMk cId="3392232698" sldId="1222"/>
            <ac:spMk id="7" creationId="{E982E38F-79DD-71D1-6519-4F97788C95A7}"/>
          </ac:spMkLst>
        </pc:spChg>
        <pc:spChg chg="mod">
          <ac:chgData name="May, Darron (DI SW EDA DVT PRM)" userId="ec32df33-21a1-41b1-be76-30f1076645cf" providerId="ADAL" clId="{679C65F8-FD46-417C-85D4-160A657E3FFC}" dt="2025-01-28T13:53:26.016" v="713"/>
          <ac:spMkLst>
            <pc:docMk/>
            <pc:sldMk cId="3392232698" sldId="1222"/>
            <ac:spMk id="9" creationId="{ECA072F5-A6A1-6261-F60D-410580989001}"/>
          </ac:spMkLst>
        </pc:spChg>
        <pc:spChg chg="mod">
          <ac:chgData name="May, Darron (DI SW EDA DVT PRM)" userId="ec32df33-21a1-41b1-be76-30f1076645cf" providerId="ADAL" clId="{679C65F8-FD46-417C-85D4-160A657E3FFC}" dt="2025-01-28T13:53:26.016" v="713"/>
          <ac:spMkLst>
            <pc:docMk/>
            <pc:sldMk cId="3392232698" sldId="1222"/>
            <ac:spMk id="10" creationId="{EBFC9529-6A1A-3E93-9451-C783C263CCA0}"/>
          </ac:spMkLst>
        </pc:spChg>
        <pc:spChg chg="mod">
          <ac:chgData name="May, Darron (DI SW EDA DVT PRM)" userId="ec32df33-21a1-41b1-be76-30f1076645cf" providerId="ADAL" clId="{679C65F8-FD46-417C-85D4-160A657E3FFC}" dt="2025-01-28T13:53:26.016" v="713"/>
          <ac:spMkLst>
            <pc:docMk/>
            <pc:sldMk cId="3392232698" sldId="1222"/>
            <ac:spMk id="11" creationId="{A1376C8B-CB92-AB1C-BB08-4523EBBED7EC}"/>
          </ac:spMkLst>
        </pc:spChg>
        <pc:spChg chg="mod">
          <ac:chgData name="May, Darron (DI SW EDA DVT PRM)" userId="ec32df33-21a1-41b1-be76-30f1076645cf" providerId="ADAL" clId="{679C65F8-FD46-417C-85D4-160A657E3FFC}" dt="2025-01-28T13:53:26.016" v="713"/>
          <ac:spMkLst>
            <pc:docMk/>
            <pc:sldMk cId="3392232698" sldId="1222"/>
            <ac:spMk id="15" creationId="{A1753084-FECD-77E3-1743-B8DCFCD57A30}"/>
          </ac:spMkLst>
        </pc:spChg>
        <pc:spChg chg="mod">
          <ac:chgData name="May, Darron (DI SW EDA DVT PRM)" userId="ec32df33-21a1-41b1-be76-30f1076645cf" providerId="ADAL" clId="{679C65F8-FD46-417C-85D4-160A657E3FFC}" dt="2025-01-28T13:53:26.016" v="713"/>
          <ac:spMkLst>
            <pc:docMk/>
            <pc:sldMk cId="3392232698" sldId="1222"/>
            <ac:spMk id="16" creationId="{380E1D2E-7ACF-14CE-55D1-3974BCE44F94}"/>
          </ac:spMkLst>
        </pc:spChg>
        <pc:spChg chg="mod">
          <ac:chgData name="May, Darron (DI SW EDA DVT PRM)" userId="ec32df33-21a1-41b1-be76-30f1076645cf" providerId="ADAL" clId="{679C65F8-FD46-417C-85D4-160A657E3FFC}" dt="2025-01-28T13:53:26.016" v="713"/>
          <ac:spMkLst>
            <pc:docMk/>
            <pc:sldMk cId="3392232698" sldId="1222"/>
            <ac:spMk id="17" creationId="{C8F5630E-D7C1-F33F-FF1E-22DF8B3414ED}"/>
          </ac:spMkLst>
        </pc:spChg>
        <pc:spChg chg="mod">
          <ac:chgData name="May, Darron (DI SW EDA DVT PRM)" userId="ec32df33-21a1-41b1-be76-30f1076645cf" providerId="ADAL" clId="{679C65F8-FD46-417C-85D4-160A657E3FFC}" dt="2025-01-28T13:53:26.016" v="713"/>
          <ac:spMkLst>
            <pc:docMk/>
            <pc:sldMk cId="3392232698" sldId="1222"/>
            <ac:spMk id="18" creationId="{DC4943C8-FC3C-EBFB-594A-23A8B4306F0B}"/>
          </ac:spMkLst>
        </pc:spChg>
        <pc:spChg chg="mod">
          <ac:chgData name="May, Darron (DI SW EDA DVT PRM)" userId="ec32df33-21a1-41b1-be76-30f1076645cf" providerId="ADAL" clId="{679C65F8-FD46-417C-85D4-160A657E3FFC}" dt="2025-01-28T13:53:26.016" v="713"/>
          <ac:spMkLst>
            <pc:docMk/>
            <pc:sldMk cId="3392232698" sldId="1222"/>
            <ac:spMk id="19" creationId="{D92D7A0F-B39F-4DEA-4A04-B20A82C18FEF}"/>
          </ac:spMkLst>
        </pc:spChg>
        <pc:spChg chg="mod">
          <ac:chgData name="May, Darron (DI SW EDA DVT PRM)" userId="ec32df33-21a1-41b1-be76-30f1076645cf" providerId="ADAL" clId="{679C65F8-FD46-417C-85D4-160A657E3FFC}" dt="2025-01-28T13:53:26.016" v="713"/>
          <ac:spMkLst>
            <pc:docMk/>
            <pc:sldMk cId="3392232698" sldId="1222"/>
            <ac:spMk id="20" creationId="{34A8A3FE-8B49-534B-4B3D-FBABBCA1DA2A}"/>
          </ac:spMkLst>
        </pc:spChg>
        <pc:spChg chg="mod">
          <ac:chgData name="May, Darron (DI SW EDA DVT PRM)" userId="ec32df33-21a1-41b1-be76-30f1076645cf" providerId="ADAL" clId="{679C65F8-FD46-417C-85D4-160A657E3FFC}" dt="2025-01-28T13:53:26.016" v="713"/>
          <ac:spMkLst>
            <pc:docMk/>
            <pc:sldMk cId="3392232698" sldId="1222"/>
            <ac:spMk id="21" creationId="{5184AA01-32F0-ABC9-326C-7F0996AF8D37}"/>
          </ac:spMkLst>
        </pc:spChg>
        <pc:spChg chg="mod">
          <ac:chgData name="May, Darron (DI SW EDA DVT PRM)" userId="ec32df33-21a1-41b1-be76-30f1076645cf" providerId="ADAL" clId="{679C65F8-FD46-417C-85D4-160A657E3FFC}" dt="2025-01-28T13:53:26.016" v="713"/>
          <ac:spMkLst>
            <pc:docMk/>
            <pc:sldMk cId="3392232698" sldId="1222"/>
            <ac:spMk id="22" creationId="{9763505C-A544-44C5-8707-F303E8D9BAB3}"/>
          </ac:spMkLst>
        </pc:spChg>
        <pc:spChg chg="mod">
          <ac:chgData name="May, Darron (DI SW EDA DVT PRM)" userId="ec32df33-21a1-41b1-be76-30f1076645cf" providerId="ADAL" clId="{679C65F8-FD46-417C-85D4-160A657E3FFC}" dt="2025-01-28T13:53:26.016" v="713"/>
          <ac:spMkLst>
            <pc:docMk/>
            <pc:sldMk cId="3392232698" sldId="1222"/>
            <ac:spMk id="23" creationId="{ECD7D2C8-4DA2-DED6-E01A-C6261D76D690}"/>
          </ac:spMkLst>
        </pc:spChg>
        <pc:spChg chg="mod">
          <ac:chgData name="May, Darron (DI SW EDA DVT PRM)" userId="ec32df33-21a1-41b1-be76-30f1076645cf" providerId="ADAL" clId="{679C65F8-FD46-417C-85D4-160A657E3FFC}" dt="2025-01-28T13:53:26.016" v="713"/>
          <ac:spMkLst>
            <pc:docMk/>
            <pc:sldMk cId="3392232698" sldId="1222"/>
            <ac:spMk id="24" creationId="{63160EE9-16CC-4A3B-793B-9141C03D12E5}"/>
          </ac:spMkLst>
        </pc:spChg>
        <pc:spChg chg="mod">
          <ac:chgData name="May, Darron (DI SW EDA DVT PRM)" userId="ec32df33-21a1-41b1-be76-30f1076645cf" providerId="ADAL" clId="{679C65F8-FD46-417C-85D4-160A657E3FFC}" dt="2025-01-28T13:53:26.016" v="713"/>
          <ac:spMkLst>
            <pc:docMk/>
            <pc:sldMk cId="3392232698" sldId="1222"/>
            <ac:spMk id="25" creationId="{E44B5714-E828-A2EF-F382-6DA6CC966D65}"/>
          </ac:spMkLst>
        </pc:spChg>
        <pc:spChg chg="mod">
          <ac:chgData name="May, Darron (DI SW EDA DVT PRM)" userId="ec32df33-21a1-41b1-be76-30f1076645cf" providerId="ADAL" clId="{679C65F8-FD46-417C-85D4-160A657E3FFC}" dt="2025-01-28T13:53:26.016" v="713"/>
          <ac:spMkLst>
            <pc:docMk/>
            <pc:sldMk cId="3392232698" sldId="1222"/>
            <ac:spMk id="26" creationId="{29EE8616-5E96-4486-D240-46E249BFC6A9}"/>
          </ac:spMkLst>
        </pc:spChg>
        <pc:spChg chg="mod">
          <ac:chgData name="May, Darron (DI SW EDA DVT PRM)" userId="ec32df33-21a1-41b1-be76-30f1076645cf" providerId="ADAL" clId="{679C65F8-FD46-417C-85D4-160A657E3FFC}" dt="2025-01-28T13:53:26.016" v="713"/>
          <ac:spMkLst>
            <pc:docMk/>
            <pc:sldMk cId="3392232698" sldId="1222"/>
            <ac:spMk id="27" creationId="{B9CB8E74-FFBC-3EB7-1478-92EC39B63F38}"/>
          </ac:spMkLst>
        </pc:spChg>
        <pc:grpChg chg="add mod">
          <ac:chgData name="May, Darron (DI SW EDA DVT PRM)" userId="ec32df33-21a1-41b1-be76-30f1076645cf" providerId="ADAL" clId="{679C65F8-FD46-417C-85D4-160A657E3FFC}" dt="2025-01-28T13:53:26.016" v="713"/>
          <ac:grpSpMkLst>
            <pc:docMk/>
            <pc:sldMk cId="3392232698" sldId="1222"/>
            <ac:grpSpMk id="3" creationId="{529727BD-17E4-163B-FBC5-4A1C8CE76306}"/>
          </ac:grpSpMkLst>
        </pc:grpChg>
        <pc:grpChg chg="mod">
          <ac:chgData name="May, Darron (DI SW EDA DVT PRM)" userId="ec32df33-21a1-41b1-be76-30f1076645cf" providerId="ADAL" clId="{679C65F8-FD46-417C-85D4-160A657E3FFC}" dt="2025-01-28T13:53:26.016" v="713"/>
          <ac:grpSpMkLst>
            <pc:docMk/>
            <pc:sldMk cId="3392232698" sldId="1222"/>
            <ac:grpSpMk id="4" creationId="{442A2404-D7E0-4E0E-2A82-5D6AEC9164BC}"/>
          </ac:grpSpMkLst>
        </pc:grpChg>
        <pc:grpChg chg="mod">
          <ac:chgData name="May, Darron (DI SW EDA DVT PRM)" userId="ec32df33-21a1-41b1-be76-30f1076645cf" providerId="ADAL" clId="{679C65F8-FD46-417C-85D4-160A657E3FFC}" dt="2025-01-28T13:53:26.016" v="713"/>
          <ac:grpSpMkLst>
            <pc:docMk/>
            <pc:sldMk cId="3392232698" sldId="1222"/>
            <ac:grpSpMk id="8" creationId="{48257FB6-C763-6E9D-564A-0A2B05137428}"/>
          </ac:grpSpMkLst>
        </pc:grpChg>
        <pc:grpChg chg="mod">
          <ac:chgData name="May, Darron (DI SW EDA DVT PRM)" userId="ec32df33-21a1-41b1-be76-30f1076645cf" providerId="ADAL" clId="{679C65F8-FD46-417C-85D4-160A657E3FFC}" dt="2025-01-28T13:53:26.016" v="713"/>
          <ac:grpSpMkLst>
            <pc:docMk/>
            <pc:sldMk cId="3392232698" sldId="1222"/>
            <ac:grpSpMk id="12" creationId="{8B13738D-E5EE-821E-DB36-08E199B75A15}"/>
          </ac:grpSpMkLst>
        </pc:grpChg>
        <pc:grpChg chg="mod">
          <ac:chgData name="May, Darron (DI SW EDA DVT PRM)" userId="ec32df33-21a1-41b1-be76-30f1076645cf" providerId="ADAL" clId="{679C65F8-FD46-417C-85D4-160A657E3FFC}" dt="2025-01-28T13:53:26.016" v="713"/>
          <ac:grpSpMkLst>
            <pc:docMk/>
            <pc:sldMk cId="3392232698" sldId="1222"/>
            <ac:grpSpMk id="14" creationId="{C07D7DAF-8105-3CD2-DA0C-3C9E69F6BE73}"/>
          </ac:grpSpMkLst>
        </pc:grpChg>
        <pc:picChg chg="mod">
          <ac:chgData name="May, Darron (DI SW EDA DVT PRM)" userId="ec32df33-21a1-41b1-be76-30f1076645cf" providerId="ADAL" clId="{679C65F8-FD46-417C-85D4-160A657E3FFC}" dt="2025-01-28T13:53:26.016" v="713"/>
          <ac:picMkLst>
            <pc:docMk/>
            <pc:sldMk cId="3392232698" sldId="1222"/>
            <ac:picMk id="13" creationId="{627095F0-7CB0-1BF9-D131-6076FDE488C8}"/>
          </ac:picMkLst>
        </pc:picChg>
        <pc:picChg chg="add mod">
          <ac:chgData name="May, Darron (DI SW EDA DVT PRM)" userId="ec32df33-21a1-41b1-be76-30f1076645cf" providerId="ADAL" clId="{679C65F8-FD46-417C-85D4-160A657E3FFC}" dt="2025-01-28T13:53:26.016" v="713"/>
          <ac:picMkLst>
            <pc:docMk/>
            <pc:sldMk cId="3392232698" sldId="1222"/>
            <ac:picMk id="28" creationId="{3F42A7A9-74A9-54F6-2516-92D391C08D4E}"/>
          </ac:picMkLst>
        </pc:picChg>
        <pc:picChg chg="add mod">
          <ac:chgData name="May, Darron (DI SW EDA DVT PRM)" userId="ec32df33-21a1-41b1-be76-30f1076645cf" providerId="ADAL" clId="{679C65F8-FD46-417C-85D4-160A657E3FFC}" dt="2025-01-28T13:53:26.016" v="713"/>
          <ac:picMkLst>
            <pc:docMk/>
            <pc:sldMk cId="3392232698" sldId="1222"/>
            <ac:picMk id="29" creationId="{3EF9E563-B927-F609-0A79-B8BF664EE3FB}"/>
          </ac:picMkLst>
        </pc:picChg>
        <pc:picChg chg="add mod">
          <ac:chgData name="May, Darron (DI SW EDA DVT PRM)" userId="ec32df33-21a1-41b1-be76-30f1076645cf" providerId="ADAL" clId="{679C65F8-FD46-417C-85D4-160A657E3FFC}" dt="2025-01-28T13:53:26.016" v="713"/>
          <ac:picMkLst>
            <pc:docMk/>
            <pc:sldMk cId="3392232698" sldId="1222"/>
            <ac:picMk id="30" creationId="{BD682047-302E-92A9-1E6F-31F1BF0A9D71}"/>
          </ac:picMkLst>
        </pc:picChg>
        <pc:picChg chg="add mod">
          <ac:chgData name="May, Darron (DI SW EDA DVT PRM)" userId="ec32df33-21a1-41b1-be76-30f1076645cf" providerId="ADAL" clId="{679C65F8-FD46-417C-85D4-160A657E3FFC}" dt="2025-01-28T13:53:26.016" v="713"/>
          <ac:picMkLst>
            <pc:docMk/>
            <pc:sldMk cId="3392232698" sldId="1222"/>
            <ac:picMk id="31" creationId="{CDBAF482-A41D-E2AD-F343-649DD3AF3495}"/>
          </ac:picMkLst>
        </pc:picChg>
        <pc:picChg chg="add mod">
          <ac:chgData name="May, Darron (DI SW EDA DVT PRM)" userId="ec32df33-21a1-41b1-be76-30f1076645cf" providerId="ADAL" clId="{679C65F8-FD46-417C-85D4-160A657E3FFC}" dt="2025-01-28T13:53:26.016" v="713"/>
          <ac:picMkLst>
            <pc:docMk/>
            <pc:sldMk cId="3392232698" sldId="1222"/>
            <ac:picMk id="32" creationId="{D26772DD-4268-D871-B2C8-56C207208F01}"/>
          </ac:picMkLst>
        </pc:picChg>
      </pc:sldChg>
      <pc:sldChg chg="del">
        <pc:chgData name="May, Darron (DI SW EDA DVT PRM)" userId="ec32df33-21a1-41b1-be76-30f1076645cf" providerId="ADAL" clId="{679C65F8-FD46-417C-85D4-160A657E3FFC}" dt="2025-01-28T11:06:43.121" v="41" actId="47"/>
        <pc:sldMkLst>
          <pc:docMk/>
          <pc:sldMk cId="2374048788" sldId="1223"/>
        </pc:sldMkLst>
      </pc:sldChg>
      <pc:sldChg chg="addSp modSp add mod modAnim">
        <pc:chgData name="May, Darron (DI SW EDA DVT PRM)" userId="ec32df33-21a1-41b1-be76-30f1076645cf" providerId="ADAL" clId="{679C65F8-FD46-417C-85D4-160A657E3FFC}" dt="2025-01-29T16:02:26.182" v="2145"/>
        <pc:sldMkLst>
          <pc:docMk/>
          <pc:sldMk cId="2909598445" sldId="1223"/>
        </pc:sldMkLst>
        <pc:spChg chg="mod">
          <ac:chgData name="May, Darron (DI SW EDA DVT PRM)" userId="ec32df33-21a1-41b1-be76-30f1076645cf" providerId="ADAL" clId="{679C65F8-FD46-417C-85D4-160A657E3FFC}" dt="2025-01-29T16:02:26.182" v="2145"/>
          <ac:spMkLst>
            <pc:docMk/>
            <pc:sldMk cId="2909598445" sldId="1223"/>
            <ac:spMk id="2" creationId="{FB27702C-31D3-CC40-D5E5-C371EBD93DE2}"/>
          </ac:spMkLst>
        </pc:spChg>
        <pc:spChg chg="mod">
          <ac:chgData name="May, Darron (DI SW EDA DVT PRM)" userId="ec32df33-21a1-41b1-be76-30f1076645cf" providerId="ADAL" clId="{679C65F8-FD46-417C-85D4-160A657E3FFC}" dt="2025-01-28T13:53:38.750" v="714"/>
          <ac:spMkLst>
            <pc:docMk/>
            <pc:sldMk cId="2909598445" sldId="1223"/>
            <ac:spMk id="8" creationId="{E9BED3A7-0241-22FE-192A-FD9949011249}"/>
          </ac:spMkLst>
        </pc:spChg>
        <pc:spChg chg="mod">
          <ac:chgData name="May, Darron (DI SW EDA DVT PRM)" userId="ec32df33-21a1-41b1-be76-30f1076645cf" providerId="ADAL" clId="{679C65F8-FD46-417C-85D4-160A657E3FFC}" dt="2025-01-28T13:53:38.750" v="714"/>
          <ac:spMkLst>
            <pc:docMk/>
            <pc:sldMk cId="2909598445" sldId="1223"/>
            <ac:spMk id="9" creationId="{6CCBA188-8963-E962-E488-FD7B5F34B46D}"/>
          </ac:spMkLst>
        </pc:spChg>
        <pc:spChg chg="mod">
          <ac:chgData name="May, Darron (DI SW EDA DVT PRM)" userId="ec32df33-21a1-41b1-be76-30f1076645cf" providerId="ADAL" clId="{679C65F8-FD46-417C-85D4-160A657E3FFC}" dt="2025-01-28T13:53:38.750" v="714"/>
          <ac:spMkLst>
            <pc:docMk/>
            <pc:sldMk cId="2909598445" sldId="1223"/>
            <ac:spMk id="10" creationId="{CA532629-9FEE-4B19-20AC-686A1E34D301}"/>
          </ac:spMkLst>
        </pc:spChg>
        <pc:spChg chg="mod">
          <ac:chgData name="May, Darron (DI SW EDA DVT PRM)" userId="ec32df33-21a1-41b1-be76-30f1076645cf" providerId="ADAL" clId="{679C65F8-FD46-417C-85D4-160A657E3FFC}" dt="2025-01-28T13:53:38.750" v="714"/>
          <ac:spMkLst>
            <pc:docMk/>
            <pc:sldMk cId="2909598445" sldId="1223"/>
            <ac:spMk id="11" creationId="{5EFE3BF6-97B2-C231-8184-4184219C5B3D}"/>
          </ac:spMkLst>
        </pc:spChg>
        <pc:spChg chg="mod">
          <ac:chgData name="May, Darron (DI SW EDA DVT PRM)" userId="ec32df33-21a1-41b1-be76-30f1076645cf" providerId="ADAL" clId="{679C65F8-FD46-417C-85D4-160A657E3FFC}" dt="2025-01-28T13:53:38.750" v="714"/>
          <ac:spMkLst>
            <pc:docMk/>
            <pc:sldMk cId="2909598445" sldId="1223"/>
            <ac:spMk id="12" creationId="{B7BE2E5F-4DA4-F3F5-38AE-8CE14CA19721}"/>
          </ac:spMkLst>
        </pc:spChg>
        <pc:spChg chg="mod">
          <ac:chgData name="May, Darron (DI SW EDA DVT PRM)" userId="ec32df33-21a1-41b1-be76-30f1076645cf" providerId="ADAL" clId="{679C65F8-FD46-417C-85D4-160A657E3FFC}" dt="2025-01-28T13:53:38.750" v="714"/>
          <ac:spMkLst>
            <pc:docMk/>
            <pc:sldMk cId="2909598445" sldId="1223"/>
            <ac:spMk id="13" creationId="{ADDF8E07-A276-AC75-833A-C11123B674A9}"/>
          </ac:spMkLst>
        </pc:spChg>
        <pc:spChg chg="mod">
          <ac:chgData name="May, Darron (DI SW EDA DVT PRM)" userId="ec32df33-21a1-41b1-be76-30f1076645cf" providerId="ADAL" clId="{679C65F8-FD46-417C-85D4-160A657E3FFC}" dt="2025-01-28T13:53:38.750" v="714"/>
          <ac:spMkLst>
            <pc:docMk/>
            <pc:sldMk cId="2909598445" sldId="1223"/>
            <ac:spMk id="14" creationId="{6E29182A-D41A-F456-E1C1-88AD63F22B8E}"/>
          </ac:spMkLst>
        </pc:spChg>
        <pc:spChg chg="mod">
          <ac:chgData name="May, Darron (DI SW EDA DVT PRM)" userId="ec32df33-21a1-41b1-be76-30f1076645cf" providerId="ADAL" clId="{679C65F8-FD46-417C-85D4-160A657E3FFC}" dt="2025-01-28T13:53:38.750" v="714"/>
          <ac:spMkLst>
            <pc:docMk/>
            <pc:sldMk cId="2909598445" sldId="1223"/>
            <ac:spMk id="15" creationId="{FCC0163D-D23B-DF98-534F-895D179CF331}"/>
          </ac:spMkLst>
        </pc:spChg>
        <pc:spChg chg="mod">
          <ac:chgData name="May, Darron (DI SW EDA DVT PRM)" userId="ec32df33-21a1-41b1-be76-30f1076645cf" providerId="ADAL" clId="{679C65F8-FD46-417C-85D4-160A657E3FFC}" dt="2025-01-28T13:53:38.750" v="714"/>
          <ac:spMkLst>
            <pc:docMk/>
            <pc:sldMk cId="2909598445" sldId="1223"/>
            <ac:spMk id="16" creationId="{AD34E1B4-8030-0611-96CE-C975F28D54AB}"/>
          </ac:spMkLst>
        </pc:spChg>
        <pc:spChg chg="mod">
          <ac:chgData name="May, Darron (DI SW EDA DVT PRM)" userId="ec32df33-21a1-41b1-be76-30f1076645cf" providerId="ADAL" clId="{679C65F8-FD46-417C-85D4-160A657E3FFC}" dt="2025-01-28T13:53:38.750" v="714"/>
          <ac:spMkLst>
            <pc:docMk/>
            <pc:sldMk cId="2909598445" sldId="1223"/>
            <ac:spMk id="17" creationId="{193D6134-EE9B-F26A-42AA-72763005DF01}"/>
          </ac:spMkLst>
        </pc:spChg>
        <pc:spChg chg="mod">
          <ac:chgData name="May, Darron (DI SW EDA DVT PRM)" userId="ec32df33-21a1-41b1-be76-30f1076645cf" providerId="ADAL" clId="{679C65F8-FD46-417C-85D4-160A657E3FFC}" dt="2025-01-28T13:53:38.750" v="714"/>
          <ac:spMkLst>
            <pc:docMk/>
            <pc:sldMk cId="2909598445" sldId="1223"/>
            <ac:spMk id="18" creationId="{45F49FD8-BE7B-DB6E-D329-A39675D7F5BA}"/>
          </ac:spMkLst>
        </pc:spChg>
        <pc:spChg chg="mod">
          <ac:chgData name="May, Darron (DI SW EDA DVT PRM)" userId="ec32df33-21a1-41b1-be76-30f1076645cf" providerId="ADAL" clId="{679C65F8-FD46-417C-85D4-160A657E3FFC}" dt="2025-01-28T13:53:38.750" v="714"/>
          <ac:spMkLst>
            <pc:docMk/>
            <pc:sldMk cId="2909598445" sldId="1223"/>
            <ac:spMk id="19" creationId="{D50B49B0-8B03-AD52-ADA1-5F6471AFA144}"/>
          </ac:spMkLst>
        </pc:spChg>
        <pc:spChg chg="mod">
          <ac:chgData name="May, Darron (DI SW EDA DVT PRM)" userId="ec32df33-21a1-41b1-be76-30f1076645cf" providerId="ADAL" clId="{679C65F8-FD46-417C-85D4-160A657E3FFC}" dt="2025-01-28T13:53:38.750" v="714"/>
          <ac:spMkLst>
            <pc:docMk/>
            <pc:sldMk cId="2909598445" sldId="1223"/>
            <ac:spMk id="20" creationId="{E99BD0C0-6780-26F8-E17C-E7C3ACED87C0}"/>
          </ac:spMkLst>
        </pc:spChg>
        <pc:spChg chg="mod">
          <ac:chgData name="May, Darron (DI SW EDA DVT PRM)" userId="ec32df33-21a1-41b1-be76-30f1076645cf" providerId="ADAL" clId="{679C65F8-FD46-417C-85D4-160A657E3FFC}" dt="2025-01-28T13:53:38.750" v="714"/>
          <ac:spMkLst>
            <pc:docMk/>
            <pc:sldMk cId="2909598445" sldId="1223"/>
            <ac:spMk id="21" creationId="{F28122A9-5037-9027-5BCF-C57C888B46B3}"/>
          </ac:spMkLst>
        </pc:spChg>
        <pc:spChg chg="mod">
          <ac:chgData name="May, Darron (DI SW EDA DVT PRM)" userId="ec32df33-21a1-41b1-be76-30f1076645cf" providerId="ADAL" clId="{679C65F8-FD46-417C-85D4-160A657E3FFC}" dt="2025-01-28T13:53:38.750" v="714"/>
          <ac:spMkLst>
            <pc:docMk/>
            <pc:sldMk cId="2909598445" sldId="1223"/>
            <ac:spMk id="22" creationId="{45655930-3DF9-F278-E08A-185A8AE3C4D8}"/>
          </ac:spMkLst>
        </pc:spChg>
        <pc:spChg chg="mod">
          <ac:chgData name="May, Darron (DI SW EDA DVT PRM)" userId="ec32df33-21a1-41b1-be76-30f1076645cf" providerId="ADAL" clId="{679C65F8-FD46-417C-85D4-160A657E3FFC}" dt="2025-01-28T13:53:38.750" v="714"/>
          <ac:spMkLst>
            <pc:docMk/>
            <pc:sldMk cId="2909598445" sldId="1223"/>
            <ac:spMk id="23" creationId="{556BB6BA-F436-51B4-0E1D-7AAD127648B3}"/>
          </ac:spMkLst>
        </pc:spChg>
        <pc:spChg chg="mod">
          <ac:chgData name="May, Darron (DI SW EDA DVT PRM)" userId="ec32df33-21a1-41b1-be76-30f1076645cf" providerId="ADAL" clId="{679C65F8-FD46-417C-85D4-160A657E3FFC}" dt="2025-01-28T13:53:38.750" v="714"/>
          <ac:spMkLst>
            <pc:docMk/>
            <pc:sldMk cId="2909598445" sldId="1223"/>
            <ac:spMk id="24" creationId="{0574FA06-F950-66B9-67D6-7B26F5477EE0}"/>
          </ac:spMkLst>
        </pc:spChg>
        <pc:spChg chg="mod">
          <ac:chgData name="May, Darron (DI SW EDA DVT PRM)" userId="ec32df33-21a1-41b1-be76-30f1076645cf" providerId="ADAL" clId="{679C65F8-FD46-417C-85D4-160A657E3FFC}" dt="2025-01-28T13:53:38.750" v="714"/>
          <ac:spMkLst>
            <pc:docMk/>
            <pc:sldMk cId="2909598445" sldId="1223"/>
            <ac:spMk id="25" creationId="{AD37FE66-0288-F028-DEA2-CB56FEB1FF7E}"/>
          </ac:spMkLst>
        </pc:spChg>
        <pc:spChg chg="mod">
          <ac:chgData name="May, Darron (DI SW EDA DVT PRM)" userId="ec32df33-21a1-41b1-be76-30f1076645cf" providerId="ADAL" clId="{679C65F8-FD46-417C-85D4-160A657E3FFC}" dt="2025-01-28T13:53:38.750" v="714"/>
          <ac:spMkLst>
            <pc:docMk/>
            <pc:sldMk cId="2909598445" sldId="1223"/>
            <ac:spMk id="26" creationId="{74FEADB5-32E5-DC99-6761-A8CDC6AD2FA8}"/>
          </ac:spMkLst>
        </pc:spChg>
        <pc:spChg chg="mod">
          <ac:chgData name="May, Darron (DI SW EDA DVT PRM)" userId="ec32df33-21a1-41b1-be76-30f1076645cf" providerId="ADAL" clId="{679C65F8-FD46-417C-85D4-160A657E3FFC}" dt="2025-01-28T13:53:38.750" v="714"/>
          <ac:spMkLst>
            <pc:docMk/>
            <pc:sldMk cId="2909598445" sldId="1223"/>
            <ac:spMk id="27" creationId="{D7C93D79-7199-C648-8575-AA354E00D7B7}"/>
          </ac:spMkLst>
        </pc:spChg>
        <pc:spChg chg="mod">
          <ac:chgData name="May, Darron (DI SW EDA DVT PRM)" userId="ec32df33-21a1-41b1-be76-30f1076645cf" providerId="ADAL" clId="{679C65F8-FD46-417C-85D4-160A657E3FFC}" dt="2025-01-28T13:53:38.750" v="714"/>
          <ac:spMkLst>
            <pc:docMk/>
            <pc:sldMk cId="2909598445" sldId="1223"/>
            <ac:spMk id="28" creationId="{6EB755EB-886B-303D-5957-F74AAF61A6E8}"/>
          </ac:spMkLst>
        </pc:spChg>
        <pc:spChg chg="mod">
          <ac:chgData name="May, Darron (DI SW EDA DVT PRM)" userId="ec32df33-21a1-41b1-be76-30f1076645cf" providerId="ADAL" clId="{679C65F8-FD46-417C-85D4-160A657E3FFC}" dt="2025-01-28T13:53:38.750" v="714"/>
          <ac:spMkLst>
            <pc:docMk/>
            <pc:sldMk cId="2909598445" sldId="1223"/>
            <ac:spMk id="29" creationId="{7AB5AA49-7F3B-9A03-F962-089B41960A0D}"/>
          </ac:spMkLst>
        </pc:spChg>
        <pc:spChg chg="mod">
          <ac:chgData name="May, Darron (DI SW EDA DVT PRM)" userId="ec32df33-21a1-41b1-be76-30f1076645cf" providerId="ADAL" clId="{679C65F8-FD46-417C-85D4-160A657E3FFC}" dt="2025-01-28T13:53:38.750" v="714"/>
          <ac:spMkLst>
            <pc:docMk/>
            <pc:sldMk cId="2909598445" sldId="1223"/>
            <ac:spMk id="30" creationId="{61386D3D-AF2F-5BF8-166D-B838CD607BE8}"/>
          </ac:spMkLst>
        </pc:spChg>
        <pc:spChg chg="mod">
          <ac:chgData name="May, Darron (DI SW EDA DVT PRM)" userId="ec32df33-21a1-41b1-be76-30f1076645cf" providerId="ADAL" clId="{679C65F8-FD46-417C-85D4-160A657E3FFC}" dt="2025-01-28T13:53:38.750" v="714"/>
          <ac:spMkLst>
            <pc:docMk/>
            <pc:sldMk cId="2909598445" sldId="1223"/>
            <ac:spMk id="31" creationId="{879CA791-95B5-AD65-35BA-4F57D96F78C2}"/>
          </ac:spMkLst>
        </pc:spChg>
        <pc:spChg chg="mod">
          <ac:chgData name="May, Darron (DI SW EDA DVT PRM)" userId="ec32df33-21a1-41b1-be76-30f1076645cf" providerId="ADAL" clId="{679C65F8-FD46-417C-85D4-160A657E3FFC}" dt="2025-01-28T13:53:38.750" v="714"/>
          <ac:spMkLst>
            <pc:docMk/>
            <pc:sldMk cId="2909598445" sldId="1223"/>
            <ac:spMk id="32" creationId="{88D5AA41-DC1E-49BE-9D44-A127860F26AE}"/>
          </ac:spMkLst>
        </pc:spChg>
        <pc:spChg chg="mod">
          <ac:chgData name="May, Darron (DI SW EDA DVT PRM)" userId="ec32df33-21a1-41b1-be76-30f1076645cf" providerId="ADAL" clId="{679C65F8-FD46-417C-85D4-160A657E3FFC}" dt="2025-01-28T13:53:38.750" v="714"/>
          <ac:spMkLst>
            <pc:docMk/>
            <pc:sldMk cId="2909598445" sldId="1223"/>
            <ac:spMk id="33" creationId="{5FE2DA75-735D-0433-C025-0C47A9CD055E}"/>
          </ac:spMkLst>
        </pc:spChg>
        <pc:spChg chg="mod">
          <ac:chgData name="May, Darron (DI SW EDA DVT PRM)" userId="ec32df33-21a1-41b1-be76-30f1076645cf" providerId="ADAL" clId="{679C65F8-FD46-417C-85D4-160A657E3FFC}" dt="2025-01-28T13:53:38.750" v="714"/>
          <ac:spMkLst>
            <pc:docMk/>
            <pc:sldMk cId="2909598445" sldId="1223"/>
            <ac:spMk id="34" creationId="{FEF73904-4D6A-46ED-290E-E552C3C9A4AA}"/>
          </ac:spMkLst>
        </pc:spChg>
        <pc:spChg chg="mod">
          <ac:chgData name="May, Darron (DI SW EDA DVT PRM)" userId="ec32df33-21a1-41b1-be76-30f1076645cf" providerId="ADAL" clId="{679C65F8-FD46-417C-85D4-160A657E3FFC}" dt="2025-01-28T13:53:38.750" v="714"/>
          <ac:spMkLst>
            <pc:docMk/>
            <pc:sldMk cId="2909598445" sldId="1223"/>
            <ac:spMk id="35" creationId="{BBC96974-9496-3963-592D-3554EDBF7309}"/>
          </ac:spMkLst>
        </pc:spChg>
        <pc:spChg chg="mod">
          <ac:chgData name="May, Darron (DI SW EDA DVT PRM)" userId="ec32df33-21a1-41b1-be76-30f1076645cf" providerId="ADAL" clId="{679C65F8-FD46-417C-85D4-160A657E3FFC}" dt="2025-01-28T13:53:38.750" v="714"/>
          <ac:spMkLst>
            <pc:docMk/>
            <pc:sldMk cId="2909598445" sldId="1223"/>
            <ac:spMk id="36" creationId="{E4ECC81F-82A1-278C-DF00-E2A8C184ED05}"/>
          </ac:spMkLst>
        </pc:spChg>
        <pc:spChg chg="mod">
          <ac:chgData name="May, Darron (DI SW EDA DVT PRM)" userId="ec32df33-21a1-41b1-be76-30f1076645cf" providerId="ADAL" clId="{679C65F8-FD46-417C-85D4-160A657E3FFC}" dt="2025-01-28T13:53:38.750" v="714"/>
          <ac:spMkLst>
            <pc:docMk/>
            <pc:sldMk cId="2909598445" sldId="1223"/>
            <ac:spMk id="37" creationId="{A74299B9-35FD-7004-1BC4-D883B5D3DECD}"/>
          </ac:spMkLst>
        </pc:spChg>
        <pc:spChg chg="mod">
          <ac:chgData name="May, Darron (DI SW EDA DVT PRM)" userId="ec32df33-21a1-41b1-be76-30f1076645cf" providerId="ADAL" clId="{679C65F8-FD46-417C-85D4-160A657E3FFC}" dt="2025-01-28T13:53:38.750" v="714"/>
          <ac:spMkLst>
            <pc:docMk/>
            <pc:sldMk cId="2909598445" sldId="1223"/>
            <ac:spMk id="38" creationId="{BD5E0550-733D-A0EF-A7DF-783EB8E6DC8F}"/>
          </ac:spMkLst>
        </pc:spChg>
        <pc:spChg chg="mod">
          <ac:chgData name="May, Darron (DI SW EDA DVT PRM)" userId="ec32df33-21a1-41b1-be76-30f1076645cf" providerId="ADAL" clId="{679C65F8-FD46-417C-85D4-160A657E3FFC}" dt="2025-01-28T13:53:38.750" v="714"/>
          <ac:spMkLst>
            <pc:docMk/>
            <pc:sldMk cId="2909598445" sldId="1223"/>
            <ac:spMk id="39" creationId="{6D6A549F-A888-563B-F1EC-304D650A71F3}"/>
          </ac:spMkLst>
        </pc:spChg>
        <pc:spChg chg="mod">
          <ac:chgData name="May, Darron (DI SW EDA DVT PRM)" userId="ec32df33-21a1-41b1-be76-30f1076645cf" providerId="ADAL" clId="{679C65F8-FD46-417C-85D4-160A657E3FFC}" dt="2025-01-28T13:53:38.750" v="714"/>
          <ac:spMkLst>
            <pc:docMk/>
            <pc:sldMk cId="2909598445" sldId="1223"/>
            <ac:spMk id="40" creationId="{1F184D8E-DCAC-2F00-267C-FD3C75D527B6}"/>
          </ac:spMkLst>
        </pc:spChg>
        <pc:spChg chg="mod">
          <ac:chgData name="May, Darron (DI SW EDA DVT PRM)" userId="ec32df33-21a1-41b1-be76-30f1076645cf" providerId="ADAL" clId="{679C65F8-FD46-417C-85D4-160A657E3FFC}" dt="2025-01-28T13:53:38.750" v="714"/>
          <ac:spMkLst>
            <pc:docMk/>
            <pc:sldMk cId="2909598445" sldId="1223"/>
            <ac:spMk id="41" creationId="{09D68A74-C737-68BB-7574-D263A7064307}"/>
          </ac:spMkLst>
        </pc:spChg>
        <pc:spChg chg="mod">
          <ac:chgData name="May, Darron (DI SW EDA DVT PRM)" userId="ec32df33-21a1-41b1-be76-30f1076645cf" providerId="ADAL" clId="{679C65F8-FD46-417C-85D4-160A657E3FFC}" dt="2025-01-28T13:53:38.750" v="714"/>
          <ac:spMkLst>
            <pc:docMk/>
            <pc:sldMk cId="2909598445" sldId="1223"/>
            <ac:spMk id="42" creationId="{9B3469C6-EDD8-1930-7A29-2D26827CF4CA}"/>
          </ac:spMkLst>
        </pc:spChg>
        <pc:spChg chg="mod">
          <ac:chgData name="May, Darron (DI SW EDA DVT PRM)" userId="ec32df33-21a1-41b1-be76-30f1076645cf" providerId="ADAL" clId="{679C65F8-FD46-417C-85D4-160A657E3FFC}" dt="2025-01-28T13:53:38.750" v="714"/>
          <ac:spMkLst>
            <pc:docMk/>
            <pc:sldMk cId="2909598445" sldId="1223"/>
            <ac:spMk id="43" creationId="{DA6565AE-A5C3-AE81-C066-F73CE27F7FB1}"/>
          </ac:spMkLst>
        </pc:spChg>
        <pc:spChg chg="mod">
          <ac:chgData name="May, Darron (DI SW EDA DVT PRM)" userId="ec32df33-21a1-41b1-be76-30f1076645cf" providerId="ADAL" clId="{679C65F8-FD46-417C-85D4-160A657E3FFC}" dt="2025-01-28T13:53:38.750" v="714"/>
          <ac:spMkLst>
            <pc:docMk/>
            <pc:sldMk cId="2909598445" sldId="1223"/>
            <ac:spMk id="44" creationId="{C69C017E-5FC2-E3CD-7F85-FFE8F4FB1263}"/>
          </ac:spMkLst>
        </pc:spChg>
        <pc:spChg chg="mod">
          <ac:chgData name="May, Darron (DI SW EDA DVT PRM)" userId="ec32df33-21a1-41b1-be76-30f1076645cf" providerId="ADAL" clId="{679C65F8-FD46-417C-85D4-160A657E3FFC}" dt="2025-01-28T13:53:38.750" v="714"/>
          <ac:spMkLst>
            <pc:docMk/>
            <pc:sldMk cId="2909598445" sldId="1223"/>
            <ac:spMk id="45" creationId="{A874F392-EAA9-3D78-CD76-24ADE71436BE}"/>
          </ac:spMkLst>
        </pc:spChg>
        <pc:spChg chg="mod">
          <ac:chgData name="May, Darron (DI SW EDA DVT PRM)" userId="ec32df33-21a1-41b1-be76-30f1076645cf" providerId="ADAL" clId="{679C65F8-FD46-417C-85D4-160A657E3FFC}" dt="2025-01-28T13:53:38.750" v="714"/>
          <ac:spMkLst>
            <pc:docMk/>
            <pc:sldMk cId="2909598445" sldId="1223"/>
            <ac:spMk id="46" creationId="{0B1F7AF3-F079-5BAE-5F68-3CD20F8B9FD7}"/>
          </ac:spMkLst>
        </pc:spChg>
        <pc:spChg chg="mod">
          <ac:chgData name="May, Darron (DI SW EDA DVT PRM)" userId="ec32df33-21a1-41b1-be76-30f1076645cf" providerId="ADAL" clId="{679C65F8-FD46-417C-85D4-160A657E3FFC}" dt="2025-01-28T13:53:38.750" v="714"/>
          <ac:spMkLst>
            <pc:docMk/>
            <pc:sldMk cId="2909598445" sldId="1223"/>
            <ac:spMk id="47" creationId="{3478F239-C102-4CC8-C013-04625BAB8FE4}"/>
          </ac:spMkLst>
        </pc:spChg>
        <pc:spChg chg="mod">
          <ac:chgData name="May, Darron (DI SW EDA DVT PRM)" userId="ec32df33-21a1-41b1-be76-30f1076645cf" providerId="ADAL" clId="{679C65F8-FD46-417C-85D4-160A657E3FFC}" dt="2025-01-28T13:53:38.750" v="714"/>
          <ac:spMkLst>
            <pc:docMk/>
            <pc:sldMk cId="2909598445" sldId="1223"/>
            <ac:spMk id="48" creationId="{35EF675B-8134-B33D-709C-08A6FB1AAC89}"/>
          </ac:spMkLst>
        </pc:spChg>
        <pc:spChg chg="mod">
          <ac:chgData name="May, Darron (DI SW EDA DVT PRM)" userId="ec32df33-21a1-41b1-be76-30f1076645cf" providerId="ADAL" clId="{679C65F8-FD46-417C-85D4-160A657E3FFC}" dt="2025-01-28T13:53:38.750" v="714"/>
          <ac:spMkLst>
            <pc:docMk/>
            <pc:sldMk cId="2909598445" sldId="1223"/>
            <ac:spMk id="49" creationId="{E8F99F74-ACF7-C8F2-04E1-9B22A904F30C}"/>
          </ac:spMkLst>
        </pc:spChg>
        <pc:spChg chg="mod">
          <ac:chgData name="May, Darron (DI SW EDA DVT PRM)" userId="ec32df33-21a1-41b1-be76-30f1076645cf" providerId="ADAL" clId="{679C65F8-FD46-417C-85D4-160A657E3FFC}" dt="2025-01-28T13:53:38.750" v="714"/>
          <ac:spMkLst>
            <pc:docMk/>
            <pc:sldMk cId="2909598445" sldId="1223"/>
            <ac:spMk id="50" creationId="{1303EEEE-4CA9-C0DA-D646-E4414AEA20A6}"/>
          </ac:spMkLst>
        </pc:spChg>
        <pc:spChg chg="mod">
          <ac:chgData name="May, Darron (DI SW EDA DVT PRM)" userId="ec32df33-21a1-41b1-be76-30f1076645cf" providerId="ADAL" clId="{679C65F8-FD46-417C-85D4-160A657E3FFC}" dt="2025-01-28T13:53:38.750" v="714"/>
          <ac:spMkLst>
            <pc:docMk/>
            <pc:sldMk cId="2909598445" sldId="1223"/>
            <ac:spMk id="51" creationId="{B698A5D1-E2BA-B900-494F-FDE26AA6CF3F}"/>
          </ac:spMkLst>
        </pc:spChg>
        <pc:spChg chg="mod">
          <ac:chgData name="May, Darron (DI SW EDA DVT PRM)" userId="ec32df33-21a1-41b1-be76-30f1076645cf" providerId="ADAL" clId="{679C65F8-FD46-417C-85D4-160A657E3FFC}" dt="2025-01-28T13:53:38.750" v="714"/>
          <ac:spMkLst>
            <pc:docMk/>
            <pc:sldMk cId="2909598445" sldId="1223"/>
            <ac:spMk id="52" creationId="{F6CF863E-DC6F-B7CF-F9EF-B43570427EDF}"/>
          </ac:spMkLst>
        </pc:spChg>
        <pc:spChg chg="mod">
          <ac:chgData name="May, Darron (DI SW EDA DVT PRM)" userId="ec32df33-21a1-41b1-be76-30f1076645cf" providerId="ADAL" clId="{679C65F8-FD46-417C-85D4-160A657E3FFC}" dt="2025-01-28T13:53:38.750" v="714"/>
          <ac:spMkLst>
            <pc:docMk/>
            <pc:sldMk cId="2909598445" sldId="1223"/>
            <ac:spMk id="54" creationId="{7AE680FB-92ED-D1F1-2502-D2F71EC01478}"/>
          </ac:spMkLst>
        </pc:spChg>
        <pc:spChg chg="mod">
          <ac:chgData name="May, Darron (DI SW EDA DVT PRM)" userId="ec32df33-21a1-41b1-be76-30f1076645cf" providerId="ADAL" clId="{679C65F8-FD46-417C-85D4-160A657E3FFC}" dt="2025-01-28T13:53:38.750" v="714"/>
          <ac:spMkLst>
            <pc:docMk/>
            <pc:sldMk cId="2909598445" sldId="1223"/>
            <ac:spMk id="55" creationId="{0B2563E4-10DB-E3F9-C621-0351D1943BE3}"/>
          </ac:spMkLst>
        </pc:spChg>
        <pc:spChg chg="mod">
          <ac:chgData name="May, Darron (DI SW EDA DVT PRM)" userId="ec32df33-21a1-41b1-be76-30f1076645cf" providerId="ADAL" clId="{679C65F8-FD46-417C-85D4-160A657E3FFC}" dt="2025-01-28T13:53:38.750" v="714"/>
          <ac:spMkLst>
            <pc:docMk/>
            <pc:sldMk cId="2909598445" sldId="1223"/>
            <ac:spMk id="56" creationId="{8297290E-77DF-DA7C-419F-98C206A819AA}"/>
          </ac:spMkLst>
        </pc:spChg>
        <pc:spChg chg="mod">
          <ac:chgData name="May, Darron (DI SW EDA DVT PRM)" userId="ec32df33-21a1-41b1-be76-30f1076645cf" providerId="ADAL" clId="{679C65F8-FD46-417C-85D4-160A657E3FFC}" dt="2025-01-28T13:53:38.750" v="714"/>
          <ac:spMkLst>
            <pc:docMk/>
            <pc:sldMk cId="2909598445" sldId="1223"/>
            <ac:spMk id="57" creationId="{CC983A69-120D-0A2D-04FB-2008BC203861}"/>
          </ac:spMkLst>
        </pc:spChg>
        <pc:spChg chg="mod">
          <ac:chgData name="May, Darron (DI SW EDA DVT PRM)" userId="ec32df33-21a1-41b1-be76-30f1076645cf" providerId="ADAL" clId="{679C65F8-FD46-417C-85D4-160A657E3FFC}" dt="2025-01-28T13:53:38.750" v="714"/>
          <ac:spMkLst>
            <pc:docMk/>
            <pc:sldMk cId="2909598445" sldId="1223"/>
            <ac:spMk id="58" creationId="{920D966B-0BE0-21C6-ABEE-2E57713761FC}"/>
          </ac:spMkLst>
        </pc:spChg>
        <pc:spChg chg="mod">
          <ac:chgData name="May, Darron (DI SW EDA DVT PRM)" userId="ec32df33-21a1-41b1-be76-30f1076645cf" providerId="ADAL" clId="{679C65F8-FD46-417C-85D4-160A657E3FFC}" dt="2025-01-28T13:53:38.750" v="714"/>
          <ac:spMkLst>
            <pc:docMk/>
            <pc:sldMk cId="2909598445" sldId="1223"/>
            <ac:spMk id="59" creationId="{3C77E64C-E967-6F79-A2A3-975D0D6FDB18}"/>
          </ac:spMkLst>
        </pc:spChg>
        <pc:spChg chg="mod">
          <ac:chgData name="May, Darron (DI SW EDA DVT PRM)" userId="ec32df33-21a1-41b1-be76-30f1076645cf" providerId="ADAL" clId="{679C65F8-FD46-417C-85D4-160A657E3FFC}" dt="2025-01-28T13:53:38.750" v="714"/>
          <ac:spMkLst>
            <pc:docMk/>
            <pc:sldMk cId="2909598445" sldId="1223"/>
            <ac:spMk id="60" creationId="{F78FCFDE-2505-2DB9-B7A5-1756F9872F29}"/>
          </ac:spMkLst>
        </pc:spChg>
        <pc:spChg chg="mod">
          <ac:chgData name="May, Darron (DI SW EDA DVT PRM)" userId="ec32df33-21a1-41b1-be76-30f1076645cf" providerId="ADAL" clId="{679C65F8-FD46-417C-85D4-160A657E3FFC}" dt="2025-01-28T13:53:38.750" v="714"/>
          <ac:spMkLst>
            <pc:docMk/>
            <pc:sldMk cId="2909598445" sldId="1223"/>
            <ac:spMk id="61" creationId="{5871C36F-C6FE-1E55-92E8-367063E49A32}"/>
          </ac:spMkLst>
        </pc:spChg>
        <pc:spChg chg="mod">
          <ac:chgData name="May, Darron (DI SW EDA DVT PRM)" userId="ec32df33-21a1-41b1-be76-30f1076645cf" providerId="ADAL" clId="{679C65F8-FD46-417C-85D4-160A657E3FFC}" dt="2025-01-28T13:53:38.750" v="714"/>
          <ac:spMkLst>
            <pc:docMk/>
            <pc:sldMk cId="2909598445" sldId="1223"/>
            <ac:spMk id="62" creationId="{3B5B7A1A-2622-CFD1-48AE-07FC0C01469E}"/>
          </ac:spMkLst>
        </pc:spChg>
        <pc:spChg chg="mod">
          <ac:chgData name="May, Darron (DI SW EDA DVT PRM)" userId="ec32df33-21a1-41b1-be76-30f1076645cf" providerId="ADAL" clId="{679C65F8-FD46-417C-85D4-160A657E3FFC}" dt="2025-01-28T13:53:38.750" v="714"/>
          <ac:spMkLst>
            <pc:docMk/>
            <pc:sldMk cId="2909598445" sldId="1223"/>
            <ac:spMk id="63" creationId="{BAE2E20C-216B-4D8D-BEF7-6530B45693A8}"/>
          </ac:spMkLst>
        </pc:spChg>
        <pc:spChg chg="mod">
          <ac:chgData name="May, Darron (DI SW EDA DVT PRM)" userId="ec32df33-21a1-41b1-be76-30f1076645cf" providerId="ADAL" clId="{679C65F8-FD46-417C-85D4-160A657E3FFC}" dt="2025-01-28T13:53:38.750" v="714"/>
          <ac:spMkLst>
            <pc:docMk/>
            <pc:sldMk cId="2909598445" sldId="1223"/>
            <ac:spMk id="64" creationId="{46F0B69E-3A1F-B2D1-3ED5-5C09D3C2033E}"/>
          </ac:spMkLst>
        </pc:spChg>
        <pc:spChg chg="mod">
          <ac:chgData name="May, Darron (DI SW EDA DVT PRM)" userId="ec32df33-21a1-41b1-be76-30f1076645cf" providerId="ADAL" clId="{679C65F8-FD46-417C-85D4-160A657E3FFC}" dt="2025-01-28T13:53:38.750" v="714"/>
          <ac:spMkLst>
            <pc:docMk/>
            <pc:sldMk cId="2909598445" sldId="1223"/>
            <ac:spMk id="65" creationId="{665F2307-E4FF-1620-2FF3-5EDEB757AFBF}"/>
          </ac:spMkLst>
        </pc:spChg>
        <pc:spChg chg="mod">
          <ac:chgData name="May, Darron (DI SW EDA DVT PRM)" userId="ec32df33-21a1-41b1-be76-30f1076645cf" providerId="ADAL" clId="{679C65F8-FD46-417C-85D4-160A657E3FFC}" dt="2025-01-28T13:53:38.750" v="714"/>
          <ac:spMkLst>
            <pc:docMk/>
            <pc:sldMk cId="2909598445" sldId="1223"/>
            <ac:spMk id="66" creationId="{DBA9253D-B8A2-53D4-4B35-D390DB6BDC68}"/>
          </ac:spMkLst>
        </pc:spChg>
        <pc:spChg chg="mod">
          <ac:chgData name="May, Darron (DI SW EDA DVT PRM)" userId="ec32df33-21a1-41b1-be76-30f1076645cf" providerId="ADAL" clId="{679C65F8-FD46-417C-85D4-160A657E3FFC}" dt="2025-01-28T13:53:38.750" v="714"/>
          <ac:spMkLst>
            <pc:docMk/>
            <pc:sldMk cId="2909598445" sldId="1223"/>
            <ac:spMk id="67" creationId="{50F4282E-09C3-3F1A-90A4-1EBAEA781F49}"/>
          </ac:spMkLst>
        </pc:spChg>
        <pc:spChg chg="mod">
          <ac:chgData name="May, Darron (DI SW EDA DVT PRM)" userId="ec32df33-21a1-41b1-be76-30f1076645cf" providerId="ADAL" clId="{679C65F8-FD46-417C-85D4-160A657E3FFC}" dt="2025-01-28T13:53:38.750" v="714"/>
          <ac:spMkLst>
            <pc:docMk/>
            <pc:sldMk cId="2909598445" sldId="1223"/>
            <ac:spMk id="68" creationId="{061A113B-5DE6-5C06-BD59-40504DD044CA}"/>
          </ac:spMkLst>
        </pc:spChg>
        <pc:spChg chg="mod">
          <ac:chgData name="May, Darron (DI SW EDA DVT PRM)" userId="ec32df33-21a1-41b1-be76-30f1076645cf" providerId="ADAL" clId="{679C65F8-FD46-417C-85D4-160A657E3FFC}" dt="2025-01-28T13:53:38.750" v="714"/>
          <ac:spMkLst>
            <pc:docMk/>
            <pc:sldMk cId="2909598445" sldId="1223"/>
            <ac:spMk id="69" creationId="{1F92217B-8B16-8660-9196-B74B67E5FA0E}"/>
          </ac:spMkLst>
        </pc:spChg>
        <pc:spChg chg="mod">
          <ac:chgData name="May, Darron (DI SW EDA DVT PRM)" userId="ec32df33-21a1-41b1-be76-30f1076645cf" providerId="ADAL" clId="{679C65F8-FD46-417C-85D4-160A657E3FFC}" dt="2025-01-28T13:53:38.750" v="714"/>
          <ac:spMkLst>
            <pc:docMk/>
            <pc:sldMk cId="2909598445" sldId="1223"/>
            <ac:spMk id="70" creationId="{37E2B036-5536-C12B-1F24-EA3EC562F589}"/>
          </ac:spMkLst>
        </pc:spChg>
        <pc:spChg chg="mod">
          <ac:chgData name="May, Darron (DI SW EDA DVT PRM)" userId="ec32df33-21a1-41b1-be76-30f1076645cf" providerId="ADAL" clId="{679C65F8-FD46-417C-85D4-160A657E3FFC}" dt="2025-01-28T13:53:38.750" v="714"/>
          <ac:spMkLst>
            <pc:docMk/>
            <pc:sldMk cId="2909598445" sldId="1223"/>
            <ac:spMk id="71" creationId="{88B4C5F8-70DE-2486-3E30-925ADDCA2097}"/>
          </ac:spMkLst>
        </pc:spChg>
        <pc:spChg chg="mod">
          <ac:chgData name="May, Darron (DI SW EDA DVT PRM)" userId="ec32df33-21a1-41b1-be76-30f1076645cf" providerId="ADAL" clId="{679C65F8-FD46-417C-85D4-160A657E3FFC}" dt="2025-01-28T13:53:38.750" v="714"/>
          <ac:spMkLst>
            <pc:docMk/>
            <pc:sldMk cId="2909598445" sldId="1223"/>
            <ac:spMk id="72" creationId="{82824ECD-4EC2-8CC1-5742-52A288DE5947}"/>
          </ac:spMkLst>
        </pc:spChg>
        <pc:spChg chg="mod">
          <ac:chgData name="May, Darron (DI SW EDA DVT PRM)" userId="ec32df33-21a1-41b1-be76-30f1076645cf" providerId="ADAL" clId="{679C65F8-FD46-417C-85D4-160A657E3FFC}" dt="2025-01-28T13:53:38.750" v="714"/>
          <ac:spMkLst>
            <pc:docMk/>
            <pc:sldMk cId="2909598445" sldId="1223"/>
            <ac:spMk id="73" creationId="{37E89F28-5843-6A1E-5B55-A9FF2DA07D18}"/>
          </ac:spMkLst>
        </pc:spChg>
        <pc:spChg chg="mod">
          <ac:chgData name="May, Darron (DI SW EDA DVT PRM)" userId="ec32df33-21a1-41b1-be76-30f1076645cf" providerId="ADAL" clId="{679C65F8-FD46-417C-85D4-160A657E3FFC}" dt="2025-01-28T13:53:38.750" v="714"/>
          <ac:spMkLst>
            <pc:docMk/>
            <pc:sldMk cId="2909598445" sldId="1223"/>
            <ac:spMk id="74" creationId="{D82B9E89-04B8-2C57-77E0-3F11F11E845F}"/>
          </ac:spMkLst>
        </pc:spChg>
        <pc:spChg chg="mod">
          <ac:chgData name="May, Darron (DI SW EDA DVT PRM)" userId="ec32df33-21a1-41b1-be76-30f1076645cf" providerId="ADAL" clId="{679C65F8-FD46-417C-85D4-160A657E3FFC}" dt="2025-01-28T13:53:38.750" v="714"/>
          <ac:spMkLst>
            <pc:docMk/>
            <pc:sldMk cId="2909598445" sldId="1223"/>
            <ac:spMk id="75" creationId="{AFB6FF13-A504-6E75-EC50-E914BD5B98C7}"/>
          </ac:spMkLst>
        </pc:spChg>
        <pc:spChg chg="mod">
          <ac:chgData name="May, Darron (DI SW EDA DVT PRM)" userId="ec32df33-21a1-41b1-be76-30f1076645cf" providerId="ADAL" clId="{679C65F8-FD46-417C-85D4-160A657E3FFC}" dt="2025-01-28T13:53:38.750" v="714"/>
          <ac:spMkLst>
            <pc:docMk/>
            <pc:sldMk cId="2909598445" sldId="1223"/>
            <ac:spMk id="76" creationId="{EE846F2D-8177-09E9-349E-4D7966F33104}"/>
          </ac:spMkLst>
        </pc:spChg>
        <pc:spChg chg="mod">
          <ac:chgData name="May, Darron (DI SW EDA DVT PRM)" userId="ec32df33-21a1-41b1-be76-30f1076645cf" providerId="ADAL" clId="{679C65F8-FD46-417C-85D4-160A657E3FFC}" dt="2025-01-28T13:53:38.750" v="714"/>
          <ac:spMkLst>
            <pc:docMk/>
            <pc:sldMk cId="2909598445" sldId="1223"/>
            <ac:spMk id="77" creationId="{7925F3EC-42DC-750B-95D2-D482D627BBCE}"/>
          </ac:spMkLst>
        </pc:spChg>
        <pc:spChg chg="mod">
          <ac:chgData name="May, Darron (DI SW EDA DVT PRM)" userId="ec32df33-21a1-41b1-be76-30f1076645cf" providerId="ADAL" clId="{679C65F8-FD46-417C-85D4-160A657E3FFC}" dt="2025-01-28T13:53:38.750" v="714"/>
          <ac:spMkLst>
            <pc:docMk/>
            <pc:sldMk cId="2909598445" sldId="1223"/>
            <ac:spMk id="78" creationId="{765A257C-5C96-F04A-BFD8-F2438461C200}"/>
          </ac:spMkLst>
        </pc:spChg>
        <pc:spChg chg="mod">
          <ac:chgData name="May, Darron (DI SW EDA DVT PRM)" userId="ec32df33-21a1-41b1-be76-30f1076645cf" providerId="ADAL" clId="{679C65F8-FD46-417C-85D4-160A657E3FFC}" dt="2025-01-28T13:53:38.750" v="714"/>
          <ac:spMkLst>
            <pc:docMk/>
            <pc:sldMk cId="2909598445" sldId="1223"/>
            <ac:spMk id="79" creationId="{19C8D68A-3411-93A8-55FE-AD98A5858A60}"/>
          </ac:spMkLst>
        </pc:spChg>
        <pc:spChg chg="mod">
          <ac:chgData name="May, Darron (DI SW EDA DVT PRM)" userId="ec32df33-21a1-41b1-be76-30f1076645cf" providerId="ADAL" clId="{679C65F8-FD46-417C-85D4-160A657E3FFC}" dt="2025-01-28T13:53:38.750" v="714"/>
          <ac:spMkLst>
            <pc:docMk/>
            <pc:sldMk cId="2909598445" sldId="1223"/>
            <ac:spMk id="80" creationId="{569F60CC-5FE5-3DC0-AFF4-CF1C94EFAC8D}"/>
          </ac:spMkLst>
        </pc:spChg>
        <pc:spChg chg="mod">
          <ac:chgData name="May, Darron (DI SW EDA DVT PRM)" userId="ec32df33-21a1-41b1-be76-30f1076645cf" providerId="ADAL" clId="{679C65F8-FD46-417C-85D4-160A657E3FFC}" dt="2025-01-28T13:53:38.750" v="714"/>
          <ac:spMkLst>
            <pc:docMk/>
            <pc:sldMk cId="2909598445" sldId="1223"/>
            <ac:spMk id="81" creationId="{663876FF-9DD9-5978-414E-0B25633D6475}"/>
          </ac:spMkLst>
        </pc:spChg>
        <pc:spChg chg="mod">
          <ac:chgData name="May, Darron (DI SW EDA DVT PRM)" userId="ec32df33-21a1-41b1-be76-30f1076645cf" providerId="ADAL" clId="{679C65F8-FD46-417C-85D4-160A657E3FFC}" dt="2025-01-28T13:53:38.750" v="714"/>
          <ac:spMkLst>
            <pc:docMk/>
            <pc:sldMk cId="2909598445" sldId="1223"/>
            <ac:spMk id="82" creationId="{C0E0C3F0-ABD6-A452-DE79-47AE14B2C319}"/>
          </ac:spMkLst>
        </pc:spChg>
        <pc:spChg chg="mod">
          <ac:chgData name="May, Darron (DI SW EDA DVT PRM)" userId="ec32df33-21a1-41b1-be76-30f1076645cf" providerId="ADAL" clId="{679C65F8-FD46-417C-85D4-160A657E3FFC}" dt="2025-01-28T13:53:38.750" v="714"/>
          <ac:spMkLst>
            <pc:docMk/>
            <pc:sldMk cId="2909598445" sldId="1223"/>
            <ac:spMk id="83" creationId="{A6C4B9EE-F7CB-5DA4-A2B0-3ABC175DEFBF}"/>
          </ac:spMkLst>
        </pc:spChg>
        <pc:spChg chg="mod">
          <ac:chgData name="May, Darron (DI SW EDA DVT PRM)" userId="ec32df33-21a1-41b1-be76-30f1076645cf" providerId="ADAL" clId="{679C65F8-FD46-417C-85D4-160A657E3FFC}" dt="2025-01-28T13:53:38.750" v="714"/>
          <ac:spMkLst>
            <pc:docMk/>
            <pc:sldMk cId="2909598445" sldId="1223"/>
            <ac:spMk id="84" creationId="{B22D84C7-5035-83D6-B6AF-DD9875D9E8C0}"/>
          </ac:spMkLst>
        </pc:spChg>
        <pc:spChg chg="mod">
          <ac:chgData name="May, Darron (DI SW EDA DVT PRM)" userId="ec32df33-21a1-41b1-be76-30f1076645cf" providerId="ADAL" clId="{679C65F8-FD46-417C-85D4-160A657E3FFC}" dt="2025-01-28T13:53:38.750" v="714"/>
          <ac:spMkLst>
            <pc:docMk/>
            <pc:sldMk cId="2909598445" sldId="1223"/>
            <ac:spMk id="85" creationId="{79AB3015-F1BB-A3A8-0F10-A85A756611DA}"/>
          </ac:spMkLst>
        </pc:spChg>
        <pc:spChg chg="mod">
          <ac:chgData name="May, Darron (DI SW EDA DVT PRM)" userId="ec32df33-21a1-41b1-be76-30f1076645cf" providerId="ADAL" clId="{679C65F8-FD46-417C-85D4-160A657E3FFC}" dt="2025-01-28T13:53:38.750" v="714"/>
          <ac:spMkLst>
            <pc:docMk/>
            <pc:sldMk cId="2909598445" sldId="1223"/>
            <ac:spMk id="86" creationId="{753C0CB2-3199-934E-C00F-BC1C364BD4D9}"/>
          </ac:spMkLst>
        </pc:spChg>
        <pc:spChg chg="mod">
          <ac:chgData name="May, Darron (DI SW EDA DVT PRM)" userId="ec32df33-21a1-41b1-be76-30f1076645cf" providerId="ADAL" clId="{679C65F8-FD46-417C-85D4-160A657E3FFC}" dt="2025-01-28T13:53:38.750" v="714"/>
          <ac:spMkLst>
            <pc:docMk/>
            <pc:sldMk cId="2909598445" sldId="1223"/>
            <ac:spMk id="87" creationId="{484F8D8F-F4AA-D6CF-618E-5BEB77D89A1E}"/>
          </ac:spMkLst>
        </pc:spChg>
        <pc:spChg chg="mod">
          <ac:chgData name="May, Darron (DI SW EDA DVT PRM)" userId="ec32df33-21a1-41b1-be76-30f1076645cf" providerId="ADAL" clId="{679C65F8-FD46-417C-85D4-160A657E3FFC}" dt="2025-01-28T13:53:38.750" v="714"/>
          <ac:spMkLst>
            <pc:docMk/>
            <pc:sldMk cId="2909598445" sldId="1223"/>
            <ac:spMk id="88" creationId="{02DD9F57-56CE-5533-49CB-A7D2788E2735}"/>
          </ac:spMkLst>
        </pc:spChg>
        <pc:spChg chg="mod">
          <ac:chgData name="May, Darron (DI SW EDA DVT PRM)" userId="ec32df33-21a1-41b1-be76-30f1076645cf" providerId="ADAL" clId="{679C65F8-FD46-417C-85D4-160A657E3FFC}" dt="2025-01-28T13:53:38.750" v="714"/>
          <ac:spMkLst>
            <pc:docMk/>
            <pc:sldMk cId="2909598445" sldId="1223"/>
            <ac:spMk id="89" creationId="{B2C7F847-F12F-68A9-0038-2641251C37EF}"/>
          </ac:spMkLst>
        </pc:spChg>
        <pc:spChg chg="mod">
          <ac:chgData name="May, Darron (DI SW EDA DVT PRM)" userId="ec32df33-21a1-41b1-be76-30f1076645cf" providerId="ADAL" clId="{679C65F8-FD46-417C-85D4-160A657E3FFC}" dt="2025-01-28T13:53:38.750" v="714"/>
          <ac:spMkLst>
            <pc:docMk/>
            <pc:sldMk cId="2909598445" sldId="1223"/>
            <ac:spMk id="91" creationId="{34F2E045-AF3E-097D-67B1-F1A7D3F0B26B}"/>
          </ac:spMkLst>
        </pc:spChg>
        <pc:spChg chg="mod">
          <ac:chgData name="May, Darron (DI SW EDA DVT PRM)" userId="ec32df33-21a1-41b1-be76-30f1076645cf" providerId="ADAL" clId="{679C65F8-FD46-417C-85D4-160A657E3FFC}" dt="2025-01-28T13:53:38.750" v="714"/>
          <ac:spMkLst>
            <pc:docMk/>
            <pc:sldMk cId="2909598445" sldId="1223"/>
            <ac:spMk id="92" creationId="{19EAE7B7-71D3-2E18-CAB7-5FFA2ED077E7}"/>
          </ac:spMkLst>
        </pc:spChg>
        <pc:spChg chg="mod">
          <ac:chgData name="May, Darron (DI SW EDA DVT PRM)" userId="ec32df33-21a1-41b1-be76-30f1076645cf" providerId="ADAL" clId="{679C65F8-FD46-417C-85D4-160A657E3FFC}" dt="2025-01-28T13:53:38.750" v="714"/>
          <ac:spMkLst>
            <pc:docMk/>
            <pc:sldMk cId="2909598445" sldId="1223"/>
            <ac:spMk id="94" creationId="{70A858D5-A27B-BBE8-F89E-B820D53B1CAB}"/>
          </ac:spMkLst>
        </pc:spChg>
        <pc:spChg chg="mod">
          <ac:chgData name="May, Darron (DI SW EDA DVT PRM)" userId="ec32df33-21a1-41b1-be76-30f1076645cf" providerId="ADAL" clId="{679C65F8-FD46-417C-85D4-160A657E3FFC}" dt="2025-01-28T13:53:38.750" v="714"/>
          <ac:spMkLst>
            <pc:docMk/>
            <pc:sldMk cId="2909598445" sldId="1223"/>
            <ac:spMk id="95" creationId="{A22EFA19-7C42-B65C-7CD7-7D74A3A4ABA7}"/>
          </ac:spMkLst>
        </pc:spChg>
        <pc:spChg chg="mod">
          <ac:chgData name="May, Darron (DI SW EDA DVT PRM)" userId="ec32df33-21a1-41b1-be76-30f1076645cf" providerId="ADAL" clId="{679C65F8-FD46-417C-85D4-160A657E3FFC}" dt="2025-01-28T13:53:38.750" v="714"/>
          <ac:spMkLst>
            <pc:docMk/>
            <pc:sldMk cId="2909598445" sldId="1223"/>
            <ac:spMk id="99" creationId="{FB7C252D-7B83-2192-207B-0C545508F2D3}"/>
          </ac:spMkLst>
        </pc:spChg>
        <pc:spChg chg="mod">
          <ac:chgData name="May, Darron (DI SW EDA DVT PRM)" userId="ec32df33-21a1-41b1-be76-30f1076645cf" providerId="ADAL" clId="{679C65F8-FD46-417C-85D4-160A657E3FFC}" dt="2025-01-28T13:53:38.750" v="714"/>
          <ac:spMkLst>
            <pc:docMk/>
            <pc:sldMk cId="2909598445" sldId="1223"/>
            <ac:spMk id="100" creationId="{B2CFC2B1-FCC2-97C4-3824-9F6C95D37276}"/>
          </ac:spMkLst>
        </pc:spChg>
        <pc:spChg chg="mod">
          <ac:chgData name="May, Darron (DI SW EDA DVT PRM)" userId="ec32df33-21a1-41b1-be76-30f1076645cf" providerId="ADAL" clId="{679C65F8-FD46-417C-85D4-160A657E3FFC}" dt="2025-01-28T13:53:38.750" v="714"/>
          <ac:spMkLst>
            <pc:docMk/>
            <pc:sldMk cId="2909598445" sldId="1223"/>
            <ac:spMk id="101" creationId="{306B8D72-39FE-0CEF-E672-F1B3A633BDD4}"/>
          </ac:spMkLst>
        </pc:spChg>
        <pc:spChg chg="mod">
          <ac:chgData name="May, Darron (DI SW EDA DVT PRM)" userId="ec32df33-21a1-41b1-be76-30f1076645cf" providerId="ADAL" clId="{679C65F8-FD46-417C-85D4-160A657E3FFC}" dt="2025-01-28T13:53:38.750" v="714"/>
          <ac:spMkLst>
            <pc:docMk/>
            <pc:sldMk cId="2909598445" sldId="1223"/>
            <ac:spMk id="102" creationId="{96A958D9-038E-3513-1373-9CCDBCDFCFB9}"/>
          </ac:spMkLst>
        </pc:spChg>
        <pc:spChg chg="mod">
          <ac:chgData name="May, Darron (DI SW EDA DVT PRM)" userId="ec32df33-21a1-41b1-be76-30f1076645cf" providerId="ADAL" clId="{679C65F8-FD46-417C-85D4-160A657E3FFC}" dt="2025-01-28T13:53:38.750" v="714"/>
          <ac:spMkLst>
            <pc:docMk/>
            <pc:sldMk cId="2909598445" sldId="1223"/>
            <ac:spMk id="103" creationId="{47C01CC9-86E8-06E0-67EC-48D127DC6595}"/>
          </ac:spMkLst>
        </pc:spChg>
        <pc:spChg chg="mod">
          <ac:chgData name="May, Darron (DI SW EDA DVT PRM)" userId="ec32df33-21a1-41b1-be76-30f1076645cf" providerId="ADAL" clId="{679C65F8-FD46-417C-85D4-160A657E3FFC}" dt="2025-01-28T13:53:38.750" v="714"/>
          <ac:spMkLst>
            <pc:docMk/>
            <pc:sldMk cId="2909598445" sldId="1223"/>
            <ac:spMk id="104" creationId="{009BFE2C-AE6E-D97C-7F11-9AA4D9285ED4}"/>
          </ac:spMkLst>
        </pc:spChg>
        <pc:spChg chg="mod">
          <ac:chgData name="May, Darron (DI SW EDA DVT PRM)" userId="ec32df33-21a1-41b1-be76-30f1076645cf" providerId="ADAL" clId="{679C65F8-FD46-417C-85D4-160A657E3FFC}" dt="2025-01-28T13:53:38.750" v="714"/>
          <ac:spMkLst>
            <pc:docMk/>
            <pc:sldMk cId="2909598445" sldId="1223"/>
            <ac:spMk id="105" creationId="{F968BA8D-0108-E3E5-A615-2BEEC6EAEFC5}"/>
          </ac:spMkLst>
        </pc:spChg>
        <pc:spChg chg="mod">
          <ac:chgData name="May, Darron (DI SW EDA DVT PRM)" userId="ec32df33-21a1-41b1-be76-30f1076645cf" providerId="ADAL" clId="{679C65F8-FD46-417C-85D4-160A657E3FFC}" dt="2025-01-28T13:53:38.750" v="714"/>
          <ac:spMkLst>
            <pc:docMk/>
            <pc:sldMk cId="2909598445" sldId="1223"/>
            <ac:spMk id="106" creationId="{3E4E44DF-3E5F-7A59-F904-72EC7D8F08A3}"/>
          </ac:spMkLst>
        </pc:spChg>
        <pc:spChg chg="mod">
          <ac:chgData name="May, Darron (DI SW EDA DVT PRM)" userId="ec32df33-21a1-41b1-be76-30f1076645cf" providerId="ADAL" clId="{679C65F8-FD46-417C-85D4-160A657E3FFC}" dt="2025-01-28T13:53:38.750" v="714"/>
          <ac:spMkLst>
            <pc:docMk/>
            <pc:sldMk cId="2909598445" sldId="1223"/>
            <ac:spMk id="107" creationId="{7CF368CA-1C3C-1A32-AAD3-5D63DC15026E}"/>
          </ac:spMkLst>
        </pc:spChg>
        <pc:spChg chg="mod">
          <ac:chgData name="May, Darron (DI SW EDA DVT PRM)" userId="ec32df33-21a1-41b1-be76-30f1076645cf" providerId="ADAL" clId="{679C65F8-FD46-417C-85D4-160A657E3FFC}" dt="2025-01-28T13:53:38.750" v="714"/>
          <ac:spMkLst>
            <pc:docMk/>
            <pc:sldMk cId="2909598445" sldId="1223"/>
            <ac:spMk id="108" creationId="{FF194516-5E63-ABC8-1DD4-F6A8B3BAEE58}"/>
          </ac:spMkLst>
        </pc:spChg>
        <pc:spChg chg="mod">
          <ac:chgData name="May, Darron (DI SW EDA DVT PRM)" userId="ec32df33-21a1-41b1-be76-30f1076645cf" providerId="ADAL" clId="{679C65F8-FD46-417C-85D4-160A657E3FFC}" dt="2025-01-28T13:53:38.750" v="714"/>
          <ac:spMkLst>
            <pc:docMk/>
            <pc:sldMk cId="2909598445" sldId="1223"/>
            <ac:spMk id="109" creationId="{4B8DCCE1-BD50-7D86-B829-FAAEB2B4E7F0}"/>
          </ac:spMkLst>
        </pc:spChg>
        <pc:spChg chg="mod">
          <ac:chgData name="May, Darron (DI SW EDA DVT PRM)" userId="ec32df33-21a1-41b1-be76-30f1076645cf" providerId="ADAL" clId="{679C65F8-FD46-417C-85D4-160A657E3FFC}" dt="2025-01-28T13:53:38.750" v="714"/>
          <ac:spMkLst>
            <pc:docMk/>
            <pc:sldMk cId="2909598445" sldId="1223"/>
            <ac:spMk id="110" creationId="{DBF29C7F-C342-99A8-794C-751D4F27D2D7}"/>
          </ac:spMkLst>
        </pc:spChg>
        <pc:spChg chg="mod">
          <ac:chgData name="May, Darron (DI SW EDA DVT PRM)" userId="ec32df33-21a1-41b1-be76-30f1076645cf" providerId="ADAL" clId="{679C65F8-FD46-417C-85D4-160A657E3FFC}" dt="2025-01-28T13:53:38.750" v="714"/>
          <ac:spMkLst>
            <pc:docMk/>
            <pc:sldMk cId="2909598445" sldId="1223"/>
            <ac:spMk id="111" creationId="{2F03C836-9D99-F0CD-4CAB-8A023B674EBA}"/>
          </ac:spMkLst>
        </pc:spChg>
        <pc:spChg chg="mod">
          <ac:chgData name="May, Darron (DI SW EDA DVT PRM)" userId="ec32df33-21a1-41b1-be76-30f1076645cf" providerId="ADAL" clId="{679C65F8-FD46-417C-85D4-160A657E3FFC}" dt="2025-01-28T13:53:38.750" v="714"/>
          <ac:spMkLst>
            <pc:docMk/>
            <pc:sldMk cId="2909598445" sldId="1223"/>
            <ac:spMk id="112" creationId="{1E3BFA12-0C96-5F50-BBB8-0ECDDF78B08F}"/>
          </ac:spMkLst>
        </pc:spChg>
        <pc:spChg chg="mod">
          <ac:chgData name="May, Darron (DI SW EDA DVT PRM)" userId="ec32df33-21a1-41b1-be76-30f1076645cf" providerId="ADAL" clId="{679C65F8-FD46-417C-85D4-160A657E3FFC}" dt="2025-01-28T13:53:38.750" v="714"/>
          <ac:spMkLst>
            <pc:docMk/>
            <pc:sldMk cId="2909598445" sldId="1223"/>
            <ac:spMk id="113" creationId="{118EAA90-501E-A901-6464-67D1D0DF7D74}"/>
          </ac:spMkLst>
        </pc:spChg>
        <pc:spChg chg="mod">
          <ac:chgData name="May, Darron (DI SW EDA DVT PRM)" userId="ec32df33-21a1-41b1-be76-30f1076645cf" providerId="ADAL" clId="{679C65F8-FD46-417C-85D4-160A657E3FFC}" dt="2025-01-28T13:53:38.750" v="714"/>
          <ac:spMkLst>
            <pc:docMk/>
            <pc:sldMk cId="2909598445" sldId="1223"/>
            <ac:spMk id="114" creationId="{32E75A7F-0FD8-83B1-8030-790E0D7F0E7F}"/>
          </ac:spMkLst>
        </pc:spChg>
        <pc:spChg chg="mod">
          <ac:chgData name="May, Darron (DI SW EDA DVT PRM)" userId="ec32df33-21a1-41b1-be76-30f1076645cf" providerId="ADAL" clId="{679C65F8-FD46-417C-85D4-160A657E3FFC}" dt="2025-01-28T13:53:38.750" v="714"/>
          <ac:spMkLst>
            <pc:docMk/>
            <pc:sldMk cId="2909598445" sldId="1223"/>
            <ac:spMk id="115" creationId="{3BCE32D2-9740-C215-3ECE-508B675A7F53}"/>
          </ac:spMkLst>
        </pc:spChg>
        <pc:spChg chg="mod">
          <ac:chgData name="May, Darron (DI SW EDA DVT PRM)" userId="ec32df33-21a1-41b1-be76-30f1076645cf" providerId="ADAL" clId="{679C65F8-FD46-417C-85D4-160A657E3FFC}" dt="2025-01-28T13:53:38.750" v="714"/>
          <ac:spMkLst>
            <pc:docMk/>
            <pc:sldMk cId="2909598445" sldId="1223"/>
            <ac:spMk id="116" creationId="{80F5E5BA-8071-A7D6-0EA3-2DB9230F291D}"/>
          </ac:spMkLst>
        </pc:spChg>
        <pc:spChg chg="mod">
          <ac:chgData name="May, Darron (DI SW EDA DVT PRM)" userId="ec32df33-21a1-41b1-be76-30f1076645cf" providerId="ADAL" clId="{679C65F8-FD46-417C-85D4-160A657E3FFC}" dt="2025-01-28T13:53:38.750" v="714"/>
          <ac:spMkLst>
            <pc:docMk/>
            <pc:sldMk cId="2909598445" sldId="1223"/>
            <ac:spMk id="117" creationId="{A08C4DD1-FA88-683D-360A-7B9DEE46B2BC}"/>
          </ac:spMkLst>
        </pc:spChg>
        <pc:spChg chg="mod">
          <ac:chgData name="May, Darron (DI SW EDA DVT PRM)" userId="ec32df33-21a1-41b1-be76-30f1076645cf" providerId="ADAL" clId="{679C65F8-FD46-417C-85D4-160A657E3FFC}" dt="2025-01-28T13:53:38.750" v="714"/>
          <ac:spMkLst>
            <pc:docMk/>
            <pc:sldMk cId="2909598445" sldId="1223"/>
            <ac:spMk id="118" creationId="{CA3BF2F1-F747-DBD0-AFE8-1A4F67F8CD4D}"/>
          </ac:spMkLst>
        </pc:spChg>
        <pc:spChg chg="mod">
          <ac:chgData name="May, Darron (DI SW EDA DVT PRM)" userId="ec32df33-21a1-41b1-be76-30f1076645cf" providerId="ADAL" clId="{679C65F8-FD46-417C-85D4-160A657E3FFC}" dt="2025-01-28T13:53:38.750" v="714"/>
          <ac:spMkLst>
            <pc:docMk/>
            <pc:sldMk cId="2909598445" sldId="1223"/>
            <ac:spMk id="119" creationId="{4556EAD3-EBEA-4C11-B9A1-20961C38AA95}"/>
          </ac:spMkLst>
        </pc:spChg>
        <pc:spChg chg="mod">
          <ac:chgData name="May, Darron (DI SW EDA DVT PRM)" userId="ec32df33-21a1-41b1-be76-30f1076645cf" providerId="ADAL" clId="{679C65F8-FD46-417C-85D4-160A657E3FFC}" dt="2025-01-28T13:53:38.750" v="714"/>
          <ac:spMkLst>
            <pc:docMk/>
            <pc:sldMk cId="2909598445" sldId="1223"/>
            <ac:spMk id="120" creationId="{70E015C2-1A1E-28CC-C38E-B9B2F10A0463}"/>
          </ac:spMkLst>
        </pc:spChg>
        <pc:spChg chg="mod">
          <ac:chgData name="May, Darron (DI SW EDA DVT PRM)" userId="ec32df33-21a1-41b1-be76-30f1076645cf" providerId="ADAL" clId="{679C65F8-FD46-417C-85D4-160A657E3FFC}" dt="2025-01-28T13:53:38.750" v="714"/>
          <ac:spMkLst>
            <pc:docMk/>
            <pc:sldMk cId="2909598445" sldId="1223"/>
            <ac:spMk id="121" creationId="{3F93AA5B-944C-510E-4D79-7DA9C3ECE3C9}"/>
          </ac:spMkLst>
        </pc:spChg>
        <pc:spChg chg="mod">
          <ac:chgData name="May, Darron (DI SW EDA DVT PRM)" userId="ec32df33-21a1-41b1-be76-30f1076645cf" providerId="ADAL" clId="{679C65F8-FD46-417C-85D4-160A657E3FFC}" dt="2025-01-28T13:53:38.750" v="714"/>
          <ac:spMkLst>
            <pc:docMk/>
            <pc:sldMk cId="2909598445" sldId="1223"/>
            <ac:spMk id="122" creationId="{FA1DB658-E40D-D8E1-C274-89CBCA731935}"/>
          </ac:spMkLst>
        </pc:spChg>
        <pc:spChg chg="mod">
          <ac:chgData name="May, Darron (DI SW EDA DVT PRM)" userId="ec32df33-21a1-41b1-be76-30f1076645cf" providerId="ADAL" clId="{679C65F8-FD46-417C-85D4-160A657E3FFC}" dt="2025-01-28T13:53:38.750" v="714"/>
          <ac:spMkLst>
            <pc:docMk/>
            <pc:sldMk cId="2909598445" sldId="1223"/>
            <ac:spMk id="123" creationId="{9DD2EEFB-BC7B-2BBF-95B9-D74BE7104F0C}"/>
          </ac:spMkLst>
        </pc:spChg>
        <pc:spChg chg="mod">
          <ac:chgData name="May, Darron (DI SW EDA DVT PRM)" userId="ec32df33-21a1-41b1-be76-30f1076645cf" providerId="ADAL" clId="{679C65F8-FD46-417C-85D4-160A657E3FFC}" dt="2025-01-28T13:53:38.750" v="714"/>
          <ac:spMkLst>
            <pc:docMk/>
            <pc:sldMk cId="2909598445" sldId="1223"/>
            <ac:spMk id="124" creationId="{E4DA8603-DC9E-4831-4FF4-467783FB9A21}"/>
          </ac:spMkLst>
        </pc:spChg>
        <pc:spChg chg="mod">
          <ac:chgData name="May, Darron (DI SW EDA DVT PRM)" userId="ec32df33-21a1-41b1-be76-30f1076645cf" providerId="ADAL" clId="{679C65F8-FD46-417C-85D4-160A657E3FFC}" dt="2025-01-28T13:53:38.750" v="714"/>
          <ac:spMkLst>
            <pc:docMk/>
            <pc:sldMk cId="2909598445" sldId="1223"/>
            <ac:spMk id="125" creationId="{EA46743C-3EB5-3B70-E8A5-712424DC5E2F}"/>
          </ac:spMkLst>
        </pc:spChg>
        <pc:spChg chg="mod">
          <ac:chgData name="May, Darron (DI SW EDA DVT PRM)" userId="ec32df33-21a1-41b1-be76-30f1076645cf" providerId="ADAL" clId="{679C65F8-FD46-417C-85D4-160A657E3FFC}" dt="2025-01-28T13:53:38.750" v="714"/>
          <ac:spMkLst>
            <pc:docMk/>
            <pc:sldMk cId="2909598445" sldId="1223"/>
            <ac:spMk id="126" creationId="{DA414A92-72EF-EB3A-0F23-B320E43A90CB}"/>
          </ac:spMkLst>
        </pc:spChg>
        <pc:spChg chg="mod">
          <ac:chgData name="May, Darron (DI SW EDA DVT PRM)" userId="ec32df33-21a1-41b1-be76-30f1076645cf" providerId="ADAL" clId="{679C65F8-FD46-417C-85D4-160A657E3FFC}" dt="2025-01-28T13:53:38.750" v="714"/>
          <ac:spMkLst>
            <pc:docMk/>
            <pc:sldMk cId="2909598445" sldId="1223"/>
            <ac:spMk id="127" creationId="{E5F37083-2251-8AD2-AF47-BB629D84A9B0}"/>
          </ac:spMkLst>
        </pc:spChg>
        <pc:spChg chg="mod">
          <ac:chgData name="May, Darron (DI SW EDA DVT PRM)" userId="ec32df33-21a1-41b1-be76-30f1076645cf" providerId="ADAL" clId="{679C65F8-FD46-417C-85D4-160A657E3FFC}" dt="2025-01-28T13:53:38.750" v="714"/>
          <ac:spMkLst>
            <pc:docMk/>
            <pc:sldMk cId="2909598445" sldId="1223"/>
            <ac:spMk id="128" creationId="{316367D6-FA90-95EE-08BE-D0B205D2543E}"/>
          </ac:spMkLst>
        </pc:spChg>
        <pc:spChg chg="mod">
          <ac:chgData name="May, Darron (DI SW EDA DVT PRM)" userId="ec32df33-21a1-41b1-be76-30f1076645cf" providerId="ADAL" clId="{679C65F8-FD46-417C-85D4-160A657E3FFC}" dt="2025-01-28T13:53:38.750" v="714"/>
          <ac:spMkLst>
            <pc:docMk/>
            <pc:sldMk cId="2909598445" sldId="1223"/>
            <ac:spMk id="129" creationId="{3BDD6498-7D45-7D5B-75E9-A9DC9F52E72E}"/>
          </ac:spMkLst>
        </pc:spChg>
        <pc:spChg chg="mod">
          <ac:chgData name="May, Darron (DI SW EDA DVT PRM)" userId="ec32df33-21a1-41b1-be76-30f1076645cf" providerId="ADAL" clId="{679C65F8-FD46-417C-85D4-160A657E3FFC}" dt="2025-01-28T13:53:38.750" v="714"/>
          <ac:spMkLst>
            <pc:docMk/>
            <pc:sldMk cId="2909598445" sldId="1223"/>
            <ac:spMk id="130" creationId="{DCE3A5C1-FCF6-2D3D-9537-AB8415F7C020}"/>
          </ac:spMkLst>
        </pc:spChg>
        <pc:spChg chg="mod">
          <ac:chgData name="May, Darron (DI SW EDA DVT PRM)" userId="ec32df33-21a1-41b1-be76-30f1076645cf" providerId="ADAL" clId="{679C65F8-FD46-417C-85D4-160A657E3FFC}" dt="2025-01-28T13:53:38.750" v="714"/>
          <ac:spMkLst>
            <pc:docMk/>
            <pc:sldMk cId="2909598445" sldId="1223"/>
            <ac:spMk id="131" creationId="{CDA74943-48E1-4AC3-9580-6C6B92F0F0C8}"/>
          </ac:spMkLst>
        </pc:spChg>
        <pc:spChg chg="mod">
          <ac:chgData name="May, Darron (DI SW EDA DVT PRM)" userId="ec32df33-21a1-41b1-be76-30f1076645cf" providerId="ADAL" clId="{679C65F8-FD46-417C-85D4-160A657E3FFC}" dt="2025-01-28T13:53:38.750" v="714"/>
          <ac:spMkLst>
            <pc:docMk/>
            <pc:sldMk cId="2909598445" sldId="1223"/>
            <ac:spMk id="132" creationId="{899B63FC-D82A-A046-ED8F-C163704CF461}"/>
          </ac:spMkLst>
        </pc:spChg>
        <pc:spChg chg="mod">
          <ac:chgData name="May, Darron (DI SW EDA DVT PRM)" userId="ec32df33-21a1-41b1-be76-30f1076645cf" providerId="ADAL" clId="{679C65F8-FD46-417C-85D4-160A657E3FFC}" dt="2025-01-28T13:53:38.750" v="714"/>
          <ac:spMkLst>
            <pc:docMk/>
            <pc:sldMk cId="2909598445" sldId="1223"/>
            <ac:spMk id="133" creationId="{90C762F6-63F4-C201-83E3-D16F3665AEF4}"/>
          </ac:spMkLst>
        </pc:spChg>
        <pc:spChg chg="mod">
          <ac:chgData name="May, Darron (DI SW EDA DVT PRM)" userId="ec32df33-21a1-41b1-be76-30f1076645cf" providerId="ADAL" clId="{679C65F8-FD46-417C-85D4-160A657E3FFC}" dt="2025-01-28T13:53:38.750" v="714"/>
          <ac:spMkLst>
            <pc:docMk/>
            <pc:sldMk cId="2909598445" sldId="1223"/>
            <ac:spMk id="134" creationId="{F889BE28-DBCA-F830-EE84-20DF0F2D017F}"/>
          </ac:spMkLst>
        </pc:spChg>
        <pc:spChg chg="mod">
          <ac:chgData name="May, Darron (DI SW EDA DVT PRM)" userId="ec32df33-21a1-41b1-be76-30f1076645cf" providerId="ADAL" clId="{679C65F8-FD46-417C-85D4-160A657E3FFC}" dt="2025-01-28T13:53:38.750" v="714"/>
          <ac:spMkLst>
            <pc:docMk/>
            <pc:sldMk cId="2909598445" sldId="1223"/>
            <ac:spMk id="135" creationId="{0D4D6945-E0D7-DCFB-4C63-F87D3C93C557}"/>
          </ac:spMkLst>
        </pc:spChg>
        <pc:spChg chg="mod">
          <ac:chgData name="May, Darron (DI SW EDA DVT PRM)" userId="ec32df33-21a1-41b1-be76-30f1076645cf" providerId="ADAL" clId="{679C65F8-FD46-417C-85D4-160A657E3FFC}" dt="2025-01-28T13:53:38.750" v="714"/>
          <ac:spMkLst>
            <pc:docMk/>
            <pc:sldMk cId="2909598445" sldId="1223"/>
            <ac:spMk id="136" creationId="{4CF3F3E2-F9D6-6294-A734-67DA2E192000}"/>
          </ac:spMkLst>
        </pc:spChg>
        <pc:spChg chg="mod">
          <ac:chgData name="May, Darron (DI SW EDA DVT PRM)" userId="ec32df33-21a1-41b1-be76-30f1076645cf" providerId="ADAL" clId="{679C65F8-FD46-417C-85D4-160A657E3FFC}" dt="2025-01-28T13:53:38.750" v="714"/>
          <ac:spMkLst>
            <pc:docMk/>
            <pc:sldMk cId="2909598445" sldId="1223"/>
            <ac:spMk id="137" creationId="{0B03871F-4942-2F9E-151D-3448370F7C68}"/>
          </ac:spMkLst>
        </pc:spChg>
        <pc:spChg chg="mod">
          <ac:chgData name="May, Darron (DI SW EDA DVT PRM)" userId="ec32df33-21a1-41b1-be76-30f1076645cf" providerId="ADAL" clId="{679C65F8-FD46-417C-85D4-160A657E3FFC}" dt="2025-01-28T13:53:38.750" v="714"/>
          <ac:spMkLst>
            <pc:docMk/>
            <pc:sldMk cId="2909598445" sldId="1223"/>
            <ac:spMk id="138" creationId="{A43AADE6-529E-24A0-7EE7-94C61C9F4E41}"/>
          </ac:spMkLst>
        </pc:spChg>
        <pc:spChg chg="mod">
          <ac:chgData name="May, Darron (DI SW EDA DVT PRM)" userId="ec32df33-21a1-41b1-be76-30f1076645cf" providerId="ADAL" clId="{679C65F8-FD46-417C-85D4-160A657E3FFC}" dt="2025-01-28T13:53:38.750" v="714"/>
          <ac:spMkLst>
            <pc:docMk/>
            <pc:sldMk cId="2909598445" sldId="1223"/>
            <ac:spMk id="139" creationId="{33BC4163-7DF3-C772-18C4-38BDF59DB2BC}"/>
          </ac:spMkLst>
        </pc:spChg>
        <pc:spChg chg="mod">
          <ac:chgData name="May, Darron (DI SW EDA DVT PRM)" userId="ec32df33-21a1-41b1-be76-30f1076645cf" providerId="ADAL" clId="{679C65F8-FD46-417C-85D4-160A657E3FFC}" dt="2025-01-28T13:53:38.750" v="714"/>
          <ac:spMkLst>
            <pc:docMk/>
            <pc:sldMk cId="2909598445" sldId="1223"/>
            <ac:spMk id="140" creationId="{3E20BBE2-2DA3-363B-942E-4D796DE5AB09}"/>
          </ac:spMkLst>
        </pc:spChg>
        <pc:spChg chg="mod">
          <ac:chgData name="May, Darron (DI SW EDA DVT PRM)" userId="ec32df33-21a1-41b1-be76-30f1076645cf" providerId="ADAL" clId="{679C65F8-FD46-417C-85D4-160A657E3FFC}" dt="2025-01-28T13:53:38.750" v="714"/>
          <ac:spMkLst>
            <pc:docMk/>
            <pc:sldMk cId="2909598445" sldId="1223"/>
            <ac:spMk id="141" creationId="{FFC1E4AD-7217-4F66-4C38-934AB5435D6A}"/>
          </ac:spMkLst>
        </pc:spChg>
        <pc:spChg chg="mod">
          <ac:chgData name="May, Darron (DI SW EDA DVT PRM)" userId="ec32df33-21a1-41b1-be76-30f1076645cf" providerId="ADAL" clId="{679C65F8-FD46-417C-85D4-160A657E3FFC}" dt="2025-01-28T13:53:38.750" v="714"/>
          <ac:spMkLst>
            <pc:docMk/>
            <pc:sldMk cId="2909598445" sldId="1223"/>
            <ac:spMk id="142" creationId="{43FAB78C-A318-7C44-E2F9-477223C2CB51}"/>
          </ac:spMkLst>
        </pc:spChg>
        <pc:spChg chg="mod">
          <ac:chgData name="May, Darron (DI SW EDA DVT PRM)" userId="ec32df33-21a1-41b1-be76-30f1076645cf" providerId="ADAL" clId="{679C65F8-FD46-417C-85D4-160A657E3FFC}" dt="2025-01-28T13:53:38.750" v="714"/>
          <ac:spMkLst>
            <pc:docMk/>
            <pc:sldMk cId="2909598445" sldId="1223"/>
            <ac:spMk id="143" creationId="{27B98197-7712-23DA-F295-703D25979FB9}"/>
          </ac:spMkLst>
        </pc:spChg>
        <pc:spChg chg="mod">
          <ac:chgData name="May, Darron (DI SW EDA DVT PRM)" userId="ec32df33-21a1-41b1-be76-30f1076645cf" providerId="ADAL" clId="{679C65F8-FD46-417C-85D4-160A657E3FFC}" dt="2025-01-28T13:53:38.750" v="714"/>
          <ac:spMkLst>
            <pc:docMk/>
            <pc:sldMk cId="2909598445" sldId="1223"/>
            <ac:spMk id="144" creationId="{9D4EE905-4958-ED1E-2201-5CE1E6840DA7}"/>
          </ac:spMkLst>
        </pc:spChg>
        <pc:spChg chg="mod">
          <ac:chgData name="May, Darron (DI SW EDA DVT PRM)" userId="ec32df33-21a1-41b1-be76-30f1076645cf" providerId="ADAL" clId="{679C65F8-FD46-417C-85D4-160A657E3FFC}" dt="2025-01-28T13:53:38.750" v="714"/>
          <ac:spMkLst>
            <pc:docMk/>
            <pc:sldMk cId="2909598445" sldId="1223"/>
            <ac:spMk id="145" creationId="{6046FF7F-D6DF-2A1F-3789-8E808DE51115}"/>
          </ac:spMkLst>
        </pc:spChg>
        <pc:spChg chg="mod">
          <ac:chgData name="May, Darron (DI SW EDA DVT PRM)" userId="ec32df33-21a1-41b1-be76-30f1076645cf" providerId="ADAL" clId="{679C65F8-FD46-417C-85D4-160A657E3FFC}" dt="2025-01-28T13:53:38.750" v="714"/>
          <ac:spMkLst>
            <pc:docMk/>
            <pc:sldMk cId="2909598445" sldId="1223"/>
            <ac:spMk id="146" creationId="{5F447047-1C37-DA59-71C5-C1996F70FBBC}"/>
          </ac:spMkLst>
        </pc:spChg>
        <pc:spChg chg="mod">
          <ac:chgData name="May, Darron (DI SW EDA DVT PRM)" userId="ec32df33-21a1-41b1-be76-30f1076645cf" providerId="ADAL" clId="{679C65F8-FD46-417C-85D4-160A657E3FFC}" dt="2025-01-28T13:53:38.750" v="714"/>
          <ac:spMkLst>
            <pc:docMk/>
            <pc:sldMk cId="2909598445" sldId="1223"/>
            <ac:spMk id="148" creationId="{268A9847-55E8-72A6-9D45-94B92039286E}"/>
          </ac:spMkLst>
        </pc:spChg>
        <pc:spChg chg="mod">
          <ac:chgData name="May, Darron (DI SW EDA DVT PRM)" userId="ec32df33-21a1-41b1-be76-30f1076645cf" providerId="ADAL" clId="{679C65F8-FD46-417C-85D4-160A657E3FFC}" dt="2025-01-28T13:53:38.750" v="714"/>
          <ac:spMkLst>
            <pc:docMk/>
            <pc:sldMk cId="2909598445" sldId="1223"/>
            <ac:spMk id="149" creationId="{CDD0F32A-5CE9-3955-471A-DCD7D6C485F6}"/>
          </ac:spMkLst>
        </pc:spChg>
        <pc:spChg chg="mod">
          <ac:chgData name="May, Darron (DI SW EDA DVT PRM)" userId="ec32df33-21a1-41b1-be76-30f1076645cf" providerId="ADAL" clId="{679C65F8-FD46-417C-85D4-160A657E3FFC}" dt="2025-01-28T13:53:38.750" v="714"/>
          <ac:spMkLst>
            <pc:docMk/>
            <pc:sldMk cId="2909598445" sldId="1223"/>
            <ac:spMk id="151" creationId="{F13C82DD-736B-7B2F-8CC2-B491D6291732}"/>
          </ac:spMkLst>
        </pc:spChg>
        <pc:spChg chg="mod">
          <ac:chgData name="May, Darron (DI SW EDA DVT PRM)" userId="ec32df33-21a1-41b1-be76-30f1076645cf" providerId="ADAL" clId="{679C65F8-FD46-417C-85D4-160A657E3FFC}" dt="2025-01-28T13:53:38.750" v="714"/>
          <ac:spMkLst>
            <pc:docMk/>
            <pc:sldMk cId="2909598445" sldId="1223"/>
            <ac:spMk id="152" creationId="{DC071C20-BA9B-C1F0-5BF4-55BC941682A3}"/>
          </ac:spMkLst>
        </pc:spChg>
        <pc:spChg chg="mod">
          <ac:chgData name="May, Darron (DI SW EDA DVT PRM)" userId="ec32df33-21a1-41b1-be76-30f1076645cf" providerId="ADAL" clId="{679C65F8-FD46-417C-85D4-160A657E3FFC}" dt="2025-01-28T13:53:38.750" v="714"/>
          <ac:spMkLst>
            <pc:docMk/>
            <pc:sldMk cId="2909598445" sldId="1223"/>
            <ac:spMk id="153" creationId="{CF7EEED4-E6CE-A565-EAAB-CBD956C227EB}"/>
          </ac:spMkLst>
        </pc:spChg>
        <pc:spChg chg="mod">
          <ac:chgData name="May, Darron (DI SW EDA DVT PRM)" userId="ec32df33-21a1-41b1-be76-30f1076645cf" providerId="ADAL" clId="{679C65F8-FD46-417C-85D4-160A657E3FFC}" dt="2025-01-28T13:53:38.750" v="714"/>
          <ac:spMkLst>
            <pc:docMk/>
            <pc:sldMk cId="2909598445" sldId="1223"/>
            <ac:spMk id="154" creationId="{55C87D02-75AB-BBAA-1ECE-AA551782BBEA}"/>
          </ac:spMkLst>
        </pc:spChg>
        <pc:spChg chg="mod">
          <ac:chgData name="May, Darron (DI SW EDA DVT PRM)" userId="ec32df33-21a1-41b1-be76-30f1076645cf" providerId="ADAL" clId="{679C65F8-FD46-417C-85D4-160A657E3FFC}" dt="2025-01-28T13:53:38.750" v="714"/>
          <ac:spMkLst>
            <pc:docMk/>
            <pc:sldMk cId="2909598445" sldId="1223"/>
            <ac:spMk id="155" creationId="{645D5FD9-DE91-D99D-47E1-D0B71E4FA64B}"/>
          </ac:spMkLst>
        </pc:spChg>
        <pc:spChg chg="mod">
          <ac:chgData name="May, Darron (DI SW EDA DVT PRM)" userId="ec32df33-21a1-41b1-be76-30f1076645cf" providerId="ADAL" clId="{679C65F8-FD46-417C-85D4-160A657E3FFC}" dt="2025-01-28T13:53:38.750" v="714"/>
          <ac:spMkLst>
            <pc:docMk/>
            <pc:sldMk cId="2909598445" sldId="1223"/>
            <ac:spMk id="156" creationId="{CAA3E3EE-3085-AD82-3A82-3D803C59A054}"/>
          </ac:spMkLst>
        </pc:spChg>
        <pc:spChg chg="mod">
          <ac:chgData name="May, Darron (DI SW EDA DVT PRM)" userId="ec32df33-21a1-41b1-be76-30f1076645cf" providerId="ADAL" clId="{679C65F8-FD46-417C-85D4-160A657E3FFC}" dt="2025-01-28T13:53:38.750" v="714"/>
          <ac:spMkLst>
            <pc:docMk/>
            <pc:sldMk cId="2909598445" sldId="1223"/>
            <ac:spMk id="157" creationId="{F588722D-3238-83EF-3030-7C6B8233372D}"/>
          </ac:spMkLst>
        </pc:spChg>
        <pc:spChg chg="mod">
          <ac:chgData name="May, Darron (DI SW EDA DVT PRM)" userId="ec32df33-21a1-41b1-be76-30f1076645cf" providerId="ADAL" clId="{679C65F8-FD46-417C-85D4-160A657E3FFC}" dt="2025-01-28T13:53:38.750" v="714"/>
          <ac:spMkLst>
            <pc:docMk/>
            <pc:sldMk cId="2909598445" sldId="1223"/>
            <ac:spMk id="158" creationId="{248252DB-12B8-2C9E-F62C-5FA46FE52DDD}"/>
          </ac:spMkLst>
        </pc:spChg>
        <pc:spChg chg="mod">
          <ac:chgData name="May, Darron (DI SW EDA DVT PRM)" userId="ec32df33-21a1-41b1-be76-30f1076645cf" providerId="ADAL" clId="{679C65F8-FD46-417C-85D4-160A657E3FFC}" dt="2025-01-28T13:53:38.750" v="714"/>
          <ac:spMkLst>
            <pc:docMk/>
            <pc:sldMk cId="2909598445" sldId="1223"/>
            <ac:spMk id="159" creationId="{11AC0202-BE5A-5434-EBC1-F19C111EA873}"/>
          </ac:spMkLst>
        </pc:spChg>
        <pc:spChg chg="mod">
          <ac:chgData name="May, Darron (DI SW EDA DVT PRM)" userId="ec32df33-21a1-41b1-be76-30f1076645cf" providerId="ADAL" clId="{679C65F8-FD46-417C-85D4-160A657E3FFC}" dt="2025-01-28T13:53:38.750" v="714"/>
          <ac:spMkLst>
            <pc:docMk/>
            <pc:sldMk cId="2909598445" sldId="1223"/>
            <ac:spMk id="160" creationId="{3E6E53E5-21C1-2130-CCC8-483324388715}"/>
          </ac:spMkLst>
        </pc:spChg>
        <pc:spChg chg="mod">
          <ac:chgData name="May, Darron (DI SW EDA DVT PRM)" userId="ec32df33-21a1-41b1-be76-30f1076645cf" providerId="ADAL" clId="{679C65F8-FD46-417C-85D4-160A657E3FFC}" dt="2025-01-28T13:53:38.750" v="714"/>
          <ac:spMkLst>
            <pc:docMk/>
            <pc:sldMk cId="2909598445" sldId="1223"/>
            <ac:spMk id="161" creationId="{FF69E217-60DF-C546-5A93-66895AF803FB}"/>
          </ac:spMkLst>
        </pc:spChg>
        <pc:spChg chg="mod">
          <ac:chgData name="May, Darron (DI SW EDA DVT PRM)" userId="ec32df33-21a1-41b1-be76-30f1076645cf" providerId="ADAL" clId="{679C65F8-FD46-417C-85D4-160A657E3FFC}" dt="2025-01-28T13:53:38.750" v="714"/>
          <ac:spMkLst>
            <pc:docMk/>
            <pc:sldMk cId="2909598445" sldId="1223"/>
            <ac:spMk id="162" creationId="{39ED566E-8790-0E0E-C32F-8FEE7F46F707}"/>
          </ac:spMkLst>
        </pc:spChg>
        <pc:spChg chg="mod">
          <ac:chgData name="May, Darron (DI SW EDA DVT PRM)" userId="ec32df33-21a1-41b1-be76-30f1076645cf" providerId="ADAL" clId="{679C65F8-FD46-417C-85D4-160A657E3FFC}" dt="2025-01-28T13:53:38.750" v="714"/>
          <ac:spMkLst>
            <pc:docMk/>
            <pc:sldMk cId="2909598445" sldId="1223"/>
            <ac:spMk id="163" creationId="{E6E2D249-FEA7-105E-7DF7-21BDA5633A0B}"/>
          </ac:spMkLst>
        </pc:spChg>
        <pc:spChg chg="mod">
          <ac:chgData name="May, Darron (DI SW EDA DVT PRM)" userId="ec32df33-21a1-41b1-be76-30f1076645cf" providerId="ADAL" clId="{679C65F8-FD46-417C-85D4-160A657E3FFC}" dt="2025-01-28T13:53:38.750" v="714"/>
          <ac:spMkLst>
            <pc:docMk/>
            <pc:sldMk cId="2909598445" sldId="1223"/>
            <ac:spMk id="164" creationId="{C222B6C9-8E7F-0666-E7AE-0C5FD9FFC6EF}"/>
          </ac:spMkLst>
        </pc:spChg>
        <pc:spChg chg="mod">
          <ac:chgData name="May, Darron (DI SW EDA DVT PRM)" userId="ec32df33-21a1-41b1-be76-30f1076645cf" providerId="ADAL" clId="{679C65F8-FD46-417C-85D4-160A657E3FFC}" dt="2025-01-28T13:53:38.750" v="714"/>
          <ac:spMkLst>
            <pc:docMk/>
            <pc:sldMk cId="2909598445" sldId="1223"/>
            <ac:spMk id="165" creationId="{667BD673-74CF-0D66-5CFA-BA18A4471BAE}"/>
          </ac:spMkLst>
        </pc:spChg>
        <pc:spChg chg="mod">
          <ac:chgData name="May, Darron (DI SW EDA DVT PRM)" userId="ec32df33-21a1-41b1-be76-30f1076645cf" providerId="ADAL" clId="{679C65F8-FD46-417C-85D4-160A657E3FFC}" dt="2025-01-28T13:53:38.750" v="714"/>
          <ac:spMkLst>
            <pc:docMk/>
            <pc:sldMk cId="2909598445" sldId="1223"/>
            <ac:spMk id="166" creationId="{BB0047C0-1982-2E48-FCF2-679FFCCBA6DB}"/>
          </ac:spMkLst>
        </pc:spChg>
        <pc:spChg chg="mod">
          <ac:chgData name="May, Darron (DI SW EDA DVT PRM)" userId="ec32df33-21a1-41b1-be76-30f1076645cf" providerId="ADAL" clId="{679C65F8-FD46-417C-85D4-160A657E3FFC}" dt="2025-01-28T13:53:38.750" v="714"/>
          <ac:spMkLst>
            <pc:docMk/>
            <pc:sldMk cId="2909598445" sldId="1223"/>
            <ac:spMk id="167" creationId="{F671E904-F3C7-E6FF-D263-6A098E0A2E1C}"/>
          </ac:spMkLst>
        </pc:spChg>
        <pc:spChg chg="mod">
          <ac:chgData name="May, Darron (DI SW EDA DVT PRM)" userId="ec32df33-21a1-41b1-be76-30f1076645cf" providerId="ADAL" clId="{679C65F8-FD46-417C-85D4-160A657E3FFC}" dt="2025-01-28T13:53:38.750" v="714"/>
          <ac:spMkLst>
            <pc:docMk/>
            <pc:sldMk cId="2909598445" sldId="1223"/>
            <ac:spMk id="168" creationId="{DE088D4F-A208-7EF3-0B51-7F5AC0D51B0C}"/>
          </ac:spMkLst>
        </pc:spChg>
        <pc:spChg chg="mod">
          <ac:chgData name="May, Darron (DI SW EDA DVT PRM)" userId="ec32df33-21a1-41b1-be76-30f1076645cf" providerId="ADAL" clId="{679C65F8-FD46-417C-85D4-160A657E3FFC}" dt="2025-01-28T13:53:38.750" v="714"/>
          <ac:spMkLst>
            <pc:docMk/>
            <pc:sldMk cId="2909598445" sldId="1223"/>
            <ac:spMk id="169" creationId="{5E085528-C8D6-AF75-B7AD-9DFDD36374A7}"/>
          </ac:spMkLst>
        </pc:spChg>
        <pc:spChg chg="mod">
          <ac:chgData name="May, Darron (DI SW EDA DVT PRM)" userId="ec32df33-21a1-41b1-be76-30f1076645cf" providerId="ADAL" clId="{679C65F8-FD46-417C-85D4-160A657E3FFC}" dt="2025-01-28T13:53:38.750" v="714"/>
          <ac:spMkLst>
            <pc:docMk/>
            <pc:sldMk cId="2909598445" sldId="1223"/>
            <ac:spMk id="170" creationId="{C1F2A7BD-086D-6ACA-696F-DD309FE4BE7F}"/>
          </ac:spMkLst>
        </pc:spChg>
        <pc:spChg chg="mod">
          <ac:chgData name="May, Darron (DI SW EDA DVT PRM)" userId="ec32df33-21a1-41b1-be76-30f1076645cf" providerId="ADAL" clId="{679C65F8-FD46-417C-85D4-160A657E3FFC}" dt="2025-01-28T13:53:38.750" v="714"/>
          <ac:spMkLst>
            <pc:docMk/>
            <pc:sldMk cId="2909598445" sldId="1223"/>
            <ac:spMk id="171" creationId="{0DBA936E-5C57-FB8A-01BB-0AC471061E2B}"/>
          </ac:spMkLst>
        </pc:spChg>
        <pc:spChg chg="mod">
          <ac:chgData name="May, Darron (DI SW EDA DVT PRM)" userId="ec32df33-21a1-41b1-be76-30f1076645cf" providerId="ADAL" clId="{679C65F8-FD46-417C-85D4-160A657E3FFC}" dt="2025-01-28T13:53:38.750" v="714"/>
          <ac:spMkLst>
            <pc:docMk/>
            <pc:sldMk cId="2909598445" sldId="1223"/>
            <ac:spMk id="172" creationId="{F2058B49-5B35-44FB-3D7A-0F8EFFB177B4}"/>
          </ac:spMkLst>
        </pc:spChg>
        <pc:spChg chg="mod">
          <ac:chgData name="May, Darron (DI SW EDA DVT PRM)" userId="ec32df33-21a1-41b1-be76-30f1076645cf" providerId="ADAL" clId="{679C65F8-FD46-417C-85D4-160A657E3FFC}" dt="2025-01-28T13:53:38.750" v="714"/>
          <ac:spMkLst>
            <pc:docMk/>
            <pc:sldMk cId="2909598445" sldId="1223"/>
            <ac:spMk id="173" creationId="{69CC12CF-139F-00A3-EBA0-786114B9B05A}"/>
          </ac:spMkLst>
        </pc:spChg>
        <pc:spChg chg="mod">
          <ac:chgData name="May, Darron (DI SW EDA DVT PRM)" userId="ec32df33-21a1-41b1-be76-30f1076645cf" providerId="ADAL" clId="{679C65F8-FD46-417C-85D4-160A657E3FFC}" dt="2025-01-28T13:53:38.750" v="714"/>
          <ac:spMkLst>
            <pc:docMk/>
            <pc:sldMk cId="2909598445" sldId="1223"/>
            <ac:spMk id="174" creationId="{BA2319CD-F2DB-8EC7-CB15-879A89614519}"/>
          </ac:spMkLst>
        </pc:spChg>
        <pc:spChg chg="mod">
          <ac:chgData name="May, Darron (DI SW EDA DVT PRM)" userId="ec32df33-21a1-41b1-be76-30f1076645cf" providerId="ADAL" clId="{679C65F8-FD46-417C-85D4-160A657E3FFC}" dt="2025-01-28T13:53:38.750" v="714"/>
          <ac:spMkLst>
            <pc:docMk/>
            <pc:sldMk cId="2909598445" sldId="1223"/>
            <ac:spMk id="175" creationId="{12D8554A-5293-3BEF-A8DA-B781D4C7DF15}"/>
          </ac:spMkLst>
        </pc:spChg>
        <pc:spChg chg="mod">
          <ac:chgData name="May, Darron (DI SW EDA DVT PRM)" userId="ec32df33-21a1-41b1-be76-30f1076645cf" providerId="ADAL" clId="{679C65F8-FD46-417C-85D4-160A657E3FFC}" dt="2025-01-28T13:53:38.750" v="714"/>
          <ac:spMkLst>
            <pc:docMk/>
            <pc:sldMk cId="2909598445" sldId="1223"/>
            <ac:spMk id="176" creationId="{8B241520-EF6D-9418-D5C5-315281DC1DB0}"/>
          </ac:spMkLst>
        </pc:spChg>
        <pc:spChg chg="mod">
          <ac:chgData name="May, Darron (DI SW EDA DVT PRM)" userId="ec32df33-21a1-41b1-be76-30f1076645cf" providerId="ADAL" clId="{679C65F8-FD46-417C-85D4-160A657E3FFC}" dt="2025-01-28T13:53:38.750" v="714"/>
          <ac:spMkLst>
            <pc:docMk/>
            <pc:sldMk cId="2909598445" sldId="1223"/>
            <ac:spMk id="177" creationId="{823F0A93-E90E-8724-8F25-F76A8793ED09}"/>
          </ac:spMkLst>
        </pc:spChg>
        <pc:spChg chg="mod">
          <ac:chgData name="May, Darron (DI SW EDA DVT PRM)" userId="ec32df33-21a1-41b1-be76-30f1076645cf" providerId="ADAL" clId="{679C65F8-FD46-417C-85D4-160A657E3FFC}" dt="2025-01-28T13:53:38.750" v="714"/>
          <ac:spMkLst>
            <pc:docMk/>
            <pc:sldMk cId="2909598445" sldId="1223"/>
            <ac:spMk id="178" creationId="{14FA8960-FFFF-7E5D-DB1F-474B91F8A72D}"/>
          </ac:spMkLst>
        </pc:spChg>
        <pc:spChg chg="mod">
          <ac:chgData name="May, Darron (DI SW EDA DVT PRM)" userId="ec32df33-21a1-41b1-be76-30f1076645cf" providerId="ADAL" clId="{679C65F8-FD46-417C-85D4-160A657E3FFC}" dt="2025-01-28T13:53:38.750" v="714"/>
          <ac:spMkLst>
            <pc:docMk/>
            <pc:sldMk cId="2909598445" sldId="1223"/>
            <ac:spMk id="179" creationId="{9703E4D0-316B-744D-CF72-A5950826865E}"/>
          </ac:spMkLst>
        </pc:spChg>
        <pc:spChg chg="mod">
          <ac:chgData name="May, Darron (DI SW EDA DVT PRM)" userId="ec32df33-21a1-41b1-be76-30f1076645cf" providerId="ADAL" clId="{679C65F8-FD46-417C-85D4-160A657E3FFC}" dt="2025-01-28T13:53:38.750" v="714"/>
          <ac:spMkLst>
            <pc:docMk/>
            <pc:sldMk cId="2909598445" sldId="1223"/>
            <ac:spMk id="180" creationId="{FF184EC5-704E-F08E-4C67-16DB94BDFABE}"/>
          </ac:spMkLst>
        </pc:spChg>
        <pc:spChg chg="mod">
          <ac:chgData name="May, Darron (DI SW EDA DVT PRM)" userId="ec32df33-21a1-41b1-be76-30f1076645cf" providerId="ADAL" clId="{679C65F8-FD46-417C-85D4-160A657E3FFC}" dt="2025-01-28T13:53:38.750" v="714"/>
          <ac:spMkLst>
            <pc:docMk/>
            <pc:sldMk cId="2909598445" sldId="1223"/>
            <ac:spMk id="181" creationId="{41459FE4-E61B-B64F-055B-0DBB6FC43F38}"/>
          </ac:spMkLst>
        </pc:spChg>
        <pc:spChg chg="mod">
          <ac:chgData name="May, Darron (DI SW EDA DVT PRM)" userId="ec32df33-21a1-41b1-be76-30f1076645cf" providerId="ADAL" clId="{679C65F8-FD46-417C-85D4-160A657E3FFC}" dt="2025-01-28T13:53:38.750" v="714"/>
          <ac:spMkLst>
            <pc:docMk/>
            <pc:sldMk cId="2909598445" sldId="1223"/>
            <ac:spMk id="183" creationId="{7B9A8094-8B8E-9270-B616-5E1F67E46682}"/>
          </ac:spMkLst>
        </pc:spChg>
        <pc:spChg chg="mod">
          <ac:chgData name="May, Darron (DI SW EDA DVT PRM)" userId="ec32df33-21a1-41b1-be76-30f1076645cf" providerId="ADAL" clId="{679C65F8-FD46-417C-85D4-160A657E3FFC}" dt="2025-01-28T13:53:38.750" v="714"/>
          <ac:spMkLst>
            <pc:docMk/>
            <pc:sldMk cId="2909598445" sldId="1223"/>
            <ac:spMk id="184" creationId="{C98DA5E5-9F01-E44B-1971-B897487F1013}"/>
          </ac:spMkLst>
        </pc:spChg>
        <pc:spChg chg="mod">
          <ac:chgData name="May, Darron (DI SW EDA DVT PRM)" userId="ec32df33-21a1-41b1-be76-30f1076645cf" providerId="ADAL" clId="{679C65F8-FD46-417C-85D4-160A657E3FFC}" dt="2025-01-28T13:53:38.750" v="714"/>
          <ac:spMkLst>
            <pc:docMk/>
            <pc:sldMk cId="2909598445" sldId="1223"/>
            <ac:spMk id="190" creationId="{7D91D0FA-40B4-6A7C-51F9-17AA716ED11E}"/>
          </ac:spMkLst>
        </pc:spChg>
        <pc:spChg chg="mod">
          <ac:chgData name="May, Darron (DI SW EDA DVT PRM)" userId="ec32df33-21a1-41b1-be76-30f1076645cf" providerId="ADAL" clId="{679C65F8-FD46-417C-85D4-160A657E3FFC}" dt="2025-01-28T13:53:38.750" v="714"/>
          <ac:spMkLst>
            <pc:docMk/>
            <pc:sldMk cId="2909598445" sldId="1223"/>
            <ac:spMk id="193" creationId="{3AB8EC90-B0C0-FA4B-204F-B085009FAE23}"/>
          </ac:spMkLst>
        </pc:spChg>
        <pc:spChg chg="mod">
          <ac:chgData name="May, Darron (DI SW EDA DVT PRM)" userId="ec32df33-21a1-41b1-be76-30f1076645cf" providerId="ADAL" clId="{679C65F8-FD46-417C-85D4-160A657E3FFC}" dt="2025-01-28T13:53:38.750" v="714"/>
          <ac:spMkLst>
            <pc:docMk/>
            <pc:sldMk cId="2909598445" sldId="1223"/>
            <ac:spMk id="196" creationId="{767447E5-BABB-947E-D081-C2A6B70BB28F}"/>
          </ac:spMkLst>
        </pc:spChg>
        <pc:spChg chg="mod">
          <ac:chgData name="May, Darron (DI SW EDA DVT PRM)" userId="ec32df33-21a1-41b1-be76-30f1076645cf" providerId="ADAL" clId="{679C65F8-FD46-417C-85D4-160A657E3FFC}" dt="2025-01-28T13:53:38.750" v="714"/>
          <ac:spMkLst>
            <pc:docMk/>
            <pc:sldMk cId="2909598445" sldId="1223"/>
            <ac:spMk id="199" creationId="{B5B6494E-D818-FC49-3FA8-6B033FBBBA6A}"/>
          </ac:spMkLst>
        </pc:spChg>
        <pc:spChg chg="mod">
          <ac:chgData name="May, Darron (DI SW EDA DVT PRM)" userId="ec32df33-21a1-41b1-be76-30f1076645cf" providerId="ADAL" clId="{679C65F8-FD46-417C-85D4-160A657E3FFC}" dt="2025-01-28T13:53:49.176" v="715"/>
          <ac:spMkLst>
            <pc:docMk/>
            <pc:sldMk cId="2909598445" sldId="1223"/>
            <ac:spMk id="203" creationId="{68A8286F-4C51-C147-0A8C-25094FC10790}"/>
          </ac:spMkLst>
        </pc:spChg>
        <pc:grpChg chg="add mod">
          <ac:chgData name="May, Darron (DI SW EDA DVT PRM)" userId="ec32df33-21a1-41b1-be76-30f1076645cf" providerId="ADAL" clId="{679C65F8-FD46-417C-85D4-160A657E3FFC}" dt="2025-01-28T13:53:38.750" v="714"/>
          <ac:grpSpMkLst>
            <pc:docMk/>
            <pc:sldMk cId="2909598445" sldId="1223"/>
            <ac:grpSpMk id="3" creationId="{2E35B34D-21D7-9D0B-8C28-C8A282F08AE9}"/>
          </ac:grpSpMkLst>
        </pc:grpChg>
        <pc:grpChg chg="mod">
          <ac:chgData name="May, Darron (DI SW EDA DVT PRM)" userId="ec32df33-21a1-41b1-be76-30f1076645cf" providerId="ADAL" clId="{679C65F8-FD46-417C-85D4-160A657E3FFC}" dt="2025-01-28T13:53:38.750" v="714"/>
          <ac:grpSpMkLst>
            <pc:docMk/>
            <pc:sldMk cId="2909598445" sldId="1223"/>
            <ac:grpSpMk id="4" creationId="{C4840993-74AC-29D2-1832-CC74389254AF}"/>
          </ac:grpSpMkLst>
        </pc:grpChg>
        <pc:grpChg chg="add mod">
          <ac:chgData name="May, Darron (DI SW EDA DVT PRM)" userId="ec32df33-21a1-41b1-be76-30f1076645cf" providerId="ADAL" clId="{679C65F8-FD46-417C-85D4-160A657E3FFC}" dt="2025-01-28T13:53:38.750" v="714"/>
          <ac:grpSpMkLst>
            <pc:docMk/>
            <pc:sldMk cId="2909598445" sldId="1223"/>
            <ac:grpSpMk id="53" creationId="{59B3E48C-65A4-2107-FA45-25BBC5960324}"/>
          </ac:grpSpMkLst>
        </pc:grpChg>
        <pc:grpChg chg="add mod">
          <ac:chgData name="May, Darron (DI SW EDA DVT PRM)" userId="ec32df33-21a1-41b1-be76-30f1076645cf" providerId="ADAL" clId="{679C65F8-FD46-417C-85D4-160A657E3FFC}" dt="2025-01-28T13:53:38.750" v="714"/>
          <ac:grpSpMkLst>
            <pc:docMk/>
            <pc:sldMk cId="2909598445" sldId="1223"/>
            <ac:grpSpMk id="90" creationId="{119A671E-1070-6D70-6481-ACAB0C1F20AB}"/>
          </ac:grpSpMkLst>
        </pc:grpChg>
        <pc:grpChg chg="add mod">
          <ac:chgData name="May, Darron (DI SW EDA DVT PRM)" userId="ec32df33-21a1-41b1-be76-30f1076645cf" providerId="ADAL" clId="{679C65F8-FD46-417C-85D4-160A657E3FFC}" dt="2025-01-28T13:53:38.750" v="714"/>
          <ac:grpSpMkLst>
            <pc:docMk/>
            <pc:sldMk cId="2909598445" sldId="1223"/>
            <ac:grpSpMk id="93" creationId="{C98E7F1A-12EA-9D6E-68A8-9B116D59B631}"/>
          </ac:grpSpMkLst>
        </pc:grpChg>
        <pc:grpChg chg="add mod">
          <ac:chgData name="May, Darron (DI SW EDA DVT PRM)" userId="ec32df33-21a1-41b1-be76-30f1076645cf" providerId="ADAL" clId="{679C65F8-FD46-417C-85D4-160A657E3FFC}" dt="2025-01-28T13:53:38.750" v="714"/>
          <ac:grpSpMkLst>
            <pc:docMk/>
            <pc:sldMk cId="2909598445" sldId="1223"/>
            <ac:grpSpMk id="96" creationId="{9777CA66-0774-FE67-6988-351B806828D7}"/>
          </ac:grpSpMkLst>
        </pc:grpChg>
        <pc:grpChg chg="mod">
          <ac:chgData name="May, Darron (DI SW EDA DVT PRM)" userId="ec32df33-21a1-41b1-be76-30f1076645cf" providerId="ADAL" clId="{679C65F8-FD46-417C-85D4-160A657E3FFC}" dt="2025-01-28T13:53:38.750" v="714"/>
          <ac:grpSpMkLst>
            <pc:docMk/>
            <pc:sldMk cId="2909598445" sldId="1223"/>
            <ac:grpSpMk id="98" creationId="{5E367EED-14B6-BE30-CBB9-A7C27ACD6800}"/>
          </ac:grpSpMkLst>
        </pc:grpChg>
        <pc:grpChg chg="add mod">
          <ac:chgData name="May, Darron (DI SW EDA DVT PRM)" userId="ec32df33-21a1-41b1-be76-30f1076645cf" providerId="ADAL" clId="{679C65F8-FD46-417C-85D4-160A657E3FFC}" dt="2025-01-28T13:53:38.750" v="714"/>
          <ac:grpSpMkLst>
            <pc:docMk/>
            <pc:sldMk cId="2909598445" sldId="1223"/>
            <ac:grpSpMk id="147" creationId="{07937F76-3EC3-368E-70BC-21D53BBCCEF6}"/>
          </ac:grpSpMkLst>
        </pc:grpChg>
        <pc:grpChg chg="add mod">
          <ac:chgData name="May, Darron (DI SW EDA DVT PRM)" userId="ec32df33-21a1-41b1-be76-30f1076645cf" providerId="ADAL" clId="{679C65F8-FD46-417C-85D4-160A657E3FFC}" dt="2025-01-28T13:53:38.750" v="714"/>
          <ac:grpSpMkLst>
            <pc:docMk/>
            <pc:sldMk cId="2909598445" sldId="1223"/>
            <ac:grpSpMk id="150" creationId="{5CCFF1B1-EC5F-71E3-49CA-FB44BC39AC10}"/>
          </ac:grpSpMkLst>
        </pc:grpChg>
        <pc:grpChg chg="add mod">
          <ac:chgData name="May, Darron (DI SW EDA DVT PRM)" userId="ec32df33-21a1-41b1-be76-30f1076645cf" providerId="ADAL" clId="{679C65F8-FD46-417C-85D4-160A657E3FFC}" dt="2025-01-28T13:53:38.750" v="714"/>
          <ac:grpSpMkLst>
            <pc:docMk/>
            <pc:sldMk cId="2909598445" sldId="1223"/>
            <ac:grpSpMk id="182" creationId="{05E1330C-A70D-CBEB-FD28-8449CF4C5C29}"/>
          </ac:grpSpMkLst>
        </pc:grpChg>
        <pc:grpChg chg="add mod">
          <ac:chgData name="May, Darron (DI SW EDA DVT PRM)" userId="ec32df33-21a1-41b1-be76-30f1076645cf" providerId="ADAL" clId="{679C65F8-FD46-417C-85D4-160A657E3FFC}" dt="2025-01-28T13:53:38.750" v="714"/>
          <ac:grpSpMkLst>
            <pc:docMk/>
            <pc:sldMk cId="2909598445" sldId="1223"/>
            <ac:grpSpMk id="189" creationId="{B819C1EC-25FF-8B22-E784-C720EFE59263}"/>
          </ac:grpSpMkLst>
        </pc:grpChg>
        <pc:grpChg chg="add mod">
          <ac:chgData name="May, Darron (DI SW EDA DVT PRM)" userId="ec32df33-21a1-41b1-be76-30f1076645cf" providerId="ADAL" clId="{679C65F8-FD46-417C-85D4-160A657E3FFC}" dt="2025-01-28T13:53:38.750" v="714"/>
          <ac:grpSpMkLst>
            <pc:docMk/>
            <pc:sldMk cId="2909598445" sldId="1223"/>
            <ac:grpSpMk id="192" creationId="{2B1FAB7A-9D8D-2E00-FBF5-8E4EB98E2C74}"/>
          </ac:grpSpMkLst>
        </pc:grpChg>
        <pc:grpChg chg="add mod">
          <ac:chgData name="May, Darron (DI SW EDA DVT PRM)" userId="ec32df33-21a1-41b1-be76-30f1076645cf" providerId="ADAL" clId="{679C65F8-FD46-417C-85D4-160A657E3FFC}" dt="2025-01-28T13:53:38.750" v="714"/>
          <ac:grpSpMkLst>
            <pc:docMk/>
            <pc:sldMk cId="2909598445" sldId="1223"/>
            <ac:grpSpMk id="195" creationId="{FD210D29-C399-685F-B0D6-2FE4CCF2901C}"/>
          </ac:grpSpMkLst>
        </pc:grpChg>
        <pc:grpChg chg="add mod">
          <ac:chgData name="May, Darron (DI SW EDA DVT PRM)" userId="ec32df33-21a1-41b1-be76-30f1076645cf" providerId="ADAL" clId="{679C65F8-FD46-417C-85D4-160A657E3FFC}" dt="2025-01-28T13:53:38.750" v="714"/>
          <ac:grpSpMkLst>
            <pc:docMk/>
            <pc:sldMk cId="2909598445" sldId="1223"/>
            <ac:grpSpMk id="198" creationId="{72B7BBEF-A2A7-940B-EB2F-416D63C7D46D}"/>
          </ac:grpSpMkLst>
        </pc:grpChg>
        <pc:grpChg chg="add mod">
          <ac:chgData name="May, Darron (DI SW EDA DVT PRM)" userId="ec32df33-21a1-41b1-be76-30f1076645cf" providerId="ADAL" clId="{679C65F8-FD46-417C-85D4-160A657E3FFC}" dt="2025-01-28T13:53:49.176" v="715"/>
          <ac:grpSpMkLst>
            <pc:docMk/>
            <pc:sldMk cId="2909598445" sldId="1223"/>
            <ac:grpSpMk id="201" creationId="{421106FD-CA79-E7A9-7110-9D36632384C9}"/>
          </ac:grpSpMkLst>
        </pc:grpChg>
        <pc:picChg chg="mod">
          <ac:chgData name="May, Darron (DI SW EDA DVT PRM)" userId="ec32df33-21a1-41b1-be76-30f1076645cf" providerId="ADAL" clId="{679C65F8-FD46-417C-85D4-160A657E3FFC}" dt="2025-01-28T13:53:38.750" v="714"/>
          <ac:picMkLst>
            <pc:docMk/>
            <pc:sldMk cId="2909598445" sldId="1223"/>
            <ac:picMk id="7" creationId="{36904220-20D1-E23B-E8C7-FFC0254030D4}"/>
          </ac:picMkLst>
        </pc:picChg>
        <pc:picChg chg="mod">
          <ac:chgData name="May, Darron (DI SW EDA DVT PRM)" userId="ec32df33-21a1-41b1-be76-30f1076645cf" providerId="ADAL" clId="{679C65F8-FD46-417C-85D4-160A657E3FFC}" dt="2025-01-28T13:53:38.750" v="714"/>
          <ac:picMkLst>
            <pc:docMk/>
            <pc:sldMk cId="2909598445" sldId="1223"/>
            <ac:picMk id="97" creationId="{52FD3618-469B-8A12-1247-B45DE01D2247}"/>
          </ac:picMkLst>
        </pc:picChg>
        <pc:picChg chg="add mod">
          <ac:chgData name="May, Darron (DI SW EDA DVT PRM)" userId="ec32df33-21a1-41b1-be76-30f1076645cf" providerId="ADAL" clId="{679C65F8-FD46-417C-85D4-160A657E3FFC}" dt="2025-01-28T13:53:38.750" v="714"/>
          <ac:picMkLst>
            <pc:docMk/>
            <pc:sldMk cId="2909598445" sldId="1223"/>
            <ac:picMk id="185" creationId="{70589957-5394-5490-8A58-AFFD6BF4D5FF}"/>
          </ac:picMkLst>
        </pc:picChg>
        <pc:picChg chg="add mod">
          <ac:chgData name="May, Darron (DI SW EDA DVT PRM)" userId="ec32df33-21a1-41b1-be76-30f1076645cf" providerId="ADAL" clId="{679C65F8-FD46-417C-85D4-160A657E3FFC}" dt="2025-01-28T13:53:38.750" v="714"/>
          <ac:picMkLst>
            <pc:docMk/>
            <pc:sldMk cId="2909598445" sldId="1223"/>
            <ac:picMk id="186" creationId="{2BC402C6-9FA5-B44D-74EF-E48774534FB9}"/>
          </ac:picMkLst>
        </pc:picChg>
        <pc:picChg chg="add mod">
          <ac:chgData name="May, Darron (DI SW EDA DVT PRM)" userId="ec32df33-21a1-41b1-be76-30f1076645cf" providerId="ADAL" clId="{679C65F8-FD46-417C-85D4-160A657E3FFC}" dt="2025-01-28T13:53:38.750" v="714"/>
          <ac:picMkLst>
            <pc:docMk/>
            <pc:sldMk cId="2909598445" sldId="1223"/>
            <ac:picMk id="187" creationId="{83B8C8BB-69ED-152D-A4AE-625FEDE724BB}"/>
          </ac:picMkLst>
        </pc:picChg>
        <pc:picChg chg="add mod">
          <ac:chgData name="May, Darron (DI SW EDA DVT PRM)" userId="ec32df33-21a1-41b1-be76-30f1076645cf" providerId="ADAL" clId="{679C65F8-FD46-417C-85D4-160A657E3FFC}" dt="2025-01-28T13:53:38.750" v="714"/>
          <ac:picMkLst>
            <pc:docMk/>
            <pc:sldMk cId="2909598445" sldId="1223"/>
            <ac:picMk id="188" creationId="{140136A3-A570-674B-8DD3-64649A58E596}"/>
          </ac:picMkLst>
        </pc:picChg>
        <pc:picChg chg="mod">
          <ac:chgData name="May, Darron (DI SW EDA DVT PRM)" userId="ec32df33-21a1-41b1-be76-30f1076645cf" providerId="ADAL" clId="{679C65F8-FD46-417C-85D4-160A657E3FFC}" dt="2025-01-28T13:53:38.750" v="714"/>
          <ac:picMkLst>
            <pc:docMk/>
            <pc:sldMk cId="2909598445" sldId="1223"/>
            <ac:picMk id="191" creationId="{9F5E3729-0612-63C9-1CD5-3C38D36D33AF}"/>
          </ac:picMkLst>
        </pc:picChg>
        <pc:picChg chg="mod">
          <ac:chgData name="May, Darron (DI SW EDA DVT PRM)" userId="ec32df33-21a1-41b1-be76-30f1076645cf" providerId="ADAL" clId="{679C65F8-FD46-417C-85D4-160A657E3FFC}" dt="2025-01-28T13:53:38.750" v="714"/>
          <ac:picMkLst>
            <pc:docMk/>
            <pc:sldMk cId="2909598445" sldId="1223"/>
            <ac:picMk id="194" creationId="{32713C77-40BF-3C18-7848-BEE89F979AC1}"/>
          </ac:picMkLst>
        </pc:picChg>
        <pc:picChg chg="mod">
          <ac:chgData name="May, Darron (DI SW EDA DVT PRM)" userId="ec32df33-21a1-41b1-be76-30f1076645cf" providerId="ADAL" clId="{679C65F8-FD46-417C-85D4-160A657E3FFC}" dt="2025-01-28T13:53:38.750" v="714"/>
          <ac:picMkLst>
            <pc:docMk/>
            <pc:sldMk cId="2909598445" sldId="1223"/>
            <ac:picMk id="197" creationId="{E78CAE2B-B849-4701-6463-08168C7C3A48}"/>
          </ac:picMkLst>
        </pc:picChg>
        <pc:picChg chg="mod">
          <ac:chgData name="May, Darron (DI SW EDA DVT PRM)" userId="ec32df33-21a1-41b1-be76-30f1076645cf" providerId="ADAL" clId="{679C65F8-FD46-417C-85D4-160A657E3FFC}" dt="2025-01-28T13:53:38.750" v="714"/>
          <ac:picMkLst>
            <pc:docMk/>
            <pc:sldMk cId="2909598445" sldId="1223"/>
            <ac:picMk id="200" creationId="{1A36080F-F228-3D90-63F1-D0EEE183AC4E}"/>
          </ac:picMkLst>
        </pc:picChg>
        <pc:picChg chg="mod">
          <ac:chgData name="May, Darron (DI SW EDA DVT PRM)" userId="ec32df33-21a1-41b1-be76-30f1076645cf" providerId="ADAL" clId="{679C65F8-FD46-417C-85D4-160A657E3FFC}" dt="2025-01-28T13:53:49.176" v="715"/>
          <ac:picMkLst>
            <pc:docMk/>
            <pc:sldMk cId="2909598445" sldId="1223"/>
            <ac:picMk id="202" creationId="{9540E841-3600-5649-B66A-5321D7F8CA46}"/>
          </ac:picMkLst>
        </pc:picChg>
      </pc:sldChg>
      <pc:sldChg chg="del">
        <pc:chgData name="May, Darron (DI SW EDA DVT PRM)" userId="ec32df33-21a1-41b1-be76-30f1076645cf" providerId="ADAL" clId="{679C65F8-FD46-417C-85D4-160A657E3FFC}" dt="2025-01-28T11:06:44.665" v="42" actId="47"/>
        <pc:sldMkLst>
          <pc:docMk/>
          <pc:sldMk cId="882278456" sldId="1224"/>
        </pc:sldMkLst>
      </pc:sldChg>
      <pc:sldChg chg="addSp modSp add mod">
        <pc:chgData name="May, Darron (DI SW EDA DVT PRM)" userId="ec32df33-21a1-41b1-be76-30f1076645cf" providerId="ADAL" clId="{679C65F8-FD46-417C-85D4-160A657E3FFC}" dt="2025-01-28T13:54:43.479" v="719"/>
        <pc:sldMkLst>
          <pc:docMk/>
          <pc:sldMk cId="1953333530" sldId="1224"/>
        </pc:sldMkLst>
        <pc:spChg chg="mod">
          <ac:chgData name="May, Darron (DI SW EDA DVT PRM)" userId="ec32df33-21a1-41b1-be76-30f1076645cf" providerId="ADAL" clId="{679C65F8-FD46-417C-85D4-160A657E3FFC}" dt="2025-01-28T13:54:31.331" v="717"/>
          <ac:spMkLst>
            <pc:docMk/>
            <pc:sldMk cId="1953333530" sldId="1224"/>
            <ac:spMk id="2" creationId="{33DD06CC-F689-FEE7-5677-61667852A27A}"/>
          </ac:spMkLst>
        </pc:spChg>
        <pc:spChg chg="mod">
          <ac:chgData name="May, Darron (DI SW EDA DVT PRM)" userId="ec32df33-21a1-41b1-be76-30f1076645cf" providerId="ADAL" clId="{679C65F8-FD46-417C-85D4-160A657E3FFC}" dt="2025-01-28T13:54:43.479" v="719"/>
          <ac:spMkLst>
            <pc:docMk/>
            <pc:sldMk cId="1953333530" sldId="1224"/>
            <ac:spMk id="7" creationId="{E0DE7E11-9629-A4E3-83B4-3FB6249FA62E}"/>
          </ac:spMkLst>
        </pc:spChg>
        <pc:spChg chg="mod">
          <ac:chgData name="May, Darron (DI SW EDA DVT PRM)" userId="ec32df33-21a1-41b1-be76-30f1076645cf" providerId="ADAL" clId="{679C65F8-FD46-417C-85D4-160A657E3FFC}" dt="2025-01-28T13:54:43.479" v="719"/>
          <ac:spMkLst>
            <pc:docMk/>
            <pc:sldMk cId="1953333530" sldId="1224"/>
            <ac:spMk id="9" creationId="{DE203E91-DD34-67D9-5300-052D8FA5F4DD}"/>
          </ac:spMkLst>
        </pc:spChg>
        <pc:spChg chg="mod">
          <ac:chgData name="May, Darron (DI SW EDA DVT PRM)" userId="ec32df33-21a1-41b1-be76-30f1076645cf" providerId="ADAL" clId="{679C65F8-FD46-417C-85D4-160A657E3FFC}" dt="2025-01-28T13:54:43.479" v="719"/>
          <ac:spMkLst>
            <pc:docMk/>
            <pc:sldMk cId="1953333530" sldId="1224"/>
            <ac:spMk id="10" creationId="{4F65C81C-4BF8-2BE3-C858-6285A5C38E78}"/>
          </ac:spMkLst>
        </pc:spChg>
        <pc:spChg chg="mod">
          <ac:chgData name="May, Darron (DI SW EDA DVT PRM)" userId="ec32df33-21a1-41b1-be76-30f1076645cf" providerId="ADAL" clId="{679C65F8-FD46-417C-85D4-160A657E3FFC}" dt="2025-01-28T13:54:43.479" v="719"/>
          <ac:spMkLst>
            <pc:docMk/>
            <pc:sldMk cId="1953333530" sldId="1224"/>
            <ac:spMk id="11" creationId="{D9B581C6-2144-2676-7ADA-6238097CAABF}"/>
          </ac:spMkLst>
        </pc:spChg>
        <pc:spChg chg="mod">
          <ac:chgData name="May, Darron (DI SW EDA DVT PRM)" userId="ec32df33-21a1-41b1-be76-30f1076645cf" providerId="ADAL" clId="{679C65F8-FD46-417C-85D4-160A657E3FFC}" dt="2025-01-28T13:54:43.479" v="719"/>
          <ac:spMkLst>
            <pc:docMk/>
            <pc:sldMk cId="1953333530" sldId="1224"/>
            <ac:spMk id="15" creationId="{514741E3-0382-DFB8-55B8-7AB5C45FB915}"/>
          </ac:spMkLst>
        </pc:spChg>
        <pc:spChg chg="mod">
          <ac:chgData name="May, Darron (DI SW EDA DVT PRM)" userId="ec32df33-21a1-41b1-be76-30f1076645cf" providerId="ADAL" clId="{679C65F8-FD46-417C-85D4-160A657E3FFC}" dt="2025-01-28T13:54:43.479" v="719"/>
          <ac:spMkLst>
            <pc:docMk/>
            <pc:sldMk cId="1953333530" sldId="1224"/>
            <ac:spMk id="16" creationId="{EBD9E3B0-020C-5133-8B44-3C40E3298F93}"/>
          </ac:spMkLst>
        </pc:spChg>
        <pc:spChg chg="mod">
          <ac:chgData name="May, Darron (DI SW EDA DVT PRM)" userId="ec32df33-21a1-41b1-be76-30f1076645cf" providerId="ADAL" clId="{679C65F8-FD46-417C-85D4-160A657E3FFC}" dt="2025-01-28T13:54:43.479" v="719"/>
          <ac:spMkLst>
            <pc:docMk/>
            <pc:sldMk cId="1953333530" sldId="1224"/>
            <ac:spMk id="17" creationId="{37FB5B31-1897-D166-8D83-C96D202CB390}"/>
          </ac:spMkLst>
        </pc:spChg>
        <pc:spChg chg="mod">
          <ac:chgData name="May, Darron (DI SW EDA DVT PRM)" userId="ec32df33-21a1-41b1-be76-30f1076645cf" providerId="ADAL" clId="{679C65F8-FD46-417C-85D4-160A657E3FFC}" dt="2025-01-28T13:54:43.479" v="719"/>
          <ac:spMkLst>
            <pc:docMk/>
            <pc:sldMk cId="1953333530" sldId="1224"/>
            <ac:spMk id="18" creationId="{30F114C0-31CA-D1CB-5845-C9449DDF2E6A}"/>
          </ac:spMkLst>
        </pc:spChg>
        <pc:spChg chg="mod">
          <ac:chgData name="May, Darron (DI SW EDA DVT PRM)" userId="ec32df33-21a1-41b1-be76-30f1076645cf" providerId="ADAL" clId="{679C65F8-FD46-417C-85D4-160A657E3FFC}" dt="2025-01-28T13:54:43.479" v="719"/>
          <ac:spMkLst>
            <pc:docMk/>
            <pc:sldMk cId="1953333530" sldId="1224"/>
            <ac:spMk id="19" creationId="{9A3FF656-5004-BAC9-4097-D179A666D733}"/>
          </ac:spMkLst>
        </pc:spChg>
        <pc:spChg chg="mod">
          <ac:chgData name="May, Darron (DI SW EDA DVT PRM)" userId="ec32df33-21a1-41b1-be76-30f1076645cf" providerId="ADAL" clId="{679C65F8-FD46-417C-85D4-160A657E3FFC}" dt="2025-01-28T13:54:43.479" v="719"/>
          <ac:spMkLst>
            <pc:docMk/>
            <pc:sldMk cId="1953333530" sldId="1224"/>
            <ac:spMk id="20" creationId="{1E67BBCC-FBC6-0A51-DDD4-6208B8D68BF6}"/>
          </ac:spMkLst>
        </pc:spChg>
        <pc:spChg chg="mod">
          <ac:chgData name="May, Darron (DI SW EDA DVT PRM)" userId="ec32df33-21a1-41b1-be76-30f1076645cf" providerId="ADAL" clId="{679C65F8-FD46-417C-85D4-160A657E3FFC}" dt="2025-01-28T13:54:43.479" v="719"/>
          <ac:spMkLst>
            <pc:docMk/>
            <pc:sldMk cId="1953333530" sldId="1224"/>
            <ac:spMk id="21" creationId="{C02466CE-90F8-A7D3-7378-9D4B021469A3}"/>
          </ac:spMkLst>
        </pc:spChg>
        <pc:spChg chg="mod">
          <ac:chgData name="May, Darron (DI SW EDA DVT PRM)" userId="ec32df33-21a1-41b1-be76-30f1076645cf" providerId="ADAL" clId="{679C65F8-FD46-417C-85D4-160A657E3FFC}" dt="2025-01-28T13:54:43.479" v="719"/>
          <ac:spMkLst>
            <pc:docMk/>
            <pc:sldMk cId="1953333530" sldId="1224"/>
            <ac:spMk id="22" creationId="{1B3B6B7D-CF31-E5FC-E7B4-A622CA11516A}"/>
          </ac:spMkLst>
        </pc:spChg>
        <pc:spChg chg="mod">
          <ac:chgData name="May, Darron (DI SW EDA DVT PRM)" userId="ec32df33-21a1-41b1-be76-30f1076645cf" providerId="ADAL" clId="{679C65F8-FD46-417C-85D4-160A657E3FFC}" dt="2025-01-28T13:54:43.479" v="719"/>
          <ac:spMkLst>
            <pc:docMk/>
            <pc:sldMk cId="1953333530" sldId="1224"/>
            <ac:spMk id="23" creationId="{CADC77FE-680E-5363-33A7-B134909DDBC0}"/>
          </ac:spMkLst>
        </pc:spChg>
        <pc:spChg chg="mod">
          <ac:chgData name="May, Darron (DI SW EDA DVT PRM)" userId="ec32df33-21a1-41b1-be76-30f1076645cf" providerId="ADAL" clId="{679C65F8-FD46-417C-85D4-160A657E3FFC}" dt="2025-01-28T13:54:43.479" v="719"/>
          <ac:spMkLst>
            <pc:docMk/>
            <pc:sldMk cId="1953333530" sldId="1224"/>
            <ac:spMk id="24" creationId="{36A4B595-F577-FB92-85E0-323016F9EDB8}"/>
          </ac:spMkLst>
        </pc:spChg>
        <pc:spChg chg="mod">
          <ac:chgData name="May, Darron (DI SW EDA DVT PRM)" userId="ec32df33-21a1-41b1-be76-30f1076645cf" providerId="ADAL" clId="{679C65F8-FD46-417C-85D4-160A657E3FFC}" dt="2025-01-28T13:54:43.479" v="719"/>
          <ac:spMkLst>
            <pc:docMk/>
            <pc:sldMk cId="1953333530" sldId="1224"/>
            <ac:spMk id="25" creationId="{50E6F377-1C7F-42F6-9B62-C00BF5BC4C2A}"/>
          </ac:spMkLst>
        </pc:spChg>
        <pc:spChg chg="mod">
          <ac:chgData name="May, Darron (DI SW EDA DVT PRM)" userId="ec32df33-21a1-41b1-be76-30f1076645cf" providerId="ADAL" clId="{679C65F8-FD46-417C-85D4-160A657E3FFC}" dt="2025-01-28T13:54:43.479" v="719"/>
          <ac:spMkLst>
            <pc:docMk/>
            <pc:sldMk cId="1953333530" sldId="1224"/>
            <ac:spMk id="26" creationId="{278308FB-AADA-EAA4-2268-25AF26823822}"/>
          </ac:spMkLst>
        </pc:spChg>
        <pc:spChg chg="mod">
          <ac:chgData name="May, Darron (DI SW EDA DVT PRM)" userId="ec32df33-21a1-41b1-be76-30f1076645cf" providerId="ADAL" clId="{679C65F8-FD46-417C-85D4-160A657E3FFC}" dt="2025-01-28T13:54:43.479" v="719"/>
          <ac:spMkLst>
            <pc:docMk/>
            <pc:sldMk cId="1953333530" sldId="1224"/>
            <ac:spMk id="27" creationId="{2353D289-3FF8-E830-FD63-0EE34CEABCF1}"/>
          </ac:spMkLst>
        </pc:spChg>
        <pc:grpChg chg="add mod">
          <ac:chgData name="May, Darron (DI SW EDA DVT PRM)" userId="ec32df33-21a1-41b1-be76-30f1076645cf" providerId="ADAL" clId="{679C65F8-FD46-417C-85D4-160A657E3FFC}" dt="2025-01-28T13:54:43.479" v="719"/>
          <ac:grpSpMkLst>
            <pc:docMk/>
            <pc:sldMk cId="1953333530" sldId="1224"/>
            <ac:grpSpMk id="3" creationId="{4BE99DE0-A7FC-EE16-89F1-EE3C7D6A1519}"/>
          </ac:grpSpMkLst>
        </pc:grpChg>
        <pc:grpChg chg="mod">
          <ac:chgData name="May, Darron (DI SW EDA DVT PRM)" userId="ec32df33-21a1-41b1-be76-30f1076645cf" providerId="ADAL" clId="{679C65F8-FD46-417C-85D4-160A657E3FFC}" dt="2025-01-28T13:54:43.479" v="719"/>
          <ac:grpSpMkLst>
            <pc:docMk/>
            <pc:sldMk cId="1953333530" sldId="1224"/>
            <ac:grpSpMk id="4" creationId="{F1F55A64-E581-457F-7F97-F9EFA521578E}"/>
          </ac:grpSpMkLst>
        </pc:grpChg>
        <pc:grpChg chg="mod">
          <ac:chgData name="May, Darron (DI SW EDA DVT PRM)" userId="ec32df33-21a1-41b1-be76-30f1076645cf" providerId="ADAL" clId="{679C65F8-FD46-417C-85D4-160A657E3FFC}" dt="2025-01-28T13:54:43.479" v="719"/>
          <ac:grpSpMkLst>
            <pc:docMk/>
            <pc:sldMk cId="1953333530" sldId="1224"/>
            <ac:grpSpMk id="8" creationId="{C64526B8-EBFE-3D04-3FBE-3007AEDE747A}"/>
          </ac:grpSpMkLst>
        </pc:grpChg>
        <pc:grpChg chg="mod">
          <ac:chgData name="May, Darron (DI SW EDA DVT PRM)" userId="ec32df33-21a1-41b1-be76-30f1076645cf" providerId="ADAL" clId="{679C65F8-FD46-417C-85D4-160A657E3FFC}" dt="2025-01-28T13:54:43.479" v="719"/>
          <ac:grpSpMkLst>
            <pc:docMk/>
            <pc:sldMk cId="1953333530" sldId="1224"/>
            <ac:grpSpMk id="12" creationId="{62E1F32C-6900-EF47-3B04-7B13DAB1CD08}"/>
          </ac:grpSpMkLst>
        </pc:grpChg>
        <pc:grpChg chg="mod">
          <ac:chgData name="May, Darron (DI SW EDA DVT PRM)" userId="ec32df33-21a1-41b1-be76-30f1076645cf" providerId="ADAL" clId="{679C65F8-FD46-417C-85D4-160A657E3FFC}" dt="2025-01-28T13:54:43.479" v="719"/>
          <ac:grpSpMkLst>
            <pc:docMk/>
            <pc:sldMk cId="1953333530" sldId="1224"/>
            <ac:grpSpMk id="14" creationId="{D03606E7-9FE6-B016-21FC-5EBA5F732DAD}"/>
          </ac:grpSpMkLst>
        </pc:grpChg>
        <pc:picChg chg="mod">
          <ac:chgData name="May, Darron (DI SW EDA DVT PRM)" userId="ec32df33-21a1-41b1-be76-30f1076645cf" providerId="ADAL" clId="{679C65F8-FD46-417C-85D4-160A657E3FFC}" dt="2025-01-28T13:54:43.479" v="719"/>
          <ac:picMkLst>
            <pc:docMk/>
            <pc:sldMk cId="1953333530" sldId="1224"/>
            <ac:picMk id="13" creationId="{2BFAA717-4597-0350-677C-80E39108C80F}"/>
          </ac:picMkLst>
        </pc:picChg>
        <pc:picChg chg="add mod">
          <ac:chgData name="May, Darron (DI SW EDA DVT PRM)" userId="ec32df33-21a1-41b1-be76-30f1076645cf" providerId="ADAL" clId="{679C65F8-FD46-417C-85D4-160A657E3FFC}" dt="2025-01-28T13:54:43.479" v="719"/>
          <ac:picMkLst>
            <pc:docMk/>
            <pc:sldMk cId="1953333530" sldId="1224"/>
            <ac:picMk id="28" creationId="{951763A7-B0A9-53F1-BA8C-B89C22218CF6}"/>
          </ac:picMkLst>
        </pc:picChg>
        <pc:picChg chg="add mod">
          <ac:chgData name="May, Darron (DI SW EDA DVT PRM)" userId="ec32df33-21a1-41b1-be76-30f1076645cf" providerId="ADAL" clId="{679C65F8-FD46-417C-85D4-160A657E3FFC}" dt="2025-01-28T13:54:43.479" v="719"/>
          <ac:picMkLst>
            <pc:docMk/>
            <pc:sldMk cId="1953333530" sldId="1224"/>
            <ac:picMk id="29" creationId="{CA5DB8F5-D084-BE86-8E89-8030CFDCB51A}"/>
          </ac:picMkLst>
        </pc:picChg>
        <pc:picChg chg="add mod">
          <ac:chgData name="May, Darron (DI SW EDA DVT PRM)" userId="ec32df33-21a1-41b1-be76-30f1076645cf" providerId="ADAL" clId="{679C65F8-FD46-417C-85D4-160A657E3FFC}" dt="2025-01-28T13:54:43.479" v="719"/>
          <ac:picMkLst>
            <pc:docMk/>
            <pc:sldMk cId="1953333530" sldId="1224"/>
            <ac:picMk id="30" creationId="{D9F858A7-A29E-D003-CC38-6A9DF1681A42}"/>
          </ac:picMkLst>
        </pc:picChg>
        <pc:picChg chg="add mod">
          <ac:chgData name="May, Darron (DI SW EDA DVT PRM)" userId="ec32df33-21a1-41b1-be76-30f1076645cf" providerId="ADAL" clId="{679C65F8-FD46-417C-85D4-160A657E3FFC}" dt="2025-01-28T13:54:43.479" v="719"/>
          <ac:picMkLst>
            <pc:docMk/>
            <pc:sldMk cId="1953333530" sldId="1224"/>
            <ac:picMk id="31" creationId="{C3A63F15-0B96-4E9B-8AF5-DB6F6D4F7E7B}"/>
          </ac:picMkLst>
        </pc:picChg>
        <pc:picChg chg="add mod">
          <ac:chgData name="May, Darron (DI SW EDA DVT PRM)" userId="ec32df33-21a1-41b1-be76-30f1076645cf" providerId="ADAL" clId="{679C65F8-FD46-417C-85D4-160A657E3FFC}" dt="2025-01-28T13:54:43.479" v="719"/>
          <ac:picMkLst>
            <pc:docMk/>
            <pc:sldMk cId="1953333530" sldId="1224"/>
            <ac:picMk id="32" creationId="{BF2A3190-3771-3411-0FCF-EC5B177AE71F}"/>
          </ac:picMkLst>
        </pc:picChg>
      </pc:sldChg>
      <pc:sldChg chg="del">
        <pc:chgData name="May, Darron (DI SW EDA DVT PRM)" userId="ec32df33-21a1-41b1-be76-30f1076645cf" providerId="ADAL" clId="{679C65F8-FD46-417C-85D4-160A657E3FFC}" dt="2025-01-28T11:06:48.010" v="43" actId="47"/>
        <pc:sldMkLst>
          <pc:docMk/>
          <pc:sldMk cId="404442979" sldId="1225"/>
        </pc:sldMkLst>
      </pc:sldChg>
      <pc:sldChg chg="addSp delSp modSp add mod delAnim modAnim">
        <pc:chgData name="May, Darron (DI SW EDA DVT PRM)" userId="ec32df33-21a1-41b1-be76-30f1076645cf" providerId="ADAL" clId="{679C65F8-FD46-417C-85D4-160A657E3FFC}" dt="2025-01-28T13:57:09.473" v="739" actId="21"/>
        <pc:sldMkLst>
          <pc:docMk/>
          <pc:sldMk cId="783468392" sldId="1225"/>
        </pc:sldMkLst>
        <pc:spChg chg="mod">
          <ac:chgData name="May, Darron (DI SW EDA DVT PRM)" userId="ec32df33-21a1-41b1-be76-30f1076645cf" providerId="ADAL" clId="{679C65F8-FD46-417C-85D4-160A657E3FFC}" dt="2025-01-28T13:55:20.099" v="724"/>
          <ac:spMkLst>
            <pc:docMk/>
            <pc:sldMk cId="783468392" sldId="1225"/>
            <ac:spMk id="2" creationId="{4C4A4BBC-8B44-E5D4-4BC5-6975DAB8DA1D}"/>
          </ac:spMkLst>
        </pc:spChg>
        <pc:spChg chg="mod">
          <ac:chgData name="May, Darron (DI SW EDA DVT PRM)" userId="ec32df33-21a1-41b1-be76-30f1076645cf" providerId="ADAL" clId="{679C65F8-FD46-417C-85D4-160A657E3FFC}" dt="2025-01-28T13:54:39.871" v="718"/>
          <ac:spMkLst>
            <pc:docMk/>
            <pc:sldMk cId="783468392" sldId="1225"/>
            <ac:spMk id="7" creationId="{A6026E86-647B-2E7C-3B91-45B2E4FD72D9}"/>
          </ac:spMkLst>
        </pc:spChg>
        <pc:spChg chg="mod">
          <ac:chgData name="May, Darron (DI SW EDA DVT PRM)" userId="ec32df33-21a1-41b1-be76-30f1076645cf" providerId="ADAL" clId="{679C65F8-FD46-417C-85D4-160A657E3FFC}" dt="2025-01-28T13:54:39.871" v="718"/>
          <ac:spMkLst>
            <pc:docMk/>
            <pc:sldMk cId="783468392" sldId="1225"/>
            <ac:spMk id="9" creationId="{09F44023-4CC2-0A71-7544-A3B2F682788B}"/>
          </ac:spMkLst>
        </pc:spChg>
        <pc:spChg chg="mod">
          <ac:chgData name="May, Darron (DI SW EDA DVT PRM)" userId="ec32df33-21a1-41b1-be76-30f1076645cf" providerId="ADAL" clId="{679C65F8-FD46-417C-85D4-160A657E3FFC}" dt="2025-01-28T13:54:39.871" v="718"/>
          <ac:spMkLst>
            <pc:docMk/>
            <pc:sldMk cId="783468392" sldId="1225"/>
            <ac:spMk id="10" creationId="{FDF76CA7-E466-BDDE-60EF-D247701BDF50}"/>
          </ac:spMkLst>
        </pc:spChg>
        <pc:spChg chg="mod">
          <ac:chgData name="May, Darron (DI SW EDA DVT PRM)" userId="ec32df33-21a1-41b1-be76-30f1076645cf" providerId="ADAL" clId="{679C65F8-FD46-417C-85D4-160A657E3FFC}" dt="2025-01-28T13:54:39.871" v="718"/>
          <ac:spMkLst>
            <pc:docMk/>
            <pc:sldMk cId="783468392" sldId="1225"/>
            <ac:spMk id="11" creationId="{BC06A572-714D-EB08-D54F-5009B1A62234}"/>
          </ac:spMkLst>
        </pc:spChg>
        <pc:spChg chg="mod">
          <ac:chgData name="May, Darron (DI SW EDA DVT PRM)" userId="ec32df33-21a1-41b1-be76-30f1076645cf" providerId="ADAL" clId="{679C65F8-FD46-417C-85D4-160A657E3FFC}" dt="2025-01-28T13:54:39.871" v="718"/>
          <ac:spMkLst>
            <pc:docMk/>
            <pc:sldMk cId="783468392" sldId="1225"/>
            <ac:spMk id="15" creationId="{6F89EF2D-DC8B-2AE5-B90C-DDBD7CA6A2E9}"/>
          </ac:spMkLst>
        </pc:spChg>
        <pc:spChg chg="mod">
          <ac:chgData name="May, Darron (DI SW EDA DVT PRM)" userId="ec32df33-21a1-41b1-be76-30f1076645cf" providerId="ADAL" clId="{679C65F8-FD46-417C-85D4-160A657E3FFC}" dt="2025-01-28T13:54:39.871" v="718"/>
          <ac:spMkLst>
            <pc:docMk/>
            <pc:sldMk cId="783468392" sldId="1225"/>
            <ac:spMk id="16" creationId="{FA8E8E05-A878-9656-9B26-CBE3D4E5B036}"/>
          </ac:spMkLst>
        </pc:spChg>
        <pc:spChg chg="mod">
          <ac:chgData name="May, Darron (DI SW EDA DVT PRM)" userId="ec32df33-21a1-41b1-be76-30f1076645cf" providerId="ADAL" clId="{679C65F8-FD46-417C-85D4-160A657E3FFC}" dt="2025-01-28T13:54:39.871" v="718"/>
          <ac:spMkLst>
            <pc:docMk/>
            <pc:sldMk cId="783468392" sldId="1225"/>
            <ac:spMk id="17" creationId="{E513EB23-4559-38B5-F866-B1F23AB696C7}"/>
          </ac:spMkLst>
        </pc:spChg>
        <pc:spChg chg="mod">
          <ac:chgData name="May, Darron (DI SW EDA DVT PRM)" userId="ec32df33-21a1-41b1-be76-30f1076645cf" providerId="ADAL" clId="{679C65F8-FD46-417C-85D4-160A657E3FFC}" dt="2025-01-28T13:54:39.871" v="718"/>
          <ac:spMkLst>
            <pc:docMk/>
            <pc:sldMk cId="783468392" sldId="1225"/>
            <ac:spMk id="18" creationId="{D5BCAFDB-8DC2-B1EC-8CAE-1D4045CA7762}"/>
          </ac:spMkLst>
        </pc:spChg>
        <pc:spChg chg="mod">
          <ac:chgData name="May, Darron (DI SW EDA DVT PRM)" userId="ec32df33-21a1-41b1-be76-30f1076645cf" providerId="ADAL" clId="{679C65F8-FD46-417C-85D4-160A657E3FFC}" dt="2025-01-28T13:54:39.871" v="718"/>
          <ac:spMkLst>
            <pc:docMk/>
            <pc:sldMk cId="783468392" sldId="1225"/>
            <ac:spMk id="19" creationId="{7A552B78-1640-F715-2B77-D15E90E3838A}"/>
          </ac:spMkLst>
        </pc:spChg>
        <pc:spChg chg="mod">
          <ac:chgData name="May, Darron (DI SW EDA DVT PRM)" userId="ec32df33-21a1-41b1-be76-30f1076645cf" providerId="ADAL" clId="{679C65F8-FD46-417C-85D4-160A657E3FFC}" dt="2025-01-28T13:54:39.871" v="718"/>
          <ac:spMkLst>
            <pc:docMk/>
            <pc:sldMk cId="783468392" sldId="1225"/>
            <ac:spMk id="20" creationId="{B98AAF83-F9C9-CE5E-33BE-F815FFADA63A}"/>
          </ac:spMkLst>
        </pc:spChg>
        <pc:spChg chg="mod">
          <ac:chgData name="May, Darron (DI SW EDA DVT PRM)" userId="ec32df33-21a1-41b1-be76-30f1076645cf" providerId="ADAL" clId="{679C65F8-FD46-417C-85D4-160A657E3FFC}" dt="2025-01-28T13:54:39.871" v="718"/>
          <ac:spMkLst>
            <pc:docMk/>
            <pc:sldMk cId="783468392" sldId="1225"/>
            <ac:spMk id="21" creationId="{FC536678-9F7E-9AFD-9554-D1ACF4BC34A0}"/>
          </ac:spMkLst>
        </pc:spChg>
        <pc:spChg chg="mod">
          <ac:chgData name="May, Darron (DI SW EDA DVT PRM)" userId="ec32df33-21a1-41b1-be76-30f1076645cf" providerId="ADAL" clId="{679C65F8-FD46-417C-85D4-160A657E3FFC}" dt="2025-01-28T13:54:39.871" v="718"/>
          <ac:spMkLst>
            <pc:docMk/>
            <pc:sldMk cId="783468392" sldId="1225"/>
            <ac:spMk id="22" creationId="{89ED8CAD-A565-92D0-39E1-6ED63BF757ED}"/>
          </ac:spMkLst>
        </pc:spChg>
        <pc:spChg chg="mod">
          <ac:chgData name="May, Darron (DI SW EDA DVT PRM)" userId="ec32df33-21a1-41b1-be76-30f1076645cf" providerId="ADAL" clId="{679C65F8-FD46-417C-85D4-160A657E3FFC}" dt="2025-01-28T13:54:39.871" v="718"/>
          <ac:spMkLst>
            <pc:docMk/>
            <pc:sldMk cId="783468392" sldId="1225"/>
            <ac:spMk id="23" creationId="{D9B0CEBC-7067-789D-AF43-D9A65AEE3AD8}"/>
          </ac:spMkLst>
        </pc:spChg>
        <pc:spChg chg="mod">
          <ac:chgData name="May, Darron (DI SW EDA DVT PRM)" userId="ec32df33-21a1-41b1-be76-30f1076645cf" providerId="ADAL" clId="{679C65F8-FD46-417C-85D4-160A657E3FFC}" dt="2025-01-28T13:54:39.871" v="718"/>
          <ac:spMkLst>
            <pc:docMk/>
            <pc:sldMk cId="783468392" sldId="1225"/>
            <ac:spMk id="24" creationId="{ABB25389-1FBE-77CA-D342-FF928B849156}"/>
          </ac:spMkLst>
        </pc:spChg>
        <pc:spChg chg="mod">
          <ac:chgData name="May, Darron (DI SW EDA DVT PRM)" userId="ec32df33-21a1-41b1-be76-30f1076645cf" providerId="ADAL" clId="{679C65F8-FD46-417C-85D4-160A657E3FFC}" dt="2025-01-28T13:54:39.871" v="718"/>
          <ac:spMkLst>
            <pc:docMk/>
            <pc:sldMk cId="783468392" sldId="1225"/>
            <ac:spMk id="25" creationId="{832674CF-A48D-28DC-A6CA-3D4A3737E662}"/>
          </ac:spMkLst>
        </pc:spChg>
        <pc:spChg chg="mod">
          <ac:chgData name="May, Darron (DI SW EDA DVT PRM)" userId="ec32df33-21a1-41b1-be76-30f1076645cf" providerId="ADAL" clId="{679C65F8-FD46-417C-85D4-160A657E3FFC}" dt="2025-01-28T13:54:39.871" v="718"/>
          <ac:spMkLst>
            <pc:docMk/>
            <pc:sldMk cId="783468392" sldId="1225"/>
            <ac:spMk id="26" creationId="{2ADF680D-15FA-CE32-00E5-0820D63E78F4}"/>
          </ac:spMkLst>
        </pc:spChg>
        <pc:spChg chg="mod">
          <ac:chgData name="May, Darron (DI SW EDA DVT PRM)" userId="ec32df33-21a1-41b1-be76-30f1076645cf" providerId="ADAL" clId="{679C65F8-FD46-417C-85D4-160A657E3FFC}" dt="2025-01-28T13:54:39.871" v="718"/>
          <ac:spMkLst>
            <pc:docMk/>
            <pc:sldMk cId="783468392" sldId="1225"/>
            <ac:spMk id="27" creationId="{90BFB2EA-135B-E6FE-3B9A-EF9BA122A35E}"/>
          </ac:spMkLst>
        </pc:spChg>
        <pc:spChg chg="mod">
          <ac:chgData name="May, Darron (DI SW EDA DVT PRM)" userId="ec32df33-21a1-41b1-be76-30f1076645cf" providerId="ADAL" clId="{679C65F8-FD46-417C-85D4-160A657E3FFC}" dt="2025-01-28T13:55:26.372" v="725"/>
          <ac:spMkLst>
            <pc:docMk/>
            <pc:sldMk cId="783468392" sldId="1225"/>
            <ac:spMk id="34" creationId="{8CB53078-03DE-8519-1BC4-6685EE32919C}"/>
          </ac:spMkLst>
        </pc:spChg>
        <pc:spChg chg="mod">
          <ac:chgData name="May, Darron (DI SW EDA DVT PRM)" userId="ec32df33-21a1-41b1-be76-30f1076645cf" providerId="ADAL" clId="{679C65F8-FD46-417C-85D4-160A657E3FFC}" dt="2025-01-28T13:55:26.372" v="725"/>
          <ac:spMkLst>
            <pc:docMk/>
            <pc:sldMk cId="783468392" sldId="1225"/>
            <ac:spMk id="35" creationId="{12757581-9D09-6FFB-D903-09E35995133D}"/>
          </ac:spMkLst>
        </pc:spChg>
        <pc:spChg chg="mod">
          <ac:chgData name="May, Darron (DI SW EDA DVT PRM)" userId="ec32df33-21a1-41b1-be76-30f1076645cf" providerId="ADAL" clId="{679C65F8-FD46-417C-85D4-160A657E3FFC}" dt="2025-01-28T13:55:26.372" v="725"/>
          <ac:spMkLst>
            <pc:docMk/>
            <pc:sldMk cId="783468392" sldId="1225"/>
            <ac:spMk id="36" creationId="{887077A9-99B1-B0FE-4291-B1B5EB4B21FB}"/>
          </ac:spMkLst>
        </pc:spChg>
        <pc:spChg chg="mod">
          <ac:chgData name="May, Darron (DI SW EDA DVT PRM)" userId="ec32df33-21a1-41b1-be76-30f1076645cf" providerId="ADAL" clId="{679C65F8-FD46-417C-85D4-160A657E3FFC}" dt="2025-01-28T13:55:26.372" v="725"/>
          <ac:spMkLst>
            <pc:docMk/>
            <pc:sldMk cId="783468392" sldId="1225"/>
            <ac:spMk id="37" creationId="{E1212647-AFC6-EC1F-94D7-0E2372ABBC62}"/>
          </ac:spMkLst>
        </pc:spChg>
        <pc:spChg chg="mod">
          <ac:chgData name="May, Darron (DI SW EDA DVT PRM)" userId="ec32df33-21a1-41b1-be76-30f1076645cf" providerId="ADAL" clId="{679C65F8-FD46-417C-85D4-160A657E3FFC}" dt="2025-01-28T13:55:26.372" v="725"/>
          <ac:spMkLst>
            <pc:docMk/>
            <pc:sldMk cId="783468392" sldId="1225"/>
            <ac:spMk id="38" creationId="{3216DEAA-0A88-D481-20BE-55D6B23D4A35}"/>
          </ac:spMkLst>
        </pc:spChg>
        <pc:spChg chg="mod">
          <ac:chgData name="May, Darron (DI SW EDA DVT PRM)" userId="ec32df33-21a1-41b1-be76-30f1076645cf" providerId="ADAL" clId="{679C65F8-FD46-417C-85D4-160A657E3FFC}" dt="2025-01-28T13:55:26.372" v="725"/>
          <ac:spMkLst>
            <pc:docMk/>
            <pc:sldMk cId="783468392" sldId="1225"/>
            <ac:spMk id="39" creationId="{5E4AC84D-375D-8DE4-7073-4A5B521A488C}"/>
          </ac:spMkLst>
        </pc:spChg>
        <pc:spChg chg="mod">
          <ac:chgData name="May, Darron (DI SW EDA DVT PRM)" userId="ec32df33-21a1-41b1-be76-30f1076645cf" providerId="ADAL" clId="{679C65F8-FD46-417C-85D4-160A657E3FFC}" dt="2025-01-28T13:55:26.372" v="725"/>
          <ac:spMkLst>
            <pc:docMk/>
            <pc:sldMk cId="783468392" sldId="1225"/>
            <ac:spMk id="40" creationId="{435DA0AA-4990-48D3-908A-A2E6DF087837}"/>
          </ac:spMkLst>
        </pc:spChg>
        <pc:spChg chg="mod">
          <ac:chgData name="May, Darron (DI SW EDA DVT PRM)" userId="ec32df33-21a1-41b1-be76-30f1076645cf" providerId="ADAL" clId="{679C65F8-FD46-417C-85D4-160A657E3FFC}" dt="2025-01-28T13:55:26.372" v="725"/>
          <ac:spMkLst>
            <pc:docMk/>
            <pc:sldMk cId="783468392" sldId="1225"/>
            <ac:spMk id="41" creationId="{CB9F2A8F-4066-E221-FAF9-034EBAFFB531}"/>
          </ac:spMkLst>
        </pc:spChg>
        <pc:spChg chg="mod">
          <ac:chgData name="May, Darron (DI SW EDA DVT PRM)" userId="ec32df33-21a1-41b1-be76-30f1076645cf" providerId="ADAL" clId="{679C65F8-FD46-417C-85D4-160A657E3FFC}" dt="2025-01-28T13:55:26.372" v="725"/>
          <ac:spMkLst>
            <pc:docMk/>
            <pc:sldMk cId="783468392" sldId="1225"/>
            <ac:spMk id="42" creationId="{DF4B5AE1-0E9C-271E-4C24-F970E907412A}"/>
          </ac:spMkLst>
        </pc:spChg>
        <pc:spChg chg="mod">
          <ac:chgData name="May, Darron (DI SW EDA DVT PRM)" userId="ec32df33-21a1-41b1-be76-30f1076645cf" providerId="ADAL" clId="{679C65F8-FD46-417C-85D4-160A657E3FFC}" dt="2025-01-28T13:55:26.372" v="725"/>
          <ac:spMkLst>
            <pc:docMk/>
            <pc:sldMk cId="783468392" sldId="1225"/>
            <ac:spMk id="43" creationId="{997C3C77-E8A8-380C-136B-4E8E8D97EAA4}"/>
          </ac:spMkLst>
        </pc:spChg>
        <pc:spChg chg="mod">
          <ac:chgData name="May, Darron (DI SW EDA DVT PRM)" userId="ec32df33-21a1-41b1-be76-30f1076645cf" providerId="ADAL" clId="{679C65F8-FD46-417C-85D4-160A657E3FFC}" dt="2025-01-28T13:55:26.372" v="725"/>
          <ac:spMkLst>
            <pc:docMk/>
            <pc:sldMk cId="783468392" sldId="1225"/>
            <ac:spMk id="44" creationId="{8BA9C1B6-6C51-B0F8-F4FF-D019F95B3599}"/>
          </ac:spMkLst>
        </pc:spChg>
        <pc:spChg chg="mod">
          <ac:chgData name="May, Darron (DI SW EDA DVT PRM)" userId="ec32df33-21a1-41b1-be76-30f1076645cf" providerId="ADAL" clId="{679C65F8-FD46-417C-85D4-160A657E3FFC}" dt="2025-01-28T13:55:26.372" v="725"/>
          <ac:spMkLst>
            <pc:docMk/>
            <pc:sldMk cId="783468392" sldId="1225"/>
            <ac:spMk id="45" creationId="{B73C5793-34A9-9871-99EA-D252D223AF0F}"/>
          </ac:spMkLst>
        </pc:spChg>
        <pc:spChg chg="mod">
          <ac:chgData name="May, Darron (DI SW EDA DVT PRM)" userId="ec32df33-21a1-41b1-be76-30f1076645cf" providerId="ADAL" clId="{679C65F8-FD46-417C-85D4-160A657E3FFC}" dt="2025-01-28T13:55:26.372" v="725"/>
          <ac:spMkLst>
            <pc:docMk/>
            <pc:sldMk cId="783468392" sldId="1225"/>
            <ac:spMk id="46" creationId="{59FA581E-CD15-8D9E-7CAE-21C1D2C5651B}"/>
          </ac:spMkLst>
        </pc:spChg>
        <pc:spChg chg="mod">
          <ac:chgData name="May, Darron (DI SW EDA DVT PRM)" userId="ec32df33-21a1-41b1-be76-30f1076645cf" providerId="ADAL" clId="{679C65F8-FD46-417C-85D4-160A657E3FFC}" dt="2025-01-28T13:55:26.372" v="725"/>
          <ac:spMkLst>
            <pc:docMk/>
            <pc:sldMk cId="783468392" sldId="1225"/>
            <ac:spMk id="47" creationId="{904EFAC2-0631-D6AA-4DFF-E99EDF0BD7DE}"/>
          </ac:spMkLst>
        </pc:spChg>
        <pc:spChg chg="mod">
          <ac:chgData name="May, Darron (DI SW EDA DVT PRM)" userId="ec32df33-21a1-41b1-be76-30f1076645cf" providerId="ADAL" clId="{679C65F8-FD46-417C-85D4-160A657E3FFC}" dt="2025-01-28T13:55:26.372" v="725"/>
          <ac:spMkLst>
            <pc:docMk/>
            <pc:sldMk cId="783468392" sldId="1225"/>
            <ac:spMk id="48" creationId="{7963C123-BFEE-7BB7-8204-591D3AB24392}"/>
          </ac:spMkLst>
        </pc:spChg>
        <pc:spChg chg="mod">
          <ac:chgData name="May, Darron (DI SW EDA DVT PRM)" userId="ec32df33-21a1-41b1-be76-30f1076645cf" providerId="ADAL" clId="{679C65F8-FD46-417C-85D4-160A657E3FFC}" dt="2025-01-28T13:55:26.372" v="725"/>
          <ac:spMkLst>
            <pc:docMk/>
            <pc:sldMk cId="783468392" sldId="1225"/>
            <ac:spMk id="49" creationId="{348CF9EF-EDEC-EA6A-8444-BE7314022163}"/>
          </ac:spMkLst>
        </pc:spChg>
        <pc:spChg chg="mod">
          <ac:chgData name="May, Darron (DI SW EDA DVT PRM)" userId="ec32df33-21a1-41b1-be76-30f1076645cf" providerId="ADAL" clId="{679C65F8-FD46-417C-85D4-160A657E3FFC}" dt="2025-01-28T13:55:26.372" v="725"/>
          <ac:spMkLst>
            <pc:docMk/>
            <pc:sldMk cId="783468392" sldId="1225"/>
            <ac:spMk id="50" creationId="{2272859D-CDCA-5067-AB3B-E25F0BBD88AC}"/>
          </ac:spMkLst>
        </pc:spChg>
        <pc:spChg chg="mod">
          <ac:chgData name="May, Darron (DI SW EDA DVT PRM)" userId="ec32df33-21a1-41b1-be76-30f1076645cf" providerId="ADAL" clId="{679C65F8-FD46-417C-85D4-160A657E3FFC}" dt="2025-01-28T13:55:26.372" v="725"/>
          <ac:spMkLst>
            <pc:docMk/>
            <pc:sldMk cId="783468392" sldId="1225"/>
            <ac:spMk id="51" creationId="{77E97EA6-FC28-840D-6DBF-7E934FF22AED}"/>
          </ac:spMkLst>
        </pc:spChg>
        <pc:spChg chg="mod">
          <ac:chgData name="May, Darron (DI SW EDA DVT PRM)" userId="ec32df33-21a1-41b1-be76-30f1076645cf" providerId="ADAL" clId="{679C65F8-FD46-417C-85D4-160A657E3FFC}" dt="2025-01-28T13:55:26.372" v="725"/>
          <ac:spMkLst>
            <pc:docMk/>
            <pc:sldMk cId="783468392" sldId="1225"/>
            <ac:spMk id="52" creationId="{9AC9A963-0D7D-7521-7411-E65DEBBD65C3}"/>
          </ac:spMkLst>
        </pc:spChg>
        <pc:spChg chg="mod">
          <ac:chgData name="May, Darron (DI SW EDA DVT PRM)" userId="ec32df33-21a1-41b1-be76-30f1076645cf" providerId="ADAL" clId="{679C65F8-FD46-417C-85D4-160A657E3FFC}" dt="2025-01-28T13:55:26.372" v="725"/>
          <ac:spMkLst>
            <pc:docMk/>
            <pc:sldMk cId="783468392" sldId="1225"/>
            <ac:spMk id="53" creationId="{61A733F7-5B35-0E08-EADB-8D95BC670CC9}"/>
          </ac:spMkLst>
        </pc:spChg>
        <pc:spChg chg="mod">
          <ac:chgData name="May, Darron (DI SW EDA DVT PRM)" userId="ec32df33-21a1-41b1-be76-30f1076645cf" providerId="ADAL" clId="{679C65F8-FD46-417C-85D4-160A657E3FFC}" dt="2025-01-28T13:55:26.372" v="725"/>
          <ac:spMkLst>
            <pc:docMk/>
            <pc:sldMk cId="783468392" sldId="1225"/>
            <ac:spMk id="54" creationId="{5807E182-471A-5BBE-724B-6B978AD51A28}"/>
          </ac:spMkLst>
        </pc:spChg>
        <pc:spChg chg="mod">
          <ac:chgData name="May, Darron (DI SW EDA DVT PRM)" userId="ec32df33-21a1-41b1-be76-30f1076645cf" providerId="ADAL" clId="{679C65F8-FD46-417C-85D4-160A657E3FFC}" dt="2025-01-28T13:55:26.372" v="725"/>
          <ac:spMkLst>
            <pc:docMk/>
            <pc:sldMk cId="783468392" sldId="1225"/>
            <ac:spMk id="55" creationId="{5718D00B-7E0C-2DE8-3130-50F1CB733CFA}"/>
          </ac:spMkLst>
        </pc:spChg>
        <pc:spChg chg="mod">
          <ac:chgData name="May, Darron (DI SW EDA DVT PRM)" userId="ec32df33-21a1-41b1-be76-30f1076645cf" providerId="ADAL" clId="{679C65F8-FD46-417C-85D4-160A657E3FFC}" dt="2025-01-28T13:55:26.372" v="725"/>
          <ac:spMkLst>
            <pc:docMk/>
            <pc:sldMk cId="783468392" sldId="1225"/>
            <ac:spMk id="56" creationId="{9A91876F-F8A6-D3FE-E954-002727F81D0D}"/>
          </ac:spMkLst>
        </pc:spChg>
        <pc:spChg chg="mod">
          <ac:chgData name="May, Darron (DI SW EDA DVT PRM)" userId="ec32df33-21a1-41b1-be76-30f1076645cf" providerId="ADAL" clId="{679C65F8-FD46-417C-85D4-160A657E3FFC}" dt="2025-01-28T13:55:26.372" v="725"/>
          <ac:spMkLst>
            <pc:docMk/>
            <pc:sldMk cId="783468392" sldId="1225"/>
            <ac:spMk id="57" creationId="{A6F96D9E-E4A3-627B-138B-B283F5992D55}"/>
          </ac:spMkLst>
        </pc:spChg>
        <pc:spChg chg="mod">
          <ac:chgData name="May, Darron (DI SW EDA DVT PRM)" userId="ec32df33-21a1-41b1-be76-30f1076645cf" providerId="ADAL" clId="{679C65F8-FD46-417C-85D4-160A657E3FFC}" dt="2025-01-28T13:55:26.372" v="725"/>
          <ac:spMkLst>
            <pc:docMk/>
            <pc:sldMk cId="783468392" sldId="1225"/>
            <ac:spMk id="58" creationId="{420CD659-715D-9194-1B02-0B9B72A54781}"/>
          </ac:spMkLst>
        </pc:spChg>
        <pc:spChg chg="mod">
          <ac:chgData name="May, Darron (DI SW EDA DVT PRM)" userId="ec32df33-21a1-41b1-be76-30f1076645cf" providerId="ADAL" clId="{679C65F8-FD46-417C-85D4-160A657E3FFC}" dt="2025-01-28T13:55:26.372" v="725"/>
          <ac:spMkLst>
            <pc:docMk/>
            <pc:sldMk cId="783468392" sldId="1225"/>
            <ac:spMk id="59" creationId="{1B6FC6D8-E7C5-A110-2BA3-03B5172C4426}"/>
          </ac:spMkLst>
        </pc:spChg>
        <pc:spChg chg="mod">
          <ac:chgData name="May, Darron (DI SW EDA DVT PRM)" userId="ec32df33-21a1-41b1-be76-30f1076645cf" providerId="ADAL" clId="{679C65F8-FD46-417C-85D4-160A657E3FFC}" dt="2025-01-28T13:55:26.372" v="725"/>
          <ac:spMkLst>
            <pc:docMk/>
            <pc:sldMk cId="783468392" sldId="1225"/>
            <ac:spMk id="60" creationId="{789D96CA-3DF4-4D14-A75E-1BD7DA003E3D}"/>
          </ac:spMkLst>
        </pc:spChg>
        <pc:spChg chg="mod">
          <ac:chgData name="May, Darron (DI SW EDA DVT PRM)" userId="ec32df33-21a1-41b1-be76-30f1076645cf" providerId="ADAL" clId="{679C65F8-FD46-417C-85D4-160A657E3FFC}" dt="2025-01-28T13:55:26.372" v="725"/>
          <ac:spMkLst>
            <pc:docMk/>
            <pc:sldMk cId="783468392" sldId="1225"/>
            <ac:spMk id="61" creationId="{B90EBD2F-5D24-C3BA-D716-8241121571F7}"/>
          </ac:spMkLst>
        </pc:spChg>
        <pc:spChg chg="mod">
          <ac:chgData name="May, Darron (DI SW EDA DVT PRM)" userId="ec32df33-21a1-41b1-be76-30f1076645cf" providerId="ADAL" clId="{679C65F8-FD46-417C-85D4-160A657E3FFC}" dt="2025-01-28T13:55:26.372" v="725"/>
          <ac:spMkLst>
            <pc:docMk/>
            <pc:sldMk cId="783468392" sldId="1225"/>
            <ac:spMk id="62" creationId="{942ECD66-3EC1-E2C4-0EA8-CFF069295719}"/>
          </ac:spMkLst>
        </pc:spChg>
        <pc:spChg chg="mod">
          <ac:chgData name="May, Darron (DI SW EDA DVT PRM)" userId="ec32df33-21a1-41b1-be76-30f1076645cf" providerId="ADAL" clId="{679C65F8-FD46-417C-85D4-160A657E3FFC}" dt="2025-01-28T13:55:26.372" v="725"/>
          <ac:spMkLst>
            <pc:docMk/>
            <pc:sldMk cId="783468392" sldId="1225"/>
            <ac:spMk id="63" creationId="{2BFE13DD-F71C-07FE-7E6B-294C7CCD5BB0}"/>
          </ac:spMkLst>
        </pc:spChg>
        <pc:spChg chg="mod">
          <ac:chgData name="May, Darron (DI SW EDA DVT PRM)" userId="ec32df33-21a1-41b1-be76-30f1076645cf" providerId="ADAL" clId="{679C65F8-FD46-417C-85D4-160A657E3FFC}" dt="2025-01-28T13:55:26.372" v="725"/>
          <ac:spMkLst>
            <pc:docMk/>
            <pc:sldMk cId="783468392" sldId="1225"/>
            <ac:spMk id="64" creationId="{41FEF6AA-2E80-07D3-11B9-6096F8035DCB}"/>
          </ac:spMkLst>
        </pc:spChg>
        <pc:spChg chg="mod">
          <ac:chgData name="May, Darron (DI SW EDA DVT PRM)" userId="ec32df33-21a1-41b1-be76-30f1076645cf" providerId="ADAL" clId="{679C65F8-FD46-417C-85D4-160A657E3FFC}" dt="2025-01-28T13:55:26.372" v="725"/>
          <ac:spMkLst>
            <pc:docMk/>
            <pc:sldMk cId="783468392" sldId="1225"/>
            <ac:spMk id="65" creationId="{E5338222-E7EA-FF3E-723E-BD6F0CA4E2F0}"/>
          </ac:spMkLst>
        </pc:spChg>
        <pc:spChg chg="mod">
          <ac:chgData name="May, Darron (DI SW EDA DVT PRM)" userId="ec32df33-21a1-41b1-be76-30f1076645cf" providerId="ADAL" clId="{679C65F8-FD46-417C-85D4-160A657E3FFC}" dt="2025-01-28T13:55:26.372" v="725"/>
          <ac:spMkLst>
            <pc:docMk/>
            <pc:sldMk cId="783468392" sldId="1225"/>
            <ac:spMk id="66" creationId="{914D5114-635C-F4CC-AA0D-CE52D5E2B7C6}"/>
          </ac:spMkLst>
        </pc:spChg>
        <pc:spChg chg="mod">
          <ac:chgData name="May, Darron (DI SW EDA DVT PRM)" userId="ec32df33-21a1-41b1-be76-30f1076645cf" providerId="ADAL" clId="{679C65F8-FD46-417C-85D4-160A657E3FFC}" dt="2025-01-28T13:55:26.372" v="725"/>
          <ac:spMkLst>
            <pc:docMk/>
            <pc:sldMk cId="783468392" sldId="1225"/>
            <ac:spMk id="67" creationId="{46578D2C-475A-6454-2E0F-BF9AA5E06C5B}"/>
          </ac:spMkLst>
        </pc:spChg>
        <pc:spChg chg="mod">
          <ac:chgData name="May, Darron (DI SW EDA DVT PRM)" userId="ec32df33-21a1-41b1-be76-30f1076645cf" providerId="ADAL" clId="{679C65F8-FD46-417C-85D4-160A657E3FFC}" dt="2025-01-28T13:55:26.372" v="725"/>
          <ac:spMkLst>
            <pc:docMk/>
            <pc:sldMk cId="783468392" sldId="1225"/>
            <ac:spMk id="69" creationId="{D7F648CB-672F-E9E3-AF58-402BF51DB12B}"/>
          </ac:spMkLst>
        </pc:spChg>
        <pc:spChg chg="mod">
          <ac:chgData name="May, Darron (DI SW EDA DVT PRM)" userId="ec32df33-21a1-41b1-be76-30f1076645cf" providerId="ADAL" clId="{679C65F8-FD46-417C-85D4-160A657E3FFC}" dt="2025-01-28T13:55:26.372" v="725"/>
          <ac:spMkLst>
            <pc:docMk/>
            <pc:sldMk cId="783468392" sldId="1225"/>
            <ac:spMk id="70" creationId="{3A047CCC-C053-89E5-7194-1E0FF815A2E4}"/>
          </ac:spMkLst>
        </pc:spChg>
        <pc:spChg chg="mod">
          <ac:chgData name="May, Darron (DI SW EDA DVT PRM)" userId="ec32df33-21a1-41b1-be76-30f1076645cf" providerId="ADAL" clId="{679C65F8-FD46-417C-85D4-160A657E3FFC}" dt="2025-01-28T13:55:26.372" v="725"/>
          <ac:spMkLst>
            <pc:docMk/>
            <pc:sldMk cId="783468392" sldId="1225"/>
            <ac:spMk id="71" creationId="{C861F6A8-1631-F135-C280-426EF79CCB5F}"/>
          </ac:spMkLst>
        </pc:spChg>
        <pc:spChg chg="mod">
          <ac:chgData name="May, Darron (DI SW EDA DVT PRM)" userId="ec32df33-21a1-41b1-be76-30f1076645cf" providerId="ADAL" clId="{679C65F8-FD46-417C-85D4-160A657E3FFC}" dt="2025-01-28T13:55:26.372" v="725"/>
          <ac:spMkLst>
            <pc:docMk/>
            <pc:sldMk cId="783468392" sldId="1225"/>
            <ac:spMk id="72" creationId="{99BBA305-7ECF-329D-8B26-D057D6A1F7EA}"/>
          </ac:spMkLst>
        </pc:spChg>
        <pc:spChg chg="mod">
          <ac:chgData name="May, Darron (DI SW EDA DVT PRM)" userId="ec32df33-21a1-41b1-be76-30f1076645cf" providerId="ADAL" clId="{679C65F8-FD46-417C-85D4-160A657E3FFC}" dt="2025-01-28T13:55:26.372" v="725"/>
          <ac:spMkLst>
            <pc:docMk/>
            <pc:sldMk cId="783468392" sldId="1225"/>
            <ac:spMk id="73" creationId="{3D8F90F5-E8D7-0512-D5C9-E634F9925A84}"/>
          </ac:spMkLst>
        </pc:spChg>
        <pc:spChg chg="mod">
          <ac:chgData name="May, Darron (DI SW EDA DVT PRM)" userId="ec32df33-21a1-41b1-be76-30f1076645cf" providerId="ADAL" clId="{679C65F8-FD46-417C-85D4-160A657E3FFC}" dt="2025-01-28T13:55:26.372" v="725"/>
          <ac:spMkLst>
            <pc:docMk/>
            <pc:sldMk cId="783468392" sldId="1225"/>
            <ac:spMk id="74" creationId="{4E81D677-E341-6770-277E-0E5992F44D07}"/>
          </ac:spMkLst>
        </pc:spChg>
        <pc:spChg chg="mod">
          <ac:chgData name="May, Darron (DI SW EDA DVT PRM)" userId="ec32df33-21a1-41b1-be76-30f1076645cf" providerId="ADAL" clId="{679C65F8-FD46-417C-85D4-160A657E3FFC}" dt="2025-01-28T13:55:26.372" v="725"/>
          <ac:spMkLst>
            <pc:docMk/>
            <pc:sldMk cId="783468392" sldId="1225"/>
            <ac:spMk id="75" creationId="{256B4A8F-4590-53D5-482A-92648C9D4627}"/>
          </ac:spMkLst>
        </pc:spChg>
        <pc:spChg chg="mod">
          <ac:chgData name="May, Darron (DI SW EDA DVT PRM)" userId="ec32df33-21a1-41b1-be76-30f1076645cf" providerId="ADAL" clId="{679C65F8-FD46-417C-85D4-160A657E3FFC}" dt="2025-01-28T13:55:26.372" v="725"/>
          <ac:spMkLst>
            <pc:docMk/>
            <pc:sldMk cId="783468392" sldId="1225"/>
            <ac:spMk id="76" creationId="{D71DD9A4-DA6B-5646-2DCE-C2BFF0E44E80}"/>
          </ac:spMkLst>
        </pc:spChg>
        <pc:spChg chg="mod">
          <ac:chgData name="May, Darron (DI SW EDA DVT PRM)" userId="ec32df33-21a1-41b1-be76-30f1076645cf" providerId="ADAL" clId="{679C65F8-FD46-417C-85D4-160A657E3FFC}" dt="2025-01-28T13:55:26.372" v="725"/>
          <ac:spMkLst>
            <pc:docMk/>
            <pc:sldMk cId="783468392" sldId="1225"/>
            <ac:spMk id="77" creationId="{D3957CA9-75FC-1D04-81A3-3B17F10F5286}"/>
          </ac:spMkLst>
        </pc:spChg>
        <pc:spChg chg="mod">
          <ac:chgData name="May, Darron (DI SW EDA DVT PRM)" userId="ec32df33-21a1-41b1-be76-30f1076645cf" providerId="ADAL" clId="{679C65F8-FD46-417C-85D4-160A657E3FFC}" dt="2025-01-28T13:55:26.372" v="725"/>
          <ac:spMkLst>
            <pc:docMk/>
            <pc:sldMk cId="783468392" sldId="1225"/>
            <ac:spMk id="78" creationId="{C35B501D-284E-B1B9-10F3-1C0FB80FFA13}"/>
          </ac:spMkLst>
        </pc:spChg>
        <pc:spChg chg="mod">
          <ac:chgData name="May, Darron (DI SW EDA DVT PRM)" userId="ec32df33-21a1-41b1-be76-30f1076645cf" providerId="ADAL" clId="{679C65F8-FD46-417C-85D4-160A657E3FFC}" dt="2025-01-28T13:55:26.372" v="725"/>
          <ac:spMkLst>
            <pc:docMk/>
            <pc:sldMk cId="783468392" sldId="1225"/>
            <ac:spMk id="79" creationId="{CD7E9743-264B-5F26-9055-77340A50B0B0}"/>
          </ac:spMkLst>
        </pc:spChg>
        <pc:spChg chg="mod">
          <ac:chgData name="May, Darron (DI SW EDA DVT PRM)" userId="ec32df33-21a1-41b1-be76-30f1076645cf" providerId="ADAL" clId="{679C65F8-FD46-417C-85D4-160A657E3FFC}" dt="2025-01-28T13:55:26.372" v="725"/>
          <ac:spMkLst>
            <pc:docMk/>
            <pc:sldMk cId="783468392" sldId="1225"/>
            <ac:spMk id="80" creationId="{97B610F4-C437-82E6-A41A-8C0502982D04}"/>
          </ac:spMkLst>
        </pc:spChg>
        <pc:spChg chg="mod">
          <ac:chgData name="May, Darron (DI SW EDA DVT PRM)" userId="ec32df33-21a1-41b1-be76-30f1076645cf" providerId="ADAL" clId="{679C65F8-FD46-417C-85D4-160A657E3FFC}" dt="2025-01-28T13:55:26.372" v="725"/>
          <ac:spMkLst>
            <pc:docMk/>
            <pc:sldMk cId="783468392" sldId="1225"/>
            <ac:spMk id="81" creationId="{8E10ADF6-E5F1-756E-1ECC-D82812659913}"/>
          </ac:spMkLst>
        </pc:spChg>
        <pc:spChg chg="mod">
          <ac:chgData name="May, Darron (DI SW EDA DVT PRM)" userId="ec32df33-21a1-41b1-be76-30f1076645cf" providerId="ADAL" clId="{679C65F8-FD46-417C-85D4-160A657E3FFC}" dt="2025-01-28T13:55:26.372" v="725"/>
          <ac:spMkLst>
            <pc:docMk/>
            <pc:sldMk cId="783468392" sldId="1225"/>
            <ac:spMk id="82" creationId="{BDA5BB07-133A-9D80-A717-878DA171ED8D}"/>
          </ac:spMkLst>
        </pc:spChg>
        <pc:spChg chg="mod">
          <ac:chgData name="May, Darron (DI SW EDA DVT PRM)" userId="ec32df33-21a1-41b1-be76-30f1076645cf" providerId="ADAL" clId="{679C65F8-FD46-417C-85D4-160A657E3FFC}" dt="2025-01-28T13:55:26.372" v="725"/>
          <ac:spMkLst>
            <pc:docMk/>
            <pc:sldMk cId="783468392" sldId="1225"/>
            <ac:spMk id="83" creationId="{8810E7B9-D03A-E632-BC86-FF5A5C5D47C7}"/>
          </ac:spMkLst>
        </pc:spChg>
        <pc:spChg chg="mod">
          <ac:chgData name="May, Darron (DI SW EDA DVT PRM)" userId="ec32df33-21a1-41b1-be76-30f1076645cf" providerId="ADAL" clId="{679C65F8-FD46-417C-85D4-160A657E3FFC}" dt="2025-01-28T13:55:26.372" v="725"/>
          <ac:spMkLst>
            <pc:docMk/>
            <pc:sldMk cId="783468392" sldId="1225"/>
            <ac:spMk id="84" creationId="{30753F1D-6960-7531-099B-4911339312EC}"/>
          </ac:spMkLst>
        </pc:spChg>
        <pc:spChg chg="mod">
          <ac:chgData name="May, Darron (DI SW EDA DVT PRM)" userId="ec32df33-21a1-41b1-be76-30f1076645cf" providerId="ADAL" clId="{679C65F8-FD46-417C-85D4-160A657E3FFC}" dt="2025-01-28T13:55:26.372" v="725"/>
          <ac:spMkLst>
            <pc:docMk/>
            <pc:sldMk cId="783468392" sldId="1225"/>
            <ac:spMk id="85" creationId="{0BC8D81B-7725-A13A-0F02-FD6FEEFA3ABC}"/>
          </ac:spMkLst>
        </pc:spChg>
        <pc:spChg chg="mod">
          <ac:chgData name="May, Darron (DI SW EDA DVT PRM)" userId="ec32df33-21a1-41b1-be76-30f1076645cf" providerId="ADAL" clId="{679C65F8-FD46-417C-85D4-160A657E3FFC}" dt="2025-01-28T13:55:26.372" v="725"/>
          <ac:spMkLst>
            <pc:docMk/>
            <pc:sldMk cId="783468392" sldId="1225"/>
            <ac:spMk id="86" creationId="{94210BD7-7622-F00A-44D9-0283838570A6}"/>
          </ac:spMkLst>
        </pc:spChg>
        <pc:spChg chg="mod">
          <ac:chgData name="May, Darron (DI SW EDA DVT PRM)" userId="ec32df33-21a1-41b1-be76-30f1076645cf" providerId="ADAL" clId="{679C65F8-FD46-417C-85D4-160A657E3FFC}" dt="2025-01-28T13:55:26.372" v="725"/>
          <ac:spMkLst>
            <pc:docMk/>
            <pc:sldMk cId="783468392" sldId="1225"/>
            <ac:spMk id="87" creationId="{2DDB58ED-2C8E-8B67-B6EE-485D57C30F3E}"/>
          </ac:spMkLst>
        </pc:spChg>
        <pc:spChg chg="mod">
          <ac:chgData name="May, Darron (DI SW EDA DVT PRM)" userId="ec32df33-21a1-41b1-be76-30f1076645cf" providerId="ADAL" clId="{679C65F8-FD46-417C-85D4-160A657E3FFC}" dt="2025-01-28T13:55:26.372" v="725"/>
          <ac:spMkLst>
            <pc:docMk/>
            <pc:sldMk cId="783468392" sldId="1225"/>
            <ac:spMk id="88" creationId="{950BA24A-5149-490F-423D-879D159BDEFE}"/>
          </ac:spMkLst>
        </pc:spChg>
        <pc:spChg chg="mod">
          <ac:chgData name="May, Darron (DI SW EDA DVT PRM)" userId="ec32df33-21a1-41b1-be76-30f1076645cf" providerId="ADAL" clId="{679C65F8-FD46-417C-85D4-160A657E3FFC}" dt="2025-01-28T13:55:26.372" v="725"/>
          <ac:spMkLst>
            <pc:docMk/>
            <pc:sldMk cId="783468392" sldId="1225"/>
            <ac:spMk id="89" creationId="{E4599822-624E-2237-541A-1229846A2F1C}"/>
          </ac:spMkLst>
        </pc:spChg>
        <pc:spChg chg="mod">
          <ac:chgData name="May, Darron (DI SW EDA DVT PRM)" userId="ec32df33-21a1-41b1-be76-30f1076645cf" providerId="ADAL" clId="{679C65F8-FD46-417C-85D4-160A657E3FFC}" dt="2025-01-28T13:55:26.372" v="725"/>
          <ac:spMkLst>
            <pc:docMk/>
            <pc:sldMk cId="783468392" sldId="1225"/>
            <ac:spMk id="90" creationId="{7A5DF026-814B-BD14-6439-F44947E0E9E7}"/>
          </ac:spMkLst>
        </pc:spChg>
        <pc:spChg chg="mod">
          <ac:chgData name="May, Darron (DI SW EDA DVT PRM)" userId="ec32df33-21a1-41b1-be76-30f1076645cf" providerId="ADAL" clId="{679C65F8-FD46-417C-85D4-160A657E3FFC}" dt="2025-01-28T13:55:26.372" v="725"/>
          <ac:spMkLst>
            <pc:docMk/>
            <pc:sldMk cId="783468392" sldId="1225"/>
            <ac:spMk id="91" creationId="{3590C33E-A072-F5B6-F1B4-1B16E5CD2081}"/>
          </ac:spMkLst>
        </pc:spChg>
        <pc:spChg chg="mod">
          <ac:chgData name="May, Darron (DI SW EDA DVT PRM)" userId="ec32df33-21a1-41b1-be76-30f1076645cf" providerId="ADAL" clId="{679C65F8-FD46-417C-85D4-160A657E3FFC}" dt="2025-01-28T13:55:26.372" v="725"/>
          <ac:spMkLst>
            <pc:docMk/>
            <pc:sldMk cId="783468392" sldId="1225"/>
            <ac:spMk id="92" creationId="{3266B807-4D45-BCAD-75EA-8D075185F69F}"/>
          </ac:spMkLst>
        </pc:spChg>
        <pc:spChg chg="mod">
          <ac:chgData name="May, Darron (DI SW EDA DVT PRM)" userId="ec32df33-21a1-41b1-be76-30f1076645cf" providerId="ADAL" clId="{679C65F8-FD46-417C-85D4-160A657E3FFC}" dt="2025-01-28T13:55:26.372" v="725"/>
          <ac:spMkLst>
            <pc:docMk/>
            <pc:sldMk cId="783468392" sldId="1225"/>
            <ac:spMk id="93" creationId="{FF53D4EF-A6C4-A885-13AA-5CBDA7D1D3D8}"/>
          </ac:spMkLst>
        </pc:spChg>
        <pc:spChg chg="mod">
          <ac:chgData name="May, Darron (DI SW EDA DVT PRM)" userId="ec32df33-21a1-41b1-be76-30f1076645cf" providerId="ADAL" clId="{679C65F8-FD46-417C-85D4-160A657E3FFC}" dt="2025-01-28T13:55:26.372" v="725"/>
          <ac:spMkLst>
            <pc:docMk/>
            <pc:sldMk cId="783468392" sldId="1225"/>
            <ac:spMk id="94" creationId="{D5DF4F5B-BB1D-0189-04A3-7B756D5ADEA6}"/>
          </ac:spMkLst>
        </pc:spChg>
        <pc:spChg chg="mod">
          <ac:chgData name="May, Darron (DI SW EDA DVT PRM)" userId="ec32df33-21a1-41b1-be76-30f1076645cf" providerId="ADAL" clId="{679C65F8-FD46-417C-85D4-160A657E3FFC}" dt="2025-01-28T13:55:26.372" v="725"/>
          <ac:spMkLst>
            <pc:docMk/>
            <pc:sldMk cId="783468392" sldId="1225"/>
            <ac:spMk id="95" creationId="{F3A9BB8A-CC78-2C71-B46A-AEED78893782}"/>
          </ac:spMkLst>
        </pc:spChg>
        <pc:spChg chg="mod">
          <ac:chgData name="May, Darron (DI SW EDA DVT PRM)" userId="ec32df33-21a1-41b1-be76-30f1076645cf" providerId="ADAL" clId="{679C65F8-FD46-417C-85D4-160A657E3FFC}" dt="2025-01-28T13:55:26.372" v="725"/>
          <ac:spMkLst>
            <pc:docMk/>
            <pc:sldMk cId="783468392" sldId="1225"/>
            <ac:spMk id="96" creationId="{E6437957-B72D-BFE2-0CF9-35C38D57CFBA}"/>
          </ac:spMkLst>
        </pc:spChg>
        <pc:spChg chg="mod">
          <ac:chgData name="May, Darron (DI SW EDA DVT PRM)" userId="ec32df33-21a1-41b1-be76-30f1076645cf" providerId="ADAL" clId="{679C65F8-FD46-417C-85D4-160A657E3FFC}" dt="2025-01-28T13:55:26.372" v="725"/>
          <ac:spMkLst>
            <pc:docMk/>
            <pc:sldMk cId="783468392" sldId="1225"/>
            <ac:spMk id="97" creationId="{BE5A719D-39FD-0DB6-BEB6-B7F224A98467}"/>
          </ac:spMkLst>
        </pc:spChg>
        <pc:spChg chg="mod">
          <ac:chgData name="May, Darron (DI SW EDA DVT PRM)" userId="ec32df33-21a1-41b1-be76-30f1076645cf" providerId="ADAL" clId="{679C65F8-FD46-417C-85D4-160A657E3FFC}" dt="2025-01-28T13:55:26.372" v="725"/>
          <ac:spMkLst>
            <pc:docMk/>
            <pc:sldMk cId="783468392" sldId="1225"/>
            <ac:spMk id="98" creationId="{66639F80-AF40-7117-BC35-464C2DC16092}"/>
          </ac:spMkLst>
        </pc:spChg>
        <pc:spChg chg="mod">
          <ac:chgData name="May, Darron (DI SW EDA DVT PRM)" userId="ec32df33-21a1-41b1-be76-30f1076645cf" providerId="ADAL" clId="{679C65F8-FD46-417C-85D4-160A657E3FFC}" dt="2025-01-28T13:55:26.372" v="725"/>
          <ac:spMkLst>
            <pc:docMk/>
            <pc:sldMk cId="783468392" sldId="1225"/>
            <ac:spMk id="99" creationId="{B06A0ED8-56BF-925D-9F1B-3AEE03CEB837}"/>
          </ac:spMkLst>
        </pc:spChg>
        <pc:spChg chg="mod">
          <ac:chgData name="May, Darron (DI SW EDA DVT PRM)" userId="ec32df33-21a1-41b1-be76-30f1076645cf" providerId="ADAL" clId="{679C65F8-FD46-417C-85D4-160A657E3FFC}" dt="2025-01-28T13:55:26.372" v="725"/>
          <ac:spMkLst>
            <pc:docMk/>
            <pc:sldMk cId="783468392" sldId="1225"/>
            <ac:spMk id="100" creationId="{A1E9308A-D30B-4C5F-9902-0857A0BDCF4D}"/>
          </ac:spMkLst>
        </pc:spChg>
        <pc:spChg chg="mod">
          <ac:chgData name="May, Darron (DI SW EDA DVT PRM)" userId="ec32df33-21a1-41b1-be76-30f1076645cf" providerId="ADAL" clId="{679C65F8-FD46-417C-85D4-160A657E3FFC}" dt="2025-01-28T13:55:26.372" v="725"/>
          <ac:spMkLst>
            <pc:docMk/>
            <pc:sldMk cId="783468392" sldId="1225"/>
            <ac:spMk id="101" creationId="{B4218F45-D84F-242B-69EE-B72463F1DB55}"/>
          </ac:spMkLst>
        </pc:spChg>
        <pc:spChg chg="mod">
          <ac:chgData name="May, Darron (DI SW EDA DVT PRM)" userId="ec32df33-21a1-41b1-be76-30f1076645cf" providerId="ADAL" clId="{679C65F8-FD46-417C-85D4-160A657E3FFC}" dt="2025-01-28T13:55:26.372" v="725"/>
          <ac:spMkLst>
            <pc:docMk/>
            <pc:sldMk cId="783468392" sldId="1225"/>
            <ac:spMk id="102" creationId="{5892F59D-65E6-D31E-8525-9DBA6AE2CCB9}"/>
          </ac:spMkLst>
        </pc:spChg>
        <pc:spChg chg="mod">
          <ac:chgData name="May, Darron (DI SW EDA DVT PRM)" userId="ec32df33-21a1-41b1-be76-30f1076645cf" providerId="ADAL" clId="{679C65F8-FD46-417C-85D4-160A657E3FFC}" dt="2025-01-28T13:55:26.372" v="725"/>
          <ac:spMkLst>
            <pc:docMk/>
            <pc:sldMk cId="783468392" sldId="1225"/>
            <ac:spMk id="103" creationId="{E8EBC5D0-0DC1-1754-734E-CBDAE5294B4B}"/>
          </ac:spMkLst>
        </pc:spChg>
        <pc:spChg chg="mod">
          <ac:chgData name="May, Darron (DI SW EDA DVT PRM)" userId="ec32df33-21a1-41b1-be76-30f1076645cf" providerId="ADAL" clId="{679C65F8-FD46-417C-85D4-160A657E3FFC}" dt="2025-01-28T13:55:26.372" v="725"/>
          <ac:spMkLst>
            <pc:docMk/>
            <pc:sldMk cId="783468392" sldId="1225"/>
            <ac:spMk id="104" creationId="{5D4E1027-4B76-1258-31ED-6B6FCF8624B2}"/>
          </ac:spMkLst>
        </pc:spChg>
        <pc:spChg chg="mod">
          <ac:chgData name="May, Darron (DI SW EDA DVT PRM)" userId="ec32df33-21a1-41b1-be76-30f1076645cf" providerId="ADAL" clId="{679C65F8-FD46-417C-85D4-160A657E3FFC}" dt="2025-01-28T13:55:26.372" v="725"/>
          <ac:spMkLst>
            <pc:docMk/>
            <pc:sldMk cId="783468392" sldId="1225"/>
            <ac:spMk id="106" creationId="{2D9CBF32-3C54-2F6B-7198-E8C5E0DF8748}"/>
          </ac:spMkLst>
        </pc:spChg>
        <pc:spChg chg="mod">
          <ac:chgData name="May, Darron (DI SW EDA DVT PRM)" userId="ec32df33-21a1-41b1-be76-30f1076645cf" providerId="ADAL" clId="{679C65F8-FD46-417C-85D4-160A657E3FFC}" dt="2025-01-28T13:55:26.372" v="725"/>
          <ac:spMkLst>
            <pc:docMk/>
            <pc:sldMk cId="783468392" sldId="1225"/>
            <ac:spMk id="107" creationId="{7B39EF75-F991-332F-1A64-DAE5BFE4EA57}"/>
          </ac:spMkLst>
        </pc:spChg>
        <pc:spChg chg="mod">
          <ac:chgData name="May, Darron (DI SW EDA DVT PRM)" userId="ec32df33-21a1-41b1-be76-30f1076645cf" providerId="ADAL" clId="{679C65F8-FD46-417C-85D4-160A657E3FFC}" dt="2025-01-28T13:55:26.372" v="725"/>
          <ac:spMkLst>
            <pc:docMk/>
            <pc:sldMk cId="783468392" sldId="1225"/>
            <ac:spMk id="109" creationId="{D68C1628-F23A-0D9D-67DD-ACA7577435D8}"/>
          </ac:spMkLst>
        </pc:spChg>
        <pc:spChg chg="mod">
          <ac:chgData name="May, Darron (DI SW EDA DVT PRM)" userId="ec32df33-21a1-41b1-be76-30f1076645cf" providerId="ADAL" clId="{679C65F8-FD46-417C-85D4-160A657E3FFC}" dt="2025-01-28T13:55:26.372" v="725"/>
          <ac:spMkLst>
            <pc:docMk/>
            <pc:sldMk cId="783468392" sldId="1225"/>
            <ac:spMk id="110" creationId="{1B72C573-B1D5-2181-A47D-86AEF910128E}"/>
          </ac:spMkLst>
        </pc:spChg>
        <pc:spChg chg="mod">
          <ac:chgData name="May, Darron (DI SW EDA DVT PRM)" userId="ec32df33-21a1-41b1-be76-30f1076645cf" providerId="ADAL" clId="{679C65F8-FD46-417C-85D4-160A657E3FFC}" dt="2025-01-28T13:55:26.372" v="725"/>
          <ac:spMkLst>
            <pc:docMk/>
            <pc:sldMk cId="783468392" sldId="1225"/>
            <ac:spMk id="114" creationId="{F18E02A0-D744-B12E-6BE6-FB7E97BE34C8}"/>
          </ac:spMkLst>
        </pc:spChg>
        <pc:spChg chg="mod">
          <ac:chgData name="May, Darron (DI SW EDA DVT PRM)" userId="ec32df33-21a1-41b1-be76-30f1076645cf" providerId="ADAL" clId="{679C65F8-FD46-417C-85D4-160A657E3FFC}" dt="2025-01-28T13:55:26.372" v="725"/>
          <ac:spMkLst>
            <pc:docMk/>
            <pc:sldMk cId="783468392" sldId="1225"/>
            <ac:spMk id="115" creationId="{33CA9C24-D548-8D4F-8BA2-E08300C7E7F3}"/>
          </ac:spMkLst>
        </pc:spChg>
        <pc:spChg chg="mod">
          <ac:chgData name="May, Darron (DI SW EDA DVT PRM)" userId="ec32df33-21a1-41b1-be76-30f1076645cf" providerId="ADAL" clId="{679C65F8-FD46-417C-85D4-160A657E3FFC}" dt="2025-01-28T13:55:26.372" v="725"/>
          <ac:spMkLst>
            <pc:docMk/>
            <pc:sldMk cId="783468392" sldId="1225"/>
            <ac:spMk id="116" creationId="{C8FE43EE-52D0-CB9C-2475-559C2680DD3B}"/>
          </ac:spMkLst>
        </pc:spChg>
        <pc:spChg chg="mod">
          <ac:chgData name="May, Darron (DI SW EDA DVT PRM)" userId="ec32df33-21a1-41b1-be76-30f1076645cf" providerId="ADAL" clId="{679C65F8-FD46-417C-85D4-160A657E3FFC}" dt="2025-01-28T13:55:26.372" v="725"/>
          <ac:spMkLst>
            <pc:docMk/>
            <pc:sldMk cId="783468392" sldId="1225"/>
            <ac:spMk id="117" creationId="{D6148A58-BEB9-18E7-82E9-3F0FEFBF673B}"/>
          </ac:spMkLst>
        </pc:spChg>
        <pc:spChg chg="mod">
          <ac:chgData name="May, Darron (DI SW EDA DVT PRM)" userId="ec32df33-21a1-41b1-be76-30f1076645cf" providerId="ADAL" clId="{679C65F8-FD46-417C-85D4-160A657E3FFC}" dt="2025-01-28T13:55:26.372" v="725"/>
          <ac:spMkLst>
            <pc:docMk/>
            <pc:sldMk cId="783468392" sldId="1225"/>
            <ac:spMk id="118" creationId="{7CEBA546-57B5-D20D-8EB5-B69A783D375C}"/>
          </ac:spMkLst>
        </pc:spChg>
        <pc:spChg chg="mod">
          <ac:chgData name="May, Darron (DI SW EDA DVT PRM)" userId="ec32df33-21a1-41b1-be76-30f1076645cf" providerId="ADAL" clId="{679C65F8-FD46-417C-85D4-160A657E3FFC}" dt="2025-01-28T13:55:26.372" v="725"/>
          <ac:spMkLst>
            <pc:docMk/>
            <pc:sldMk cId="783468392" sldId="1225"/>
            <ac:spMk id="119" creationId="{62932D77-DFB4-ABB8-5BA2-AC9EDAE7A630}"/>
          </ac:spMkLst>
        </pc:spChg>
        <pc:spChg chg="mod">
          <ac:chgData name="May, Darron (DI SW EDA DVT PRM)" userId="ec32df33-21a1-41b1-be76-30f1076645cf" providerId="ADAL" clId="{679C65F8-FD46-417C-85D4-160A657E3FFC}" dt="2025-01-28T13:55:26.372" v="725"/>
          <ac:spMkLst>
            <pc:docMk/>
            <pc:sldMk cId="783468392" sldId="1225"/>
            <ac:spMk id="120" creationId="{58644003-B76F-78E3-1557-84C785A771FA}"/>
          </ac:spMkLst>
        </pc:spChg>
        <pc:spChg chg="mod">
          <ac:chgData name="May, Darron (DI SW EDA DVT PRM)" userId="ec32df33-21a1-41b1-be76-30f1076645cf" providerId="ADAL" clId="{679C65F8-FD46-417C-85D4-160A657E3FFC}" dt="2025-01-28T13:55:26.372" v="725"/>
          <ac:spMkLst>
            <pc:docMk/>
            <pc:sldMk cId="783468392" sldId="1225"/>
            <ac:spMk id="121" creationId="{D623F6E2-FA18-D98D-EC98-771E5971D8EE}"/>
          </ac:spMkLst>
        </pc:spChg>
        <pc:spChg chg="mod">
          <ac:chgData name="May, Darron (DI SW EDA DVT PRM)" userId="ec32df33-21a1-41b1-be76-30f1076645cf" providerId="ADAL" clId="{679C65F8-FD46-417C-85D4-160A657E3FFC}" dt="2025-01-28T13:55:26.372" v="725"/>
          <ac:spMkLst>
            <pc:docMk/>
            <pc:sldMk cId="783468392" sldId="1225"/>
            <ac:spMk id="122" creationId="{A204E620-41F1-8FA4-121E-C0C06656C446}"/>
          </ac:spMkLst>
        </pc:spChg>
        <pc:spChg chg="mod">
          <ac:chgData name="May, Darron (DI SW EDA DVT PRM)" userId="ec32df33-21a1-41b1-be76-30f1076645cf" providerId="ADAL" clId="{679C65F8-FD46-417C-85D4-160A657E3FFC}" dt="2025-01-28T13:55:26.372" v="725"/>
          <ac:spMkLst>
            <pc:docMk/>
            <pc:sldMk cId="783468392" sldId="1225"/>
            <ac:spMk id="123" creationId="{ADA96D30-F03C-29B1-09EC-CCFA23779715}"/>
          </ac:spMkLst>
        </pc:spChg>
        <pc:spChg chg="mod">
          <ac:chgData name="May, Darron (DI SW EDA DVT PRM)" userId="ec32df33-21a1-41b1-be76-30f1076645cf" providerId="ADAL" clId="{679C65F8-FD46-417C-85D4-160A657E3FFC}" dt="2025-01-28T13:55:26.372" v="725"/>
          <ac:spMkLst>
            <pc:docMk/>
            <pc:sldMk cId="783468392" sldId="1225"/>
            <ac:spMk id="124" creationId="{6BC528E6-D6F6-10B3-758D-4F5E4F33D3A5}"/>
          </ac:spMkLst>
        </pc:spChg>
        <pc:spChg chg="mod">
          <ac:chgData name="May, Darron (DI SW EDA DVT PRM)" userId="ec32df33-21a1-41b1-be76-30f1076645cf" providerId="ADAL" clId="{679C65F8-FD46-417C-85D4-160A657E3FFC}" dt="2025-01-28T13:55:26.372" v="725"/>
          <ac:spMkLst>
            <pc:docMk/>
            <pc:sldMk cId="783468392" sldId="1225"/>
            <ac:spMk id="125" creationId="{5C893475-7052-2F49-C3CC-4303579FC2E9}"/>
          </ac:spMkLst>
        </pc:spChg>
        <pc:spChg chg="mod">
          <ac:chgData name="May, Darron (DI SW EDA DVT PRM)" userId="ec32df33-21a1-41b1-be76-30f1076645cf" providerId="ADAL" clId="{679C65F8-FD46-417C-85D4-160A657E3FFC}" dt="2025-01-28T13:55:26.372" v="725"/>
          <ac:spMkLst>
            <pc:docMk/>
            <pc:sldMk cId="783468392" sldId="1225"/>
            <ac:spMk id="126" creationId="{DD04BF28-3BF8-546D-AF6F-9259345672B2}"/>
          </ac:spMkLst>
        </pc:spChg>
        <pc:spChg chg="mod">
          <ac:chgData name="May, Darron (DI SW EDA DVT PRM)" userId="ec32df33-21a1-41b1-be76-30f1076645cf" providerId="ADAL" clId="{679C65F8-FD46-417C-85D4-160A657E3FFC}" dt="2025-01-28T13:55:26.372" v="725"/>
          <ac:spMkLst>
            <pc:docMk/>
            <pc:sldMk cId="783468392" sldId="1225"/>
            <ac:spMk id="127" creationId="{15CDF5FD-2E6E-7C3D-6545-1B0A7ECBB573}"/>
          </ac:spMkLst>
        </pc:spChg>
        <pc:spChg chg="mod">
          <ac:chgData name="May, Darron (DI SW EDA DVT PRM)" userId="ec32df33-21a1-41b1-be76-30f1076645cf" providerId="ADAL" clId="{679C65F8-FD46-417C-85D4-160A657E3FFC}" dt="2025-01-28T13:55:26.372" v="725"/>
          <ac:spMkLst>
            <pc:docMk/>
            <pc:sldMk cId="783468392" sldId="1225"/>
            <ac:spMk id="128" creationId="{8B096FB1-A326-2D53-FB4F-3450C9F9CEF5}"/>
          </ac:spMkLst>
        </pc:spChg>
        <pc:spChg chg="mod">
          <ac:chgData name="May, Darron (DI SW EDA DVT PRM)" userId="ec32df33-21a1-41b1-be76-30f1076645cf" providerId="ADAL" clId="{679C65F8-FD46-417C-85D4-160A657E3FFC}" dt="2025-01-28T13:55:26.372" v="725"/>
          <ac:spMkLst>
            <pc:docMk/>
            <pc:sldMk cId="783468392" sldId="1225"/>
            <ac:spMk id="129" creationId="{FC1101F9-F1C8-FE7C-F6EB-51D699EDB710}"/>
          </ac:spMkLst>
        </pc:spChg>
        <pc:spChg chg="mod">
          <ac:chgData name="May, Darron (DI SW EDA DVT PRM)" userId="ec32df33-21a1-41b1-be76-30f1076645cf" providerId="ADAL" clId="{679C65F8-FD46-417C-85D4-160A657E3FFC}" dt="2025-01-28T13:55:26.372" v="725"/>
          <ac:spMkLst>
            <pc:docMk/>
            <pc:sldMk cId="783468392" sldId="1225"/>
            <ac:spMk id="130" creationId="{5675D2FD-4DA8-2FEA-AA9D-17907085D73F}"/>
          </ac:spMkLst>
        </pc:spChg>
        <pc:spChg chg="mod">
          <ac:chgData name="May, Darron (DI SW EDA DVT PRM)" userId="ec32df33-21a1-41b1-be76-30f1076645cf" providerId="ADAL" clId="{679C65F8-FD46-417C-85D4-160A657E3FFC}" dt="2025-01-28T13:55:26.372" v="725"/>
          <ac:spMkLst>
            <pc:docMk/>
            <pc:sldMk cId="783468392" sldId="1225"/>
            <ac:spMk id="131" creationId="{B37DAC30-E6AF-CFF1-CCFD-BE1113B74777}"/>
          </ac:spMkLst>
        </pc:spChg>
        <pc:spChg chg="mod">
          <ac:chgData name="May, Darron (DI SW EDA DVT PRM)" userId="ec32df33-21a1-41b1-be76-30f1076645cf" providerId="ADAL" clId="{679C65F8-FD46-417C-85D4-160A657E3FFC}" dt="2025-01-28T13:55:26.372" v="725"/>
          <ac:spMkLst>
            <pc:docMk/>
            <pc:sldMk cId="783468392" sldId="1225"/>
            <ac:spMk id="132" creationId="{EE355CC2-02D3-E948-E1B3-7C59546ABD67}"/>
          </ac:spMkLst>
        </pc:spChg>
        <pc:spChg chg="mod">
          <ac:chgData name="May, Darron (DI SW EDA DVT PRM)" userId="ec32df33-21a1-41b1-be76-30f1076645cf" providerId="ADAL" clId="{679C65F8-FD46-417C-85D4-160A657E3FFC}" dt="2025-01-28T13:55:26.372" v="725"/>
          <ac:spMkLst>
            <pc:docMk/>
            <pc:sldMk cId="783468392" sldId="1225"/>
            <ac:spMk id="133" creationId="{B29C9D6B-5D84-8C9D-7F36-FBE2E9C99A74}"/>
          </ac:spMkLst>
        </pc:spChg>
        <pc:spChg chg="mod">
          <ac:chgData name="May, Darron (DI SW EDA DVT PRM)" userId="ec32df33-21a1-41b1-be76-30f1076645cf" providerId="ADAL" clId="{679C65F8-FD46-417C-85D4-160A657E3FFC}" dt="2025-01-28T13:55:26.372" v="725"/>
          <ac:spMkLst>
            <pc:docMk/>
            <pc:sldMk cId="783468392" sldId="1225"/>
            <ac:spMk id="134" creationId="{7309D65A-8B31-7B6A-85D8-EA3546E9EBAD}"/>
          </ac:spMkLst>
        </pc:spChg>
        <pc:spChg chg="mod">
          <ac:chgData name="May, Darron (DI SW EDA DVT PRM)" userId="ec32df33-21a1-41b1-be76-30f1076645cf" providerId="ADAL" clId="{679C65F8-FD46-417C-85D4-160A657E3FFC}" dt="2025-01-28T13:55:26.372" v="725"/>
          <ac:spMkLst>
            <pc:docMk/>
            <pc:sldMk cId="783468392" sldId="1225"/>
            <ac:spMk id="135" creationId="{19C4D23F-321C-9EAA-4F01-57CEFB33F9CB}"/>
          </ac:spMkLst>
        </pc:spChg>
        <pc:spChg chg="mod">
          <ac:chgData name="May, Darron (DI SW EDA DVT PRM)" userId="ec32df33-21a1-41b1-be76-30f1076645cf" providerId="ADAL" clId="{679C65F8-FD46-417C-85D4-160A657E3FFC}" dt="2025-01-28T13:55:26.372" v="725"/>
          <ac:spMkLst>
            <pc:docMk/>
            <pc:sldMk cId="783468392" sldId="1225"/>
            <ac:spMk id="136" creationId="{FB8CDB95-17CF-FD30-15A2-85A7518B1C84}"/>
          </ac:spMkLst>
        </pc:spChg>
        <pc:spChg chg="mod">
          <ac:chgData name="May, Darron (DI SW EDA DVT PRM)" userId="ec32df33-21a1-41b1-be76-30f1076645cf" providerId="ADAL" clId="{679C65F8-FD46-417C-85D4-160A657E3FFC}" dt="2025-01-28T13:55:26.372" v="725"/>
          <ac:spMkLst>
            <pc:docMk/>
            <pc:sldMk cId="783468392" sldId="1225"/>
            <ac:spMk id="137" creationId="{9ECFB962-B382-8831-F00A-B76DA657C07F}"/>
          </ac:spMkLst>
        </pc:spChg>
        <pc:spChg chg="mod">
          <ac:chgData name="May, Darron (DI SW EDA DVT PRM)" userId="ec32df33-21a1-41b1-be76-30f1076645cf" providerId="ADAL" clId="{679C65F8-FD46-417C-85D4-160A657E3FFC}" dt="2025-01-28T13:55:26.372" v="725"/>
          <ac:spMkLst>
            <pc:docMk/>
            <pc:sldMk cId="783468392" sldId="1225"/>
            <ac:spMk id="138" creationId="{57651458-F189-94E2-56D2-D5221FAD0CF0}"/>
          </ac:spMkLst>
        </pc:spChg>
        <pc:spChg chg="mod">
          <ac:chgData name="May, Darron (DI SW EDA DVT PRM)" userId="ec32df33-21a1-41b1-be76-30f1076645cf" providerId="ADAL" clId="{679C65F8-FD46-417C-85D4-160A657E3FFC}" dt="2025-01-28T13:55:26.372" v="725"/>
          <ac:spMkLst>
            <pc:docMk/>
            <pc:sldMk cId="783468392" sldId="1225"/>
            <ac:spMk id="139" creationId="{99379AC5-B37D-C062-3D9E-47DE01839B2B}"/>
          </ac:spMkLst>
        </pc:spChg>
        <pc:spChg chg="mod">
          <ac:chgData name="May, Darron (DI SW EDA DVT PRM)" userId="ec32df33-21a1-41b1-be76-30f1076645cf" providerId="ADAL" clId="{679C65F8-FD46-417C-85D4-160A657E3FFC}" dt="2025-01-28T13:55:26.372" v="725"/>
          <ac:spMkLst>
            <pc:docMk/>
            <pc:sldMk cId="783468392" sldId="1225"/>
            <ac:spMk id="140" creationId="{444A3439-3966-DFF3-35E8-05082F725746}"/>
          </ac:spMkLst>
        </pc:spChg>
        <pc:spChg chg="mod">
          <ac:chgData name="May, Darron (DI SW EDA DVT PRM)" userId="ec32df33-21a1-41b1-be76-30f1076645cf" providerId="ADAL" clId="{679C65F8-FD46-417C-85D4-160A657E3FFC}" dt="2025-01-28T13:55:26.372" v="725"/>
          <ac:spMkLst>
            <pc:docMk/>
            <pc:sldMk cId="783468392" sldId="1225"/>
            <ac:spMk id="141" creationId="{EFFF3E94-A628-925A-0EC0-359C84BEE72A}"/>
          </ac:spMkLst>
        </pc:spChg>
        <pc:spChg chg="mod">
          <ac:chgData name="May, Darron (DI SW EDA DVT PRM)" userId="ec32df33-21a1-41b1-be76-30f1076645cf" providerId="ADAL" clId="{679C65F8-FD46-417C-85D4-160A657E3FFC}" dt="2025-01-28T13:55:26.372" v="725"/>
          <ac:spMkLst>
            <pc:docMk/>
            <pc:sldMk cId="783468392" sldId="1225"/>
            <ac:spMk id="142" creationId="{9C191A88-8C2A-B31F-E390-D11C7AC678AD}"/>
          </ac:spMkLst>
        </pc:spChg>
        <pc:spChg chg="mod">
          <ac:chgData name="May, Darron (DI SW EDA DVT PRM)" userId="ec32df33-21a1-41b1-be76-30f1076645cf" providerId="ADAL" clId="{679C65F8-FD46-417C-85D4-160A657E3FFC}" dt="2025-01-28T13:55:26.372" v="725"/>
          <ac:spMkLst>
            <pc:docMk/>
            <pc:sldMk cId="783468392" sldId="1225"/>
            <ac:spMk id="143" creationId="{1EA92887-762F-3215-A86E-802B842EA00F}"/>
          </ac:spMkLst>
        </pc:spChg>
        <pc:spChg chg="mod">
          <ac:chgData name="May, Darron (DI SW EDA DVT PRM)" userId="ec32df33-21a1-41b1-be76-30f1076645cf" providerId="ADAL" clId="{679C65F8-FD46-417C-85D4-160A657E3FFC}" dt="2025-01-28T13:55:26.372" v="725"/>
          <ac:spMkLst>
            <pc:docMk/>
            <pc:sldMk cId="783468392" sldId="1225"/>
            <ac:spMk id="144" creationId="{8B3321BE-6BD4-0F4F-03F9-10DA82869DC5}"/>
          </ac:spMkLst>
        </pc:spChg>
        <pc:spChg chg="mod">
          <ac:chgData name="May, Darron (DI SW EDA DVT PRM)" userId="ec32df33-21a1-41b1-be76-30f1076645cf" providerId="ADAL" clId="{679C65F8-FD46-417C-85D4-160A657E3FFC}" dt="2025-01-28T13:55:26.372" v="725"/>
          <ac:spMkLst>
            <pc:docMk/>
            <pc:sldMk cId="783468392" sldId="1225"/>
            <ac:spMk id="145" creationId="{384F58D7-2B54-BEE4-54CB-1774E85B11E8}"/>
          </ac:spMkLst>
        </pc:spChg>
        <pc:spChg chg="mod">
          <ac:chgData name="May, Darron (DI SW EDA DVT PRM)" userId="ec32df33-21a1-41b1-be76-30f1076645cf" providerId="ADAL" clId="{679C65F8-FD46-417C-85D4-160A657E3FFC}" dt="2025-01-28T13:55:26.372" v="725"/>
          <ac:spMkLst>
            <pc:docMk/>
            <pc:sldMk cId="783468392" sldId="1225"/>
            <ac:spMk id="146" creationId="{49DE8E55-20BB-8760-951F-A649AF74ADD3}"/>
          </ac:spMkLst>
        </pc:spChg>
        <pc:spChg chg="mod">
          <ac:chgData name="May, Darron (DI SW EDA DVT PRM)" userId="ec32df33-21a1-41b1-be76-30f1076645cf" providerId="ADAL" clId="{679C65F8-FD46-417C-85D4-160A657E3FFC}" dt="2025-01-28T13:55:26.372" v="725"/>
          <ac:spMkLst>
            <pc:docMk/>
            <pc:sldMk cId="783468392" sldId="1225"/>
            <ac:spMk id="147" creationId="{A6D087B8-E7A8-608C-4EEA-83AAC1248460}"/>
          </ac:spMkLst>
        </pc:spChg>
        <pc:spChg chg="mod">
          <ac:chgData name="May, Darron (DI SW EDA DVT PRM)" userId="ec32df33-21a1-41b1-be76-30f1076645cf" providerId="ADAL" clId="{679C65F8-FD46-417C-85D4-160A657E3FFC}" dt="2025-01-28T13:55:26.372" v="725"/>
          <ac:spMkLst>
            <pc:docMk/>
            <pc:sldMk cId="783468392" sldId="1225"/>
            <ac:spMk id="148" creationId="{562F1BFB-C2DF-05C2-D3F0-D23CA861F77E}"/>
          </ac:spMkLst>
        </pc:spChg>
        <pc:spChg chg="mod">
          <ac:chgData name="May, Darron (DI SW EDA DVT PRM)" userId="ec32df33-21a1-41b1-be76-30f1076645cf" providerId="ADAL" clId="{679C65F8-FD46-417C-85D4-160A657E3FFC}" dt="2025-01-28T13:55:26.372" v="725"/>
          <ac:spMkLst>
            <pc:docMk/>
            <pc:sldMk cId="783468392" sldId="1225"/>
            <ac:spMk id="149" creationId="{D42A6A79-B410-F6C3-CB4F-661038E72359}"/>
          </ac:spMkLst>
        </pc:spChg>
        <pc:spChg chg="mod">
          <ac:chgData name="May, Darron (DI SW EDA DVT PRM)" userId="ec32df33-21a1-41b1-be76-30f1076645cf" providerId="ADAL" clId="{679C65F8-FD46-417C-85D4-160A657E3FFC}" dt="2025-01-28T13:55:26.372" v="725"/>
          <ac:spMkLst>
            <pc:docMk/>
            <pc:sldMk cId="783468392" sldId="1225"/>
            <ac:spMk id="150" creationId="{3C461891-1960-6674-560B-68821B9F6039}"/>
          </ac:spMkLst>
        </pc:spChg>
        <pc:spChg chg="mod">
          <ac:chgData name="May, Darron (DI SW EDA DVT PRM)" userId="ec32df33-21a1-41b1-be76-30f1076645cf" providerId="ADAL" clId="{679C65F8-FD46-417C-85D4-160A657E3FFC}" dt="2025-01-28T13:55:26.372" v="725"/>
          <ac:spMkLst>
            <pc:docMk/>
            <pc:sldMk cId="783468392" sldId="1225"/>
            <ac:spMk id="151" creationId="{BFABEBDC-56E9-7693-036B-06DC2EAFA350}"/>
          </ac:spMkLst>
        </pc:spChg>
        <pc:spChg chg="mod">
          <ac:chgData name="May, Darron (DI SW EDA DVT PRM)" userId="ec32df33-21a1-41b1-be76-30f1076645cf" providerId="ADAL" clId="{679C65F8-FD46-417C-85D4-160A657E3FFC}" dt="2025-01-28T13:55:26.372" v="725"/>
          <ac:spMkLst>
            <pc:docMk/>
            <pc:sldMk cId="783468392" sldId="1225"/>
            <ac:spMk id="152" creationId="{9CE81479-23B8-3805-DABB-CBB17314CC19}"/>
          </ac:spMkLst>
        </pc:spChg>
        <pc:spChg chg="mod">
          <ac:chgData name="May, Darron (DI SW EDA DVT PRM)" userId="ec32df33-21a1-41b1-be76-30f1076645cf" providerId="ADAL" clId="{679C65F8-FD46-417C-85D4-160A657E3FFC}" dt="2025-01-28T13:55:26.372" v="725"/>
          <ac:spMkLst>
            <pc:docMk/>
            <pc:sldMk cId="783468392" sldId="1225"/>
            <ac:spMk id="153" creationId="{7D7FADCE-611E-B94B-5D4B-E8ADD2270BDB}"/>
          </ac:spMkLst>
        </pc:spChg>
        <pc:spChg chg="mod">
          <ac:chgData name="May, Darron (DI SW EDA DVT PRM)" userId="ec32df33-21a1-41b1-be76-30f1076645cf" providerId="ADAL" clId="{679C65F8-FD46-417C-85D4-160A657E3FFC}" dt="2025-01-28T13:55:26.372" v="725"/>
          <ac:spMkLst>
            <pc:docMk/>
            <pc:sldMk cId="783468392" sldId="1225"/>
            <ac:spMk id="154" creationId="{7C886BE9-13CD-5E28-95DE-44A6824724BE}"/>
          </ac:spMkLst>
        </pc:spChg>
        <pc:spChg chg="mod">
          <ac:chgData name="May, Darron (DI SW EDA DVT PRM)" userId="ec32df33-21a1-41b1-be76-30f1076645cf" providerId="ADAL" clId="{679C65F8-FD46-417C-85D4-160A657E3FFC}" dt="2025-01-28T13:55:26.372" v="725"/>
          <ac:spMkLst>
            <pc:docMk/>
            <pc:sldMk cId="783468392" sldId="1225"/>
            <ac:spMk id="156" creationId="{F4D3BC43-EA4E-3EA3-88C5-165506651B51}"/>
          </ac:spMkLst>
        </pc:spChg>
        <pc:spChg chg="mod">
          <ac:chgData name="May, Darron (DI SW EDA DVT PRM)" userId="ec32df33-21a1-41b1-be76-30f1076645cf" providerId="ADAL" clId="{679C65F8-FD46-417C-85D4-160A657E3FFC}" dt="2025-01-28T13:55:26.372" v="725"/>
          <ac:spMkLst>
            <pc:docMk/>
            <pc:sldMk cId="783468392" sldId="1225"/>
            <ac:spMk id="157" creationId="{B07CDD07-3218-93A1-CCC2-F04469217930}"/>
          </ac:spMkLst>
        </pc:spChg>
        <pc:spChg chg="mod">
          <ac:chgData name="May, Darron (DI SW EDA DVT PRM)" userId="ec32df33-21a1-41b1-be76-30f1076645cf" providerId="ADAL" clId="{679C65F8-FD46-417C-85D4-160A657E3FFC}" dt="2025-01-28T13:55:26.372" v="725"/>
          <ac:spMkLst>
            <pc:docMk/>
            <pc:sldMk cId="783468392" sldId="1225"/>
            <ac:spMk id="159" creationId="{12E53BDB-DCCF-503E-7A9A-B414CFE70FC3}"/>
          </ac:spMkLst>
        </pc:spChg>
        <pc:spChg chg="mod">
          <ac:chgData name="May, Darron (DI SW EDA DVT PRM)" userId="ec32df33-21a1-41b1-be76-30f1076645cf" providerId="ADAL" clId="{679C65F8-FD46-417C-85D4-160A657E3FFC}" dt="2025-01-28T13:55:26.372" v="725"/>
          <ac:spMkLst>
            <pc:docMk/>
            <pc:sldMk cId="783468392" sldId="1225"/>
            <ac:spMk id="160" creationId="{23A6A3D7-00B4-3C61-4946-D567B153E96E}"/>
          </ac:spMkLst>
        </pc:spChg>
        <pc:spChg chg="mod">
          <ac:chgData name="May, Darron (DI SW EDA DVT PRM)" userId="ec32df33-21a1-41b1-be76-30f1076645cf" providerId="ADAL" clId="{679C65F8-FD46-417C-85D4-160A657E3FFC}" dt="2025-01-28T13:55:26.372" v="725"/>
          <ac:spMkLst>
            <pc:docMk/>
            <pc:sldMk cId="783468392" sldId="1225"/>
            <ac:spMk id="161" creationId="{341FC143-8F97-B996-152B-8A74A286287F}"/>
          </ac:spMkLst>
        </pc:spChg>
        <pc:spChg chg="mod">
          <ac:chgData name="May, Darron (DI SW EDA DVT PRM)" userId="ec32df33-21a1-41b1-be76-30f1076645cf" providerId="ADAL" clId="{679C65F8-FD46-417C-85D4-160A657E3FFC}" dt="2025-01-28T13:55:26.372" v="725"/>
          <ac:spMkLst>
            <pc:docMk/>
            <pc:sldMk cId="783468392" sldId="1225"/>
            <ac:spMk id="162" creationId="{FB1BCFD2-DE2E-FCFC-19EB-F37841355C32}"/>
          </ac:spMkLst>
        </pc:spChg>
        <pc:spChg chg="mod">
          <ac:chgData name="May, Darron (DI SW EDA DVT PRM)" userId="ec32df33-21a1-41b1-be76-30f1076645cf" providerId="ADAL" clId="{679C65F8-FD46-417C-85D4-160A657E3FFC}" dt="2025-01-28T13:55:26.372" v="725"/>
          <ac:spMkLst>
            <pc:docMk/>
            <pc:sldMk cId="783468392" sldId="1225"/>
            <ac:spMk id="163" creationId="{9D19D4D3-84AF-A705-B5A9-E849140337AA}"/>
          </ac:spMkLst>
        </pc:spChg>
        <pc:spChg chg="mod">
          <ac:chgData name="May, Darron (DI SW EDA DVT PRM)" userId="ec32df33-21a1-41b1-be76-30f1076645cf" providerId="ADAL" clId="{679C65F8-FD46-417C-85D4-160A657E3FFC}" dt="2025-01-28T13:55:26.372" v="725"/>
          <ac:spMkLst>
            <pc:docMk/>
            <pc:sldMk cId="783468392" sldId="1225"/>
            <ac:spMk id="164" creationId="{4820B25A-8C0F-5D0C-7DE7-D56D7E932059}"/>
          </ac:spMkLst>
        </pc:spChg>
        <pc:spChg chg="mod">
          <ac:chgData name="May, Darron (DI SW EDA DVT PRM)" userId="ec32df33-21a1-41b1-be76-30f1076645cf" providerId="ADAL" clId="{679C65F8-FD46-417C-85D4-160A657E3FFC}" dt="2025-01-28T13:55:26.372" v="725"/>
          <ac:spMkLst>
            <pc:docMk/>
            <pc:sldMk cId="783468392" sldId="1225"/>
            <ac:spMk id="165" creationId="{62C3BC4F-079C-9878-6CD3-464DA9090DBA}"/>
          </ac:spMkLst>
        </pc:spChg>
        <pc:spChg chg="mod">
          <ac:chgData name="May, Darron (DI SW EDA DVT PRM)" userId="ec32df33-21a1-41b1-be76-30f1076645cf" providerId="ADAL" clId="{679C65F8-FD46-417C-85D4-160A657E3FFC}" dt="2025-01-28T13:55:26.372" v="725"/>
          <ac:spMkLst>
            <pc:docMk/>
            <pc:sldMk cId="783468392" sldId="1225"/>
            <ac:spMk id="166" creationId="{B6DAC693-19B0-81AC-2B1B-8451F5F1867C}"/>
          </ac:spMkLst>
        </pc:spChg>
        <pc:spChg chg="mod">
          <ac:chgData name="May, Darron (DI SW EDA DVT PRM)" userId="ec32df33-21a1-41b1-be76-30f1076645cf" providerId="ADAL" clId="{679C65F8-FD46-417C-85D4-160A657E3FFC}" dt="2025-01-28T13:55:26.372" v="725"/>
          <ac:spMkLst>
            <pc:docMk/>
            <pc:sldMk cId="783468392" sldId="1225"/>
            <ac:spMk id="167" creationId="{3B1AF18A-7D8D-D2F5-4378-3366E2892CE4}"/>
          </ac:spMkLst>
        </pc:spChg>
        <pc:spChg chg="mod">
          <ac:chgData name="May, Darron (DI SW EDA DVT PRM)" userId="ec32df33-21a1-41b1-be76-30f1076645cf" providerId="ADAL" clId="{679C65F8-FD46-417C-85D4-160A657E3FFC}" dt="2025-01-28T13:55:26.372" v="725"/>
          <ac:spMkLst>
            <pc:docMk/>
            <pc:sldMk cId="783468392" sldId="1225"/>
            <ac:spMk id="168" creationId="{7A968E12-8728-A347-7383-69D5489BC3CA}"/>
          </ac:spMkLst>
        </pc:spChg>
        <pc:spChg chg="mod">
          <ac:chgData name="May, Darron (DI SW EDA DVT PRM)" userId="ec32df33-21a1-41b1-be76-30f1076645cf" providerId="ADAL" clId="{679C65F8-FD46-417C-85D4-160A657E3FFC}" dt="2025-01-28T13:55:26.372" v="725"/>
          <ac:spMkLst>
            <pc:docMk/>
            <pc:sldMk cId="783468392" sldId="1225"/>
            <ac:spMk id="169" creationId="{D4247692-49C4-4A01-DBBE-BAA01ADB0C23}"/>
          </ac:spMkLst>
        </pc:spChg>
        <pc:spChg chg="mod">
          <ac:chgData name="May, Darron (DI SW EDA DVT PRM)" userId="ec32df33-21a1-41b1-be76-30f1076645cf" providerId="ADAL" clId="{679C65F8-FD46-417C-85D4-160A657E3FFC}" dt="2025-01-28T13:55:26.372" v="725"/>
          <ac:spMkLst>
            <pc:docMk/>
            <pc:sldMk cId="783468392" sldId="1225"/>
            <ac:spMk id="170" creationId="{91F1074F-C113-DB48-46C7-12098121B088}"/>
          </ac:spMkLst>
        </pc:spChg>
        <pc:spChg chg="mod">
          <ac:chgData name="May, Darron (DI SW EDA DVT PRM)" userId="ec32df33-21a1-41b1-be76-30f1076645cf" providerId="ADAL" clId="{679C65F8-FD46-417C-85D4-160A657E3FFC}" dt="2025-01-28T13:55:26.372" v="725"/>
          <ac:spMkLst>
            <pc:docMk/>
            <pc:sldMk cId="783468392" sldId="1225"/>
            <ac:spMk id="171" creationId="{98CD8D36-22B6-899D-180D-4B6197FAAB3D}"/>
          </ac:spMkLst>
        </pc:spChg>
        <pc:spChg chg="mod">
          <ac:chgData name="May, Darron (DI SW EDA DVT PRM)" userId="ec32df33-21a1-41b1-be76-30f1076645cf" providerId="ADAL" clId="{679C65F8-FD46-417C-85D4-160A657E3FFC}" dt="2025-01-28T13:55:26.372" v="725"/>
          <ac:spMkLst>
            <pc:docMk/>
            <pc:sldMk cId="783468392" sldId="1225"/>
            <ac:spMk id="172" creationId="{9F4B67A6-8526-D900-C695-A642DD327E2E}"/>
          </ac:spMkLst>
        </pc:spChg>
        <pc:spChg chg="mod">
          <ac:chgData name="May, Darron (DI SW EDA DVT PRM)" userId="ec32df33-21a1-41b1-be76-30f1076645cf" providerId="ADAL" clId="{679C65F8-FD46-417C-85D4-160A657E3FFC}" dt="2025-01-28T13:55:26.372" v="725"/>
          <ac:spMkLst>
            <pc:docMk/>
            <pc:sldMk cId="783468392" sldId="1225"/>
            <ac:spMk id="173" creationId="{39DCEFE0-F897-A009-F7D9-31A771A49374}"/>
          </ac:spMkLst>
        </pc:spChg>
        <pc:spChg chg="mod">
          <ac:chgData name="May, Darron (DI SW EDA DVT PRM)" userId="ec32df33-21a1-41b1-be76-30f1076645cf" providerId="ADAL" clId="{679C65F8-FD46-417C-85D4-160A657E3FFC}" dt="2025-01-28T13:55:26.372" v="725"/>
          <ac:spMkLst>
            <pc:docMk/>
            <pc:sldMk cId="783468392" sldId="1225"/>
            <ac:spMk id="174" creationId="{9EEDC3D7-67CC-73CD-62AB-97CE53EF35C3}"/>
          </ac:spMkLst>
        </pc:spChg>
        <pc:spChg chg="mod">
          <ac:chgData name="May, Darron (DI SW EDA DVT PRM)" userId="ec32df33-21a1-41b1-be76-30f1076645cf" providerId="ADAL" clId="{679C65F8-FD46-417C-85D4-160A657E3FFC}" dt="2025-01-28T13:55:26.372" v="725"/>
          <ac:spMkLst>
            <pc:docMk/>
            <pc:sldMk cId="783468392" sldId="1225"/>
            <ac:spMk id="175" creationId="{21D51645-0CB0-0A91-5BF1-8C0EF60891D8}"/>
          </ac:spMkLst>
        </pc:spChg>
        <pc:spChg chg="mod">
          <ac:chgData name="May, Darron (DI SW EDA DVT PRM)" userId="ec32df33-21a1-41b1-be76-30f1076645cf" providerId="ADAL" clId="{679C65F8-FD46-417C-85D4-160A657E3FFC}" dt="2025-01-28T13:55:26.372" v="725"/>
          <ac:spMkLst>
            <pc:docMk/>
            <pc:sldMk cId="783468392" sldId="1225"/>
            <ac:spMk id="176" creationId="{D3A96B14-A1B5-7D66-EE33-DBF292023E52}"/>
          </ac:spMkLst>
        </pc:spChg>
        <pc:spChg chg="mod">
          <ac:chgData name="May, Darron (DI SW EDA DVT PRM)" userId="ec32df33-21a1-41b1-be76-30f1076645cf" providerId="ADAL" clId="{679C65F8-FD46-417C-85D4-160A657E3FFC}" dt="2025-01-28T13:55:26.372" v="725"/>
          <ac:spMkLst>
            <pc:docMk/>
            <pc:sldMk cId="783468392" sldId="1225"/>
            <ac:spMk id="177" creationId="{EC59566B-3B4E-48CC-4BAE-368E3457CB8D}"/>
          </ac:spMkLst>
        </pc:spChg>
        <pc:spChg chg="mod">
          <ac:chgData name="May, Darron (DI SW EDA DVT PRM)" userId="ec32df33-21a1-41b1-be76-30f1076645cf" providerId="ADAL" clId="{679C65F8-FD46-417C-85D4-160A657E3FFC}" dt="2025-01-28T13:55:26.372" v="725"/>
          <ac:spMkLst>
            <pc:docMk/>
            <pc:sldMk cId="783468392" sldId="1225"/>
            <ac:spMk id="178" creationId="{AA89EF96-8CFD-9B50-9A8E-1B1CC76A531F}"/>
          </ac:spMkLst>
        </pc:spChg>
        <pc:spChg chg="mod">
          <ac:chgData name="May, Darron (DI SW EDA DVT PRM)" userId="ec32df33-21a1-41b1-be76-30f1076645cf" providerId="ADAL" clId="{679C65F8-FD46-417C-85D4-160A657E3FFC}" dt="2025-01-28T13:55:26.372" v="725"/>
          <ac:spMkLst>
            <pc:docMk/>
            <pc:sldMk cId="783468392" sldId="1225"/>
            <ac:spMk id="179" creationId="{9AEF3166-38DD-E05D-90D5-544CD46605C5}"/>
          </ac:spMkLst>
        </pc:spChg>
        <pc:spChg chg="mod">
          <ac:chgData name="May, Darron (DI SW EDA DVT PRM)" userId="ec32df33-21a1-41b1-be76-30f1076645cf" providerId="ADAL" clId="{679C65F8-FD46-417C-85D4-160A657E3FFC}" dt="2025-01-28T13:55:26.372" v="725"/>
          <ac:spMkLst>
            <pc:docMk/>
            <pc:sldMk cId="783468392" sldId="1225"/>
            <ac:spMk id="180" creationId="{3C7634F3-6BF1-B577-1594-1878F8EFEB68}"/>
          </ac:spMkLst>
        </pc:spChg>
        <pc:spChg chg="mod">
          <ac:chgData name="May, Darron (DI SW EDA DVT PRM)" userId="ec32df33-21a1-41b1-be76-30f1076645cf" providerId="ADAL" clId="{679C65F8-FD46-417C-85D4-160A657E3FFC}" dt="2025-01-28T13:55:26.372" v="725"/>
          <ac:spMkLst>
            <pc:docMk/>
            <pc:sldMk cId="783468392" sldId="1225"/>
            <ac:spMk id="181" creationId="{20684E20-DE53-235A-ABDB-6E2E97B89AFA}"/>
          </ac:spMkLst>
        </pc:spChg>
        <pc:spChg chg="mod">
          <ac:chgData name="May, Darron (DI SW EDA DVT PRM)" userId="ec32df33-21a1-41b1-be76-30f1076645cf" providerId="ADAL" clId="{679C65F8-FD46-417C-85D4-160A657E3FFC}" dt="2025-01-28T13:55:26.372" v="725"/>
          <ac:spMkLst>
            <pc:docMk/>
            <pc:sldMk cId="783468392" sldId="1225"/>
            <ac:spMk id="182" creationId="{61C92FE0-B37D-D832-EEBF-BE910A76F6D1}"/>
          </ac:spMkLst>
        </pc:spChg>
        <pc:spChg chg="mod">
          <ac:chgData name="May, Darron (DI SW EDA DVT PRM)" userId="ec32df33-21a1-41b1-be76-30f1076645cf" providerId="ADAL" clId="{679C65F8-FD46-417C-85D4-160A657E3FFC}" dt="2025-01-28T13:55:26.372" v="725"/>
          <ac:spMkLst>
            <pc:docMk/>
            <pc:sldMk cId="783468392" sldId="1225"/>
            <ac:spMk id="183" creationId="{874F3ADF-D883-A89B-F788-B5AF7A18B834}"/>
          </ac:spMkLst>
        </pc:spChg>
        <pc:spChg chg="mod">
          <ac:chgData name="May, Darron (DI SW EDA DVT PRM)" userId="ec32df33-21a1-41b1-be76-30f1076645cf" providerId="ADAL" clId="{679C65F8-FD46-417C-85D4-160A657E3FFC}" dt="2025-01-28T13:55:26.372" v="725"/>
          <ac:spMkLst>
            <pc:docMk/>
            <pc:sldMk cId="783468392" sldId="1225"/>
            <ac:spMk id="184" creationId="{10BF0525-FE32-0B2F-9BC2-CCF4C50195F0}"/>
          </ac:spMkLst>
        </pc:spChg>
        <pc:spChg chg="mod">
          <ac:chgData name="May, Darron (DI SW EDA DVT PRM)" userId="ec32df33-21a1-41b1-be76-30f1076645cf" providerId="ADAL" clId="{679C65F8-FD46-417C-85D4-160A657E3FFC}" dt="2025-01-28T13:55:26.372" v="725"/>
          <ac:spMkLst>
            <pc:docMk/>
            <pc:sldMk cId="783468392" sldId="1225"/>
            <ac:spMk id="185" creationId="{30BB095C-22B1-E058-0F93-DC2CB986CF46}"/>
          </ac:spMkLst>
        </pc:spChg>
        <pc:spChg chg="mod">
          <ac:chgData name="May, Darron (DI SW EDA DVT PRM)" userId="ec32df33-21a1-41b1-be76-30f1076645cf" providerId="ADAL" clId="{679C65F8-FD46-417C-85D4-160A657E3FFC}" dt="2025-01-28T13:55:26.372" v="725"/>
          <ac:spMkLst>
            <pc:docMk/>
            <pc:sldMk cId="783468392" sldId="1225"/>
            <ac:spMk id="186" creationId="{B2699196-C5FE-42B4-1E63-E2A631DF18FA}"/>
          </ac:spMkLst>
        </pc:spChg>
        <pc:spChg chg="mod">
          <ac:chgData name="May, Darron (DI SW EDA DVT PRM)" userId="ec32df33-21a1-41b1-be76-30f1076645cf" providerId="ADAL" clId="{679C65F8-FD46-417C-85D4-160A657E3FFC}" dt="2025-01-28T13:55:26.372" v="725"/>
          <ac:spMkLst>
            <pc:docMk/>
            <pc:sldMk cId="783468392" sldId="1225"/>
            <ac:spMk id="187" creationId="{85EC95F0-4AF3-8AE2-4264-2CABB18D2D51}"/>
          </ac:spMkLst>
        </pc:spChg>
        <pc:spChg chg="mod">
          <ac:chgData name="May, Darron (DI SW EDA DVT PRM)" userId="ec32df33-21a1-41b1-be76-30f1076645cf" providerId="ADAL" clId="{679C65F8-FD46-417C-85D4-160A657E3FFC}" dt="2025-01-28T13:55:26.372" v="725"/>
          <ac:spMkLst>
            <pc:docMk/>
            <pc:sldMk cId="783468392" sldId="1225"/>
            <ac:spMk id="188" creationId="{A6B0885F-20AF-1BAC-8E9E-FDC106522BDB}"/>
          </ac:spMkLst>
        </pc:spChg>
        <pc:spChg chg="mod">
          <ac:chgData name="May, Darron (DI SW EDA DVT PRM)" userId="ec32df33-21a1-41b1-be76-30f1076645cf" providerId="ADAL" clId="{679C65F8-FD46-417C-85D4-160A657E3FFC}" dt="2025-01-28T13:55:26.372" v="725"/>
          <ac:spMkLst>
            <pc:docMk/>
            <pc:sldMk cId="783468392" sldId="1225"/>
            <ac:spMk id="189" creationId="{18856154-781E-9A10-9824-61507EF78565}"/>
          </ac:spMkLst>
        </pc:spChg>
        <pc:spChg chg="mod">
          <ac:chgData name="May, Darron (DI SW EDA DVT PRM)" userId="ec32df33-21a1-41b1-be76-30f1076645cf" providerId="ADAL" clId="{679C65F8-FD46-417C-85D4-160A657E3FFC}" dt="2025-01-28T13:55:26.372" v="725"/>
          <ac:spMkLst>
            <pc:docMk/>
            <pc:sldMk cId="783468392" sldId="1225"/>
            <ac:spMk id="191" creationId="{EBB334B2-5128-4109-B401-3FF992817DFC}"/>
          </ac:spMkLst>
        </pc:spChg>
        <pc:spChg chg="mod">
          <ac:chgData name="May, Darron (DI SW EDA DVT PRM)" userId="ec32df33-21a1-41b1-be76-30f1076645cf" providerId="ADAL" clId="{679C65F8-FD46-417C-85D4-160A657E3FFC}" dt="2025-01-28T13:55:26.372" v="725"/>
          <ac:spMkLst>
            <pc:docMk/>
            <pc:sldMk cId="783468392" sldId="1225"/>
            <ac:spMk id="192" creationId="{B3F8AB2D-C698-FD50-4444-758798D140F8}"/>
          </ac:spMkLst>
        </pc:spChg>
        <pc:spChg chg="mod">
          <ac:chgData name="May, Darron (DI SW EDA DVT PRM)" userId="ec32df33-21a1-41b1-be76-30f1076645cf" providerId="ADAL" clId="{679C65F8-FD46-417C-85D4-160A657E3FFC}" dt="2025-01-28T13:55:26.372" v="725"/>
          <ac:spMkLst>
            <pc:docMk/>
            <pc:sldMk cId="783468392" sldId="1225"/>
            <ac:spMk id="198" creationId="{36284C5B-DDD2-A720-095E-BC687DF1B56F}"/>
          </ac:spMkLst>
        </pc:spChg>
        <pc:spChg chg="mod">
          <ac:chgData name="May, Darron (DI SW EDA DVT PRM)" userId="ec32df33-21a1-41b1-be76-30f1076645cf" providerId="ADAL" clId="{679C65F8-FD46-417C-85D4-160A657E3FFC}" dt="2025-01-28T13:55:26.372" v="725"/>
          <ac:spMkLst>
            <pc:docMk/>
            <pc:sldMk cId="783468392" sldId="1225"/>
            <ac:spMk id="202" creationId="{F372D063-FF43-672F-2140-1DFC08CB0427}"/>
          </ac:spMkLst>
        </pc:spChg>
        <pc:spChg chg="mod">
          <ac:chgData name="May, Darron (DI SW EDA DVT PRM)" userId="ec32df33-21a1-41b1-be76-30f1076645cf" providerId="ADAL" clId="{679C65F8-FD46-417C-85D4-160A657E3FFC}" dt="2025-01-28T13:55:26.372" v="725"/>
          <ac:spMkLst>
            <pc:docMk/>
            <pc:sldMk cId="783468392" sldId="1225"/>
            <ac:spMk id="205" creationId="{55193EE3-E89F-A708-011F-135F4B9B74A4}"/>
          </ac:spMkLst>
        </pc:spChg>
        <pc:spChg chg="mod">
          <ac:chgData name="May, Darron (DI SW EDA DVT PRM)" userId="ec32df33-21a1-41b1-be76-30f1076645cf" providerId="ADAL" clId="{679C65F8-FD46-417C-85D4-160A657E3FFC}" dt="2025-01-28T13:55:26.372" v="725"/>
          <ac:spMkLst>
            <pc:docMk/>
            <pc:sldMk cId="783468392" sldId="1225"/>
            <ac:spMk id="208" creationId="{F79B8D04-2C59-82B7-CE51-296DD64D0D55}"/>
          </ac:spMkLst>
        </pc:spChg>
        <pc:spChg chg="mod">
          <ac:chgData name="May, Darron (DI SW EDA DVT PRM)" userId="ec32df33-21a1-41b1-be76-30f1076645cf" providerId="ADAL" clId="{679C65F8-FD46-417C-85D4-160A657E3FFC}" dt="2025-01-28T13:55:36.931" v="726"/>
          <ac:spMkLst>
            <pc:docMk/>
            <pc:sldMk cId="783468392" sldId="1225"/>
            <ac:spMk id="212" creationId="{76B20050-638C-F7E9-2AA8-428582B97E71}"/>
          </ac:spMkLst>
        </pc:spChg>
        <pc:spChg chg="mod">
          <ac:chgData name="May, Darron (DI SW EDA DVT PRM)" userId="ec32df33-21a1-41b1-be76-30f1076645cf" providerId="ADAL" clId="{679C65F8-FD46-417C-85D4-160A657E3FFC}" dt="2025-01-28T13:57:01.580" v="738" actId="1076"/>
          <ac:spMkLst>
            <pc:docMk/>
            <pc:sldMk cId="783468392" sldId="1225"/>
            <ac:spMk id="215" creationId="{673A9243-6410-A527-EA84-419895002556}"/>
          </ac:spMkLst>
        </pc:spChg>
        <pc:grpChg chg="add del mod">
          <ac:chgData name="May, Darron (DI SW EDA DVT PRM)" userId="ec32df33-21a1-41b1-be76-30f1076645cf" providerId="ADAL" clId="{679C65F8-FD46-417C-85D4-160A657E3FFC}" dt="2025-01-28T13:54:59.798" v="721" actId="478"/>
          <ac:grpSpMkLst>
            <pc:docMk/>
            <pc:sldMk cId="783468392" sldId="1225"/>
            <ac:grpSpMk id="3" creationId="{399DE24F-C683-56D6-BDCD-72E2D910F0F9}"/>
          </ac:grpSpMkLst>
        </pc:grpChg>
        <pc:grpChg chg="mod">
          <ac:chgData name="May, Darron (DI SW EDA DVT PRM)" userId="ec32df33-21a1-41b1-be76-30f1076645cf" providerId="ADAL" clId="{679C65F8-FD46-417C-85D4-160A657E3FFC}" dt="2025-01-28T13:54:39.871" v="718"/>
          <ac:grpSpMkLst>
            <pc:docMk/>
            <pc:sldMk cId="783468392" sldId="1225"/>
            <ac:grpSpMk id="4" creationId="{97F0DEF7-3CE4-2B9A-2BDB-109AE8FBA2FF}"/>
          </ac:grpSpMkLst>
        </pc:grpChg>
        <pc:grpChg chg="mod">
          <ac:chgData name="May, Darron (DI SW EDA DVT PRM)" userId="ec32df33-21a1-41b1-be76-30f1076645cf" providerId="ADAL" clId="{679C65F8-FD46-417C-85D4-160A657E3FFC}" dt="2025-01-28T13:54:39.871" v="718"/>
          <ac:grpSpMkLst>
            <pc:docMk/>
            <pc:sldMk cId="783468392" sldId="1225"/>
            <ac:grpSpMk id="8" creationId="{D72B4AD5-A967-0A10-44BA-C6C44FB41757}"/>
          </ac:grpSpMkLst>
        </pc:grpChg>
        <pc:grpChg chg="mod">
          <ac:chgData name="May, Darron (DI SW EDA DVT PRM)" userId="ec32df33-21a1-41b1-be76-30f1076645cf" providerId="ADAL" clId="{679C65F8-FD46-417C-85D4-160A657E3FFC}" dt="2025-01-28T13:54:39.871" v="718"/>
          <ac:grpSpMkLst>
            <pc:docMk/>
            <pc:sldMk cId="783468392" sldId="1225"/>
            <ac:grpSpMk id="12" creationId="{649F50D3-3092-030C-C687-27DF87FA7A6E}"/>
          </ac:grpSpMkLst>
        </pc:grpChg>
        <pc:grpChg chg="mod">
          <ac:chgData name="May, Darron (DI SW EDA DVT PRM)" userId="ec32df33-21a1-41b1-be76-30f1076645cf" providerId="ADAL" clId="{679C65F8-FD46-417C-85D4-160A657E3FFC}" dt="2025-01-28T13:54:39.871" v="718"/>
          <ac:grpSpMkLst>
            <pc:docMk/>
            <pc:sldMk cId="783468392" sldId="1225"/>
            <ac:grpSpMk id="14" creationId="{23EB0D36-5D47-5369-A2F3-077AE0BFBDE2}"/>
          </ac:grpSpMkLst>
        </pc:grpChg>
        <pc:grpChg chg="add mod">
          <ac:chgData name="May, Darron (DI SW EDA DVT PRM)" userId="ec32df33-21a1-41b1-be76-30f1076645cf" providerId="ADAL" clId="{679C65F8-FD46-417C-85D4-160A657E3FFC}" dt="2025-01-28T13:55:26.372" v="725"/>
          <ac:grpSpMkLst>
            <pc:docMk/>
            <pc:sldMk cId="783468392" sldId="1225"/>
            <ac:grpSpMk id="33" creationId="{D6782621-3972-94E8-6CC3-11B765B64C71}"/>
          </ac:grpSpMkLst>
        </pc:grpChg>
        <pc:grpChg chg="add mod">
          <ac:chgData name="May, Darron (DI SW EDA DVT PRM)" userId="ec32df33-21a1-41b1-be76-30f1076645cf" providerId="ADAL" clId="{679C65F8-FD46-417C-85D4-160A657E3FFC}" dt="2025-01-28T13:55:26.372" v="725"/>
          <ac:grpSpMkLst>
            <pc:docMk/>
            <pc:sldMk cId="783468392" sldId="1225"/>
            <ac:grpSpMk id="68" creationId="{2766FE39-6DF7-F2A0-FC12-115F393BA78B}"/>
          </ac:grpSpMkLst>
        </pc:grpChg>
        <pc:grpChg chg="add mod">
          <ac:chgData name="May, Darron (DI SW EDA DVT PRM)" userId="ec32df33-21a1-41b1-be76-30f1076645cf" providerId="ADAL" clId="{679C65F8-FD46-417C-85D4-160A657E3FFC}" dt="2025-01-28T13:55:26.372" v="725"/>
          <ac:grpSpMkLst>
            <pc:docMk/>
            <pc:sldMk cId="783468392" sldId="1225"/>
            <ac:grpSpMk id="105" creationId="{E64BA67C-0FD7-6935-4091-3AF955DCD39E}"/>
          </ac:grpSpMkLst>
        </pc:grpChg>
        <pc:grpChg chg="add mod">
          <ac:chgData name="May, Darron (DI SW EDA DVT PRM)" userId="ec32df33-21a1-41b1-be76-30f1076645cf" providerId="ADAL" clId="{679C65F8-FD46-417C-85D4-160A657E3FFC}" dt="2025-01-28T13:55:26.372" v="725"/>
          <ac:grpSpMkLst>
            <pc:docMk/>
            <pc:sldMk cId="783468392" sldId="1225"/>
            <ac:grpSpMk id="108" creationId="{5F21C64E-1A83-817E-D3F5-CA1EF45236B2}"/>
          </ac:grpSpMkLst>
        </pc:grpChg>
        <pc:grpChg chg="add mod">
          <ac:chgData name="May, Darron (DI SW EDA DVT PRM)" userId="ec32df33-21a1-41b1-be76-30f1076645cf" providerId="ADAL" clId="{679C65F8-FD46-417C-85D4-160A657E3FFC}" dt="2025-01-28T13:55:26.372" v="725"/>
          <ac:grpSpMkLst>
            <pc:docMk/>
            <pc:sldMk cId="783468392" sldId="1225"/>
            <ac:grpSpMk id="111" creationId="{10CE7AD8-ADD2-C8E1-3E98-C2D73C0C9C57}"/>
          </ac:grpSpMkLst>
        </pc:grpChg>
        <pc:grpChg chg="mod">
          <ac:chgData name="May, Darron (DI SW EDA DVT PRM)" userId="ec32df33-21a1-41b1-be76-30f1076645cf" providerId="ADAL" clId="{679C65F8-FD46-417C-85D4-160A657E3FFC}" dt="2025-01-28T13:55:26.372" v="725"/>
          <ac:grpSpMkLst>
            <pc:docMk/>
            <pc:sldMk cId="783468392" sldId="1225"/>
            <ac:grpSpMk id="113" creationId="{9697DEC9-442F-27CE-9F15-CAB2C7B1BFC3}"/>
          </ac:grpSpMkLst>
        </pc:grpChg>
        <pc:grpChg chg="add mod">
          <ac:chgData name="May, Darron (DI SW EDA DVT PRM)" userId="ec32df33-21a1-41b1-be76-30f1076645cf" providerId="ADAL" clId="{679C65F8-FD46-417C-85D4-160A657E3FFC}" dt="2025-01-28T13:55:26.372" v="725"/>
          <ac:grpSpMkLst>
            <pc:docMk/>
            <pc:sldMk cId="783468392" sldId="1225"/>
            <ac:grpSpMk id="155" creationId="{42C035B0-01AD-F3E2-8FEF-20373FFF5375}"/>
          </ac:grpSpMkLst>
        </pc:grpChg>
        <pc:grpChg chg="add mod">
          <ac:chgData name="May, Darron (DI SW EDA DVT PRM)" userId="ec32df33-21a1-41b1-be76-30f1076645cf" providerId="ADAL" clId="{679C65F8-FD46-417C-85D4-160A657E3FFC}" dt="2025-01-28T13:55:26.372" v="725"/>
          <ac:grpSpMkLst>
            <pc:docMk/>
            <pc:sldMk cId="783468392" sldId="1225"/>
            <ac:grpSpMk id="158" creationId="{EA9AED4A-1BDF-374B-8959-83CCE80BF3DC}"/>
          </ac:grpSpMkLst>
        </pc:grpChg>
        <pc:grpChg chg="add mod">
          <ac:chgData name="May, Darron (DI SW EDA DVT PRM)" userId="ec32df33-21a1-41b1-be76-30f1076645cf" providerId="ADAL" clId="{679C65F8-FD46-417C-85D4-160A657E3FFC}" dt="2025-01-28T13:55:26.372" v="725"/>
          <ac:grpSpMkLst>
            <pc:docMk/>
            <pc:sldMk cId="783468392" sldId="1225"/>
            <ac:grpSpMk id="190" creationId="{5C4574AF-8F3E-5EAD-1D0A-222598E70624}"/>
          </ac:grpSpMkLst>
        </pc:grpChg>
        <pc:grpChg chg="add mod">
          <ac:chgData name="May, Darron (DI SW EDA DVT PRM)" userId="ec32df33-21a1-41b1-be76-30f1076645cf" providerId="ADAL" clId="{679C65F8-FD46-417C-85D4-160A657E3FFC}" dt="2025-01-28T13:55:26.372" v="725"/>
          <ac:grpSpMkLst>
            <pc:docMk/>
            <pc:sldMk cId="783468392" sldId="1225"/>
            <ac:grpSpMk id="197" creationId="{ED3AB97A-DD32-2E69-CA6E-3B76A858436F}"/>
          </ac:grpSpMkLst>
        </pc:grpChg>
        <pc:grpChg chg="add mod">
          <ac:chgData name="May, Darron (DI SW EDA DVT PRM)" userId="ec32df33-21a1-41b1-be76-30f1076645cf" providerId="ADAL" clId="{679C65F8-FD46-417C-85D4-160A657E3FFC}" dt="2025-01-28T13:55:26.372" v="725"/>
          <ac:grpSpMkLst>
            <pc:docMk/>
            <pc:sldMk cId="783468392" sldId="1225"/>
            <ac:grpSpMk id="201" creationId="{EBF323CE-2BA2-2F82-5D87-61441AA26FB6}"/>
          </ac:grpSpMkLst>
        </pc:grpChg>
        <pc:grpChg chg="add mod">
          <ac:chgData name="May, Darron (DI SW EDA DVT PRM)" userId="ec32df33-21a1-41b1-be76-30f1076645cf" providerId="ADAL" clId="{679C65F8-FD46-417C-85D4-160A657E3FFC}" dt="2025-01-28T13:55:26.372" v="725"/>
          <ac:grpSpMkLst>
            <pc:docMk/>
            <pc:sldMk cId="783468392" sldId="1225"/>
            <ac:grpSpMk id="204" creationId="{2F3844D3-C3CD-E5DC-EA21-439BAF34E4FF}"/>
          </ac:grpSpMkLst>
        </pc:grpChg>
        <pc:grpChg chg="add mod">
          <ac:chgData name="May, Darron (DI SW EDA DVT PRM)" userId="ec32df33-21a1-41b1-be76-30f1076645cf" providerId="ADAL" clId="{679C65F8-FD46-417C-85D4-160A657E3FFC}" dt="2025-01-28T13:55:26.372" v="725"/>
          <ac:grpSpMkLst>
            <pc:docMk/>
            <pc:sldMk cId="783468392" sldId="1225"/>
            <ac:grpSpMk id="207" creationId="{E7386C74-1F52-C2B8-6A69-E8192FE357E2}"/>
          </ac:grpSpMkLst>
        </pc:grpChg>
        <pc:grpChg chg="add mod">
          <ac:chgData name="May, Darron (DI SW EDA DVT PRM)" userId="ec32df33-21a1-41b1-be76-30f1076645cf" providerId="ADAL" clId="{679C65F8-FD46-417C-85D4-160A657E3FFC}" dt="2025-01-28T13:55:36.931" v="726"/>
          <ac:grpSpMkLst>
            <pc:docMk/>
            <pc:sldMk cId="783468392" sldId="1225"/>
            <ac:grpSpMk id="210" creationId="{982FCE9A-36A8-07E1-223F-C33E9CCFA790}"/>
          </ac:grpSpMkLst>
        </pc:grpChg>
        <pc:grpChg chg="add del mod">
          <ac:chgData name="May, Darron (DI SW EDA DVT PRM)" userId="ec32df33-21a1-41b1-be76-30f1076645cf" providerId="ADAL" clId="{679C65F8-FD46-417C-85D4-160A657E3FFC}" dt="2025-01-28T13:57:09.473" v="739" actId="21"/>
          <ac:grpSpMkLst>
            <pc:docMk/>
            <pc:sldMk cId="783468392" sldId="1225"/>
            <ac:grpSpMk id="213" creationId="{F183F67B-AE43-F953-D89F-6989D225A66F}"/>
          </ac:grpSpMkLst>
        </pc:grpChg>
        <pc:picChg chg="mod">
          <ac:chgData name="May, Darron (DI SW EDA DVT PRM)" userId="ec32df33-21a1-41b1-be76-30f1076645cf" providerId="ADAL" clId="{679C65F8-FD46-417C-85D4-160A657E3FFC}" dt="2025-01-28T13:54:39.871" v="718"/>
          <ac:picMkLst>
            <pc:docMk/>
            <pc:sldMk cId="783468392" sldId="1225"/>
            <ac:picMk id="13" creationId="{5038DD37-7859-3DD8-1C54-3F39108B4648}"/>
          </ac:picMkLst>
        </pc:picChg>
        <pc:picChg chg="add del mod">
          <ac:chgData name="May, Darron (DI SW EDA DVT PRM)" userId="ec32df33-21a1-41b1-be76-30f1076645cf" providerId="ADAL" clId="{679C65F8-FD46-417C-85D4-160A657E3FFC}" dt="2025-01-28T13:54:56.696" v="720" actId="478"/>
          <ac:picMkLst>
            <pc:docMk/>
            <pc:sldMk cId="783468392" sldId="1225"/>
            <ac:picMk id="28" creationId="{94255CBD-B470-92C4-52CA-2310D615074B}"/>
          </ac:picMkLst>
        </pc:picChg>
        <pc:picChg chg="add del mod">
          <ac:chgData name="May, Darron (DI SW EDA DVT PRM)" userId="ec32df33-21a1-41b1-be76-30f1076645cf" providerId="ADAL" clId="{679C65F8-FD46-417C-85D4-160A657E3FFC}" dt="2025-01-28T13:54:56.696" v="720" actId="478"/>
          <ac:picMkLst>
            <pc:docMk/>
            <pc:sldMk cId="783468392" sldId="1225"/>
            <ac:picMk id="29" creationId="{2402EE84-AD4E-6EF3-0D32-A66F3B0C26B5}"/>
          </ac:picMkLst>
        </pc:picChg>
        <pc:picChg chg="add del mod">
          <ac:chgData name="May, Darron (DI SW EDA DVT PRM)" userId="ec32df33-21a1-41b1-be76-30f1076645cf" providerId="ADAL" clId="{679C65F8-FD46-417C-85D4-160A657E3FFC}" dt="2025-01-28T13:54:56.696" v="720" actId="478"/>
          <ac:picMkLst>
            <pc:docMk/>
            <pc:sldMk cId="783468392" sldId="1225"/>
            <ac:picMk id="30" creationId="{0191128F-70C3-CD7E-7305-8AB6FF3CBBB0}"/>
          </ac:picMkLst>
        </pc:picChg>
        <pc:picChg chg="add del mod">
          <ac:chgData name="May, Darron (DI SW EDA DVT PRM)" userId="ec32df33-21a1-41b1-be76-30f1076645cf" providerId="ADAL" clId="{679C65F8-FD46-417C-85D4-160A657E3FFC}" dt="2025-01-28T13:54:56.696" v="720" actId="478"/>
          <ac:picMkLst>
            <pc:docMk/>
            <pc:sldMk cId="783468392" sldId="1225"/>
            <ac:picMk id="31" creationId="{BCB6F4B0-2C1E-F77F-B416-216DF75761F4}"/>
          </ac:picMkLst>
        </pc:picChg>
        <pc:picChg chg="add del mod">
          <ac:chgData name="May, Darron (DI SW EDA DVT PRM)" userId="ec32df33-21a1-41b1-be76-30f1076645cf" providerId="ADAL" clId="{679C65F8-FD46-417C-85D4-160A657E3FFC}" dt="2025-01-28T13:54:56.696" v="720" actId="478"/>
          <ac:picMkLst>
            <pc:docMk/>
            <pc:sldMk cId="783468392" sldId="1225"/>
            <ac:picMk id="32" creationId="{FA2EF2B7-9753-A30F-A586-8DFA1879CD0D}"/>
          </ac:picMkLst>
        </pc:picChg>
        <pc:picChg chg="mod">
          <ac:chgData name="May, Darron (DI SW EDA DVT PRM)" userId="ec32df33-21a1-41b1-be76-30f1076645cf" providerId="ADAL" clId="{679C65F8-FD46-417C-85D4-160A657E3FFC}" dt="2025-01-28T13:55:26.372" v="725"/>
          <ac:picMkLst>
            <pc:docMk/>
            <pc:sldMk cId="783468392" sldId="1225"/>
            <ac:picMk id="112" creationId="{3532BDA8-96A7-B76E-D8FF-179E22843B16}"/>
          </ac:picMkLst>
        </pc:picChg>
        <pc:picChg chg="add mod">
          <ac:chgData name="May, Darron (DI SW EDA DVT PRM)" userId="ec32df33-21a1-41b1-be76-30f1076645cf" providerId="ADAL" clId="{679C65F8-FD46-417C-85D4-160A657E3FFC}" dt="2025-01-28T13:55:26.372" v="725"/>
          <ac:picMkLst>
            <pc:docMk/>
            <pc:sldMk cId="783468392" sldId="1225"/>
            <ac:picMk id="193" creationId="{602F42B2-2BD0-9FB1-9AA0-B53AC321710F}"/>
          </ac:picMkLst>
        </pc:picChg>
        <pc:picChg chg="add mod">
          <ac:chgData name="May, Darron (DI SW EDA DVT PRM)" userId="ec32df33-21a1-41b1-be76-30f1076645cf" providerId="ADAL" clId="{679C65F8-FD46-417C-85D4-160A657E3FFC}" dt="2025-01-28T13:55:26.372" v="725"/>
          <ac:picMkLst>
            <pc:docMk/>
            <pc:sldMk cId="783468392" sldId="1225"/>
            <ac:picMk id="194" creationId="{A3656776-1550-7936-FBDC-92CF934BC106}"/>
          </ac:picMkLst>
        </pc:picChg>
        <pc:picChg chg="add mod">
          <ac:chgData name="May, Darron (DI SW EDA DVT PRM)" userId="ec32df33-21a1-41b1-be76-30f1076645cf" providerId="ADAL" clId="{679C65F8-FD46-417C-85D4-160A657E3FFC}" dt="2025-01-28T13:55:26.372" v="725"/>
          <ac:picMkLst>
            <pc:docMk/>
            <pc:sldMk cId="783468392" sldId="1225"/>
            <ac:picMk id="195" creationId="{32F8E874-ABEC-3961-A6B7-25737BDA03AB}"/>
          </ac:picMkLst>
        </pc:picChg>
        <pc:picChg chg="add mod">
          <ac:chgData name="May, Darron (DI SW EDA DVT PRM)" userId="ec32df33-21a1-41b1-be76-30f1076645cf" providerId="ADAL" clId="{679C65F8-FD46-417C-85D4-160A657E3FFC}" dt="2025-01-28T13:55:26.372" v="725"/>
          <ac:picMkLst>
            <pc:docMk/>
            <pc:sldMk cId="783468392" sldId="1225"/>
            <ac:picMk id="196" creationId="{DDA16D68-1E60-A66C-C3DC-1ACE80FA0AB0}"/>
          </ac:picMkLst>
        </pc:picChg>
        <pc:picChg chg="mod">
          <ac:chgData name="May, Darron (DI SW EDA DVT PRM)" userId="ec32df33-21a1-41b1-be76-30f1076645cf" providerId="ADAL" clId="{679C65F8-FD46-417C-85D4-160A657E3FFC}" dt="2025-01-28T13:55:26.372" v="725"/>
          <ac:picMkLst>
            <pc:docMk/>
            <pc:sldMk cId="783468392" sldId="1225"/>
            <ac:picMk id="199" creationId="{03F12DAA-5887-3E1C-9538-82E0E055AA73}"/>
          </ac:picMkLst>
        </pc:picChg>
        <pc:picChg chg="add mod">
          <ac:chgData name="May, Darron (DI SW EDA DVT PRM)" userId="ec32df33-21a1-41b1-be76-30f1076645cf" providerId="ADAL" clId="{679C65F8-FD46-417C-85D4-160A657E3FFC}" dt="2025-01-28T13:55:26.372" v="725"/>
          <ac:picMkLst>
            <pc:docMk/>
            <pc:sldMk cId="783468392" sldId="1225"/>
            <ac:picMk id="200" creationId="{EA01DCDF-DA95-F4E3-80D8-8110A7822EFE}"/>
          </ac:picMkLst>
        </pc:picChg>
        <pc:picChg chg="mod">
          <ac:chgData name="May, Darron (DI SW EDA DVT PRM)" userId="ec32df33-21a1-41b1-be76-30f1076645cf" providerId="ADAL" clId="{679C65F8-FD46-417C-85D4-160A657E3FFC}" dt="2025-01-28T13:55:26.372" v="725"/>
          <ac:picMkLst>
            <pc:docMk/>
            <pc:sldMk cId="783468392" sldId="1225"/>
            <ac:picMk id="203" creationId="{5D980BA2-590F-66CE-CCFA-0526D60D8531}"/>
          </ac:picMkLst>
        </pc:picChg>
        <pc:picChg chg="mod">
          <ac:chgData name="May, Darron (DI SW EDA DVT PRM)" userId="ec32df33-21a1-41b1-be76-30f1076645cf" providerId="ADAL" clId="{679C65F8-FD46-417C-85D4-160A657E3FFC}" dt="2025-01-28T13:55:26.372" v="725"/>
          <ac:picMkLst>
            <pc:docMk/>
            <pc:sldMk cId="783468392" sldId="1225"/>
            <ac:picMk id="206" creationId="{682D2D7C-517B-7668-CD60-D844D42E70C2}"/>
          </ac:picMkLst>
        </pc:picChg>
        <pc:picChg chg="mod">
          <ac:chgData name="May, Darron (DI SW EDA DVT PRM)" userId="ec32df33-21a1-41b1-be76-30f1076645cf" providerId="ADAL" clId="{679C65F8-FD46-417C-85D4-160A657E3FFC}" dt="2025-01-28T13:55:26.372" v="725"/>
          <ac:picMkLst>
            <pc:docMk/>
            <pc:sldMk cId="783468392" sldId="1225"/>
            <ac:picMk id="209" creationId="{4C13DE68-7843-CC1B-744C-AC863B07B8BC}"/>
          </ac:picMkLst>
        </pc:picChg>
        <pc:picChg chg="mod">
          <ac:chgData name="May, Darron (DI SW EDA DVT PRM)" userId="ec32df33-21a1-41b1-be76-30f1076645cf" providerId="ADAL" clId="{679C65F8-FD46-417C-85D4-160A657E3FFC}" dt="2025-01-28T13:55:36.931" v="726"/>
          <ac:picMkLst>
            <pc:docMk/>
            <pc:sldMk cId="783468392" sldId="1225"/>
            <ac:picMk id="211" creationId="{10AE988E-B664-E9CE-0C87-8525604603CF}"/>
          </ac:picMkLst>
        </pc:picChg>
        <pc:picChg chg="mod">
          <ac:chgData name="May, Darron (DI SW EDA DVT PRM)" userId="ec32df33-21a1-41b1-be76-30f1076645cf" providerId="ADAL" clId="{679C65F8-FD46-417C-85D4-160A657E3FFC}" dt="2025-01-28T13:56:36.310" v="733"/>
          <ac:picMkLst>
            <pc:docMk/>
            <pc:sldMk cId="783468392" sldId="1225"/>
            <ac:picMk id="214" creationId="{A5DCCC8A-EC0C-F21B-0921-42A8FB562FF0}"/>
          </ac:picMkLst>
        </pc:picChg>
      </pc:sldChg>
      <pc:sldChg chg="addSp modSp add mod">
        <pc:chgData name="May, Darron (DI SW EDA DVT PRM)" userId="ec32df33-21a1-41b1-be76-30f1076645cf" providerId="ADAL" clId="{679C65F8-FD46-417C-85D4-160A657E3FFC}" dt="2025-01-28T13:56:06.255" v="729"/>
        <pc:sldMkLst>
          <pc:docMk/>
          <pc:sldMk cId="4030832765" sldId="1226"/>
        </pc:sldMkLst>
        <pc:spChg chg="mod">
          <ac:chgData name="May, Darron (DI SW EDA DVT PRM)" userId="ec32df33-21a1-41b1-be76-30f1076645cf" providerId="ADAL" clId="{679C65F8-FD46-417C-85D4-160A657E3FFC}" dt="2025-01-28T13:56:01.234" v="728"/>
          <ac:spMkLst>
            <pc:docMk/>
            <pc:sldMk cId="4030832765" sldId="1226"/>
            <ac:spMk id="2" creationId="{F61D0E31-D1CC-6374-8612-34F5431B4075}"/>
          </ac:spMkLst>
        </pc:spChg>
        <pc:spChg chg="mod">
          <ac:chgData name="May, Darron (DI SW EDA DVT PRM)" userId="ec32df33-21a1-41b1-be76-30f1076645cf" providerId="ADAL" clId="{679C65F8-FD46-417C-85D4-160A657E3FFC}" dt="2025-01-28T13:56:06.255" v="729"/>
          <ac:spMkLst>
            <pc:docMk/>
            <pc:sldMk cId="4030832765" sldId="1226"/>
            <ac:spMk id="7" creationId="{8A350EBC-682B-D90D-4DEB-A7604A794DA9}"/>
          </ac:spMkLst>
        </pc:spChg>
        <pc:spChg chg="mod">
          <ac:chgData name="May, Darron (DI SW EDA DVT PRM)" userId="ec32df33-21a1-41b1-be76-30f1076645cf" providerId="ADAL" clId="{679C65F8-FD46-417C-85D4-160A657E3FFC}" dt="2025-01-28T13:56:06.255" v="729"/>
          <ac:spMkLst>
            <pc:docMk/>
            <pc:sldMk cId="4030832765" sldId="1226"/>
            <ac:spMk id="9" creationId="{26E1F022-21B9-3EDB-20EE-626B7B4FAF4C}"/>
          </ac:spMkLst>
        </pc:spChg>
        <pc:spChg chg="mod">
          <ac:chgData name="May, Darron (DI SW EDA DVT PRM)" userId="ec32df33-21a1-41b1-be76-30f1076645cf" providerId="ADAL" clId="{679C65F8-FD46-417C-85D4-160A657E3FFC}" dt="2025-01-28T13:56:06.255" v="729"/>
          <ac:spMkLst>
            <pc:docMk/>
            <pc:sldMk cId="4030832765" sldId="1226"/>
            <ac:spMk id="10" creationId="{3ED2CACA-FADC-EF4A-90E0-8F12AEB57F05}"/>
          </ac:spMkLst>
        </pc:spChg>
        <pc:spChg chg="mod">
          <ac:chgData name="May, Darron (DI SW EDA DVT PRM)" userId="ec32df33-21a1-41b1-be76-30f1076645cf" providerId="ADAL" clId="{679C65F8-FD46-417C-85D4-160A657E3FFC}" dt="2025-01-28T13:56:06.255" v="729"/>
          <ac:spMkLst>
            <pc:docMk/>
            <pc:sldMk cId="4030832765" sldId="1226"/>
            <ac:spMk id="11" creationId="{069104A8-6027-DC0B-CF50-8782E4A82023}"/>
          </ac:spMkLst>
        </pc:spChg>
        <pc:spChg chg="mod">
          <ac:chgData name="May, Darron (DI SW EDA DVT PRM)" userId="ec32df33-21a1-41b1-be76-30f1076645cf" providerId="ADAL" clId="{679C65F8-FD46-417C-85D4-160A657E3FFC}" dt="2025-01-28T13:56:06.255" v="729"/>
          <ac:spMkLst>
            <pc:docMk/>
            <pc:sldMk cId="4030832765" sldId="1226"/>
            <ac:spMk id="15" creationId="{EDA9CBD7-09C2-B882-07AD-E838169AC5A3}"/>
          </ac:spMkLst>
        </pc:spChg>
        <pc:spChg chg="mod">
          <ac:chgData name="May, Darron (DI SW EDA DVT PRM)" userId="ec32df33-21a1-41b1-be76-30f1076645cf" providerId="ADAL" clId="{679C65F8-FD46-417C-85D4-160A657E3FFC}" dt="2025-01-28T13:56:06.255" v="729"/>
          <ac:spMkLst>
            <pc:docMk/>
            <pc:sldMk cId="4030832765" sldId="1226"/>
            <ac:spMk id="16" creationId="{7F689357-B5F7-4229-0F0D-77D5F23E03C1}"/>
          </ac:spMkLst>
        </pc:spChg>
        <pc:spChg chg="mod">
          <ac:chgData name="May, Darron (DI SW EDA DVT PRM)" userId="ec32df33-21a1-41b1-be76-30f1076645cf" providerId="ADAL" clId="{679C65F8-FD46-417C-85D4-160A657E3FFC}" dt="2025-01-28T13:56:06.255" v="729"/>
          <ac:spMkLst>
            <pc:docMk/>
            <pc:sldMk cId="4030832765" sldId="1226"/>
            <ac:spMk id="17" creationId="{AB303650-6D95-5401-3010-89F8490128FA}"/>
          </ac:spMkLst>
        </pc:spChg>
        <pc:spChg chg="mod">
          <ac:chgData name="May, Darron (DI SW EDA DVT PRM)" userId="ec32df33-21a1-41b1-be76-30f1076645cf" providerId="ADAL" clId="{679C65F8-FD46-417C-85D4-160A657E3FFC}" dt="2025-01-28T13:56:06.255" v="729"/>
          <ac:spMkLst>
            <pc:docMk/>
            <pc:sldMk cId="4030832765" sldId="1226"/>
            <ac:spMk id="18" creationId="{9955F4DA-DE3F-418A-81BA-E577968BB4E8}"/>
          </ac:spMkLst>
        </pc:spChg>
        <pc:spChg chg="mod">
          <ac:chgData name="May, Darron (DI SW EDA DVT PRM)" userId="ec32df33-21a1-41b1-be76-30f1076645cf" providerId="ADAL" clId="{679C65F8-FD46-417C-85D4-160A657E3FFC}" dt="2025-01-28T13:56:06.255" v="729"/>
          <ac:spMkLst>
            <pc:docMk/>
            <pc:sldMk cId="4030832765" sldId="1226"/>
            <ac:spMk id="19" creationId="{E9692167-4265-AB8D-609F-D1035BB7DC06}"/>
          </ac:spMkLst>
        </pc:spChg>
        <pc:spChg chg="mod">
          <ac:chgData name="May, Darron (DI SW EDA DVT PRM)" userId="ec32df33-21a1-41b1-be76-30f1076645cf" providerId="ADAL" clId="{679C65F8-FD46-417C-85D4-160A657E3FFC}" dt="2025-01-28T13:56:06.255" v="729"/>
          <ac:spMkLst>
            <pc:docMk/>
            <pc:sldMk cId="4030832765" sldId="1226"/>
            <ac:spMk id="20" creationId="{A6C61CA4-8B4B-9200-05F9-C580107FCB96}"/>
          </ac:spMkLst>
        </pc:spChg>
        <pc:spChg chg="mod">
          <ac:chgData name="May, Darron (DI SW EDA DVT PRM)" userId="ec32df33-21a1-41b1-be76-30f1076645cf" providerId="ADAL" clId="{679C65F8-FD46-417C-85D4-160A657E3FFC}" dt="2025-01-28T13:56:06.255" v="729"/>
          <ac:spMkLst>
            <pc:docMk/>
            <pc:sldMk cId="4030832765" sldId="1226"/>
            <ac:spMk id="21" creationId="{7FCB5303-B605-5FAF-FF06-F58E05F2FF7B}"/>
          </ac:spMkLst>
        </pc:spChg>
        <pc:spChg chg="mod">
          <ac:chgData name="May, Darron (DI SW EDA DVT PRM)" userId="ec32df33-21a1-41b1-be76-30f1076645cf" providerId="ADAL" clId="{679C65F8-FD46-417C-85D4-160A657E3FFC}" dt="2025-01-28T13:56:06.255" v="729"/>
          <ac:spMkLst>
            <pc:docMk/>
            <pc:sldMk cId="4030832765" sldId="1226"/>
            <ac:spMk id="22" creationId="{98B13275-6B42-0369-1C6A-0AE515FDE648}"/>
          </ac:spMkLst>
        </pc:spChg>
        <pc:spChg chg="mod">
          <ac:chgData name="May, Darron (DI SW EDA DVT PRM)" userId="ec32df33-21a1-41b1-be76-30f1076645cf" providerId="ADAL" clId="{679C65F8-FD46-417C-85D4-160A657E3FFC}" dt="2025-01-28T13:56:06.255" v="729"/>
          <ac:spMkLst>
            <pc:docMk/>
            <pc:sldMk cId="4030832765" sldId="1226"/>
            <ac:spMk id="23" creationId="{1F0DCE00-1B30-9B02-5023-4509CF02FC72}"/>
          </ac:spMkLst>
        </pc:spChg>
        <pc:spChg chg="mod">
          <ac:chgData name="May, Darron (DI SW EDA DVT PRM)" userId="ec32df33-21a1-41b1-be76-30f1076645cf" providerId="ADAL" clId="{679C65F8-FD46-417C-85D4-160A657E3FFC}" dt="2025-01-28T13:56:06.255" v="729"/>
          <ac:spMkLst>
            <pc:docMk/>
            <pc:sldMk cId="4030832765" sldId="1226"/>
            <ac:spMk id="24" creationId="{02F9A866-BD5B-B4CB-2CE1-62473E9A0C8C}"/>
          </ac:spMkLst>
        </pc:spChg>
        <pc:spChg chg="mod">
          <ac:chgData name="May, Darron (DI SW EDA DVT PRM)" userId="ec32df33-21a1-41b1-be76-30f1076645cf" providerId="ADAL" clId="{679C65F8-FD46-417C-85D4-160A657E3FFC}" dt="2025-01-28T13:56:06.255" v="729"/>
          <ac:spMkLst>
            <pc:docMk/>
            <pc:sldMk cId="4030832765" sldId="1226"/>
            <ac:spMk id="25" creationId="{73A24713-BE6F-96FB-9DA8-C367A1939305}"/>
          </ac:spMkLst>
        </pc:spChg>
        <pc:spChg chg="mod">
          <ac:chgData name="May, Darron (DI SW EDA DVT PRM)" userId="ec32df33-21a1-41b1-be76-30f1076645cf" providerId="ADAL" clId="{679C65F8-FD46-417C-85D4-160A657E3FFC}" dt="2025-01-28T13:56:06.255" v="729"/>
          <ac:spMkLst>
            <pc:docMk/>
            <pc:sldMk cId="4030832765" sldId="1226"/>
            <ac:spMk id="26" creationId="{97D8608A-32DC-0DA9-4813-D2A3A267AACB}"/>
          </ac:spMkLst>
        </pc:spChg>
        <pc:spChg chg="mod">
          <ac:chgData name="May, Darron (DI SW EDA DVT PRM)" userId="ec32df33-21a1-41b1-be76-30f1076645cf" providerId="ADAL" clId="{679C65F8-FD46-417C-85D4-160A657E3FFC}" dt="2025-01-28T13:56:06.255" v="729"/>
          <ac:spMkLst>
            <pc:docMk/>
            <pc:sldMk cId="4030832765" sldId="1226"/>
            <ac:spMk id="27" creationId="{0BC4E6D4-5F8A-07D3-26EA-0EC83E480F6D}"/>
          </ac:spMkLst>
        </pc:spChg>
        <pc:grpChg chg="add mod">
          <ac:chgData name="May, Darron (DI SW EDA DVT PRM)" userId="ec32df33-21a1-41b1-be76-30f1076645cf" providerId="ADAL" clId="{679C65F8-FD46-417C-85D4-160A657E3FFC}" dt="2025-01-28T13:56:06.255" v="729"/>
          <ac:grpSpMkLst>
            <pc:docMk/>
            <pc:sldMk cId="4030832765" sldId="1226"/>
            <ac:grpSpMk id="3" creationId="{E66E639F-5AAF-9284-0206-AA74138B31B6}"/>
          </ac:grpSpMkLst>
        </pc:grpChg>
        <pc:grpChg chg="mod">
          <ac:chgData name="May, Darron (DI SW EDA DVT PRM)" userId="ec32df33-21a1-41b1-be76-30f1076645cf" providerId="ADAL" clId="{679C65F8-FD46-417C-85D4-160A657E3FFC}" dt="2025-01-28T13:56:06.255" v="729"/>
          <ac:grpSpMkLst>
            <pc:docMk/>
            <pc:sldMk cId="4030832765" sldId="1226"/>
            <ac:grpSpMk id="4" creationId="{CD8DFF2C-C6C8-7398-D5B4-40C41C1B4181}"/>
          </ac:grpSpMkLst>
        </pc:grpChg>
        <pc:grpChg chg="mod">
          <ac:chgData name="May, Darron (DI SW EDA DVT PRM)" userId="ec32df33-21a1-41b1-be76-30f1076645cf" providerId="ADAL" clId="{679C65F8-FD46-417C-85D4-160A657E3FFC}" dt="2025-01-28T13:56:06.255" v="729"/>
          <ac:grpSpMkLst>
            <pc:docMk/>
            <pc:sldMk cId="4030832765" sldId="1226"/>
            <ac:grpSpMk id="8" creationId="{51D19D43-B26D-6CDB-96DD-4D55F5601405}"/>
          </ac:grpSpMkLst>
        </pc:grpChg>
        <pc:grpChg chg="mod">
          <ac:chgData name="May, Darron (DI SW EDA DVT PRM)" userId="ec32df33-21a1-41b1-be76-30f1076645cf" providerId="ADAL" clId="{679C65F8-FD46-417C-85D4-160A657E3FFC}" dt="2025-01-28T13:56:06.255" v="729"/>
          <ac:grpSpMkLst>
            <pc:docMk/>
            <pc:sldMk cId="4030832765" sldId="1226"/>
            <ac:grpSpMk id="12" creationId="{71BDA36E-EE4E-5A46-AC9A-6B38DF24CF86}"/>
          </ac:grpSpMkLst>
        </pc:grpChg>
        <pc:grpChg chg="mod">
          <ac:chgData name="May, Darron (DI SW EDA DVT PRM)" userId="ec32df33-21a1-41b1-be76-30f1076645cf" providerId="ADAL" clId="{679C65F8-FD46-417C-85D4-160A657E3FFC}" dt="2025-01-28T13:56:06.255" v="729"/>
          <ac:grpSpMkLst>
            <pc:docMk/>
            <pc:sldMk cId="4030832765" sldId="1226"/>
            <ac:grpSpMk id="14" creationId="{1793B0A3-CFC8-A4F5-A39C-11B293EE18A4}"/>
          </ac:grpSpMkLst>
        </pc:grpChg>
        <pc:picChg chg="mod">
          <ac:chgData name="May, Darron (DI SW EDA DVT PRM)" userId="ec32df33-21a1-41b1-be76-30f1076645cf" providerId="ADAL" clId="{679C65F8-FD46-417C-85D4-160A657E3FFC}" dt="2025-01-28T13:56:06.255" v="729"/>
          <ac:picMkLst>
            <pc:docMk/>
            <pc:sldMk cId="4030832765" sldId="1226"/>
            <ac:picMk id="13" creationId="{0E179DEC-2D0D-2D56-B13D-781DA991D162}"/>
          </ac:picMkLst>
        </pc:picChg>
        <pc:picChg chg="add mod">
          <ac:chgData name="May, Darron (DI SW EDA DVT PRM)" userId="ec32df33-21a1-41b1-be76-30f1076645cf" providerId="ADAL" clId="{679C65F8-FD46-417C-85D4-160A657E3FFC}" dt="2025-01-28T13:56:06.255" v="729"/>
          <ac:picMkLst>
            <pc:docMk/>
            <pc:sldMk cId="4030832765" sldId="1226"/>
            <ac:picMk id="28" creationId="{E48299CC-6933-CCD8-6C91-36932532E17F}"/>
          </ac:picMkLst>
        </pc:picChg>
        <pc:picChg chg="add mod">
          <ac:chgData name="May, Darron (DI SW EDA DVT PRM)" userId="ec32df33-21a1-41b1-be76-30f1076645cf" providerId="ADAL" clId="{679C65F8-FD46-417C-85D4-160A657E3FFC}" dt="2025-01-28T13:56:06.255" v="729"/>
          <ac:picMkLst>
            <pc:docMk/>
            <pc:sldMk cId="4030832765" sldId="1226"/>
            <ac:picMk id="29" creationId="{77CB06D2-9808-98D0-DA83-80F0AD8DA43E}"/>
          </ac:picMkLst>
        </pc:picChg>
        <pc:picChg chg="add mod">
          <ac:chgData name="May, Darron (DI SW EDA DVT PRM)" userId="ec32df33-21a1-41b1-be76-30f1076645cf" providerId="ADAL" clId="{679C65F8-FD46-417C-85D4-160A657E3FFC}" dt="2025-01-28T13:56:06.255" v="729"/>
          <ac:picMkLst>
            <pc:docMk/>
            <pc:sldMk cId="4030832765" sldId="1226"/>
            <ac:picMk id="30" creationId="{2F83CD2D-F774-0002-D675-BC045A4E43D4}"/>
          </ac:picMkLst>
        </pc:picChg>
        <pc:picChg chg="add mod">
          <ac:chgData name="May, Darron (DI SW EDA DVT PRM)" userId="ec32df33-21a1-41b1-be76-30f1076645cf" providerId="ADAL" clId="{679C65F8-FD46-417C-85D4-160A657E3FFC}" dt="2025-01-28T13:56:06.255" v="729"/>
          <ac:picMkLst>
            <pc:docMk/>
            <pc:sldMk cId="4030832765" sldId="1226"/>
            <ac:picMk id="31" creationId="{58892A79-718E-21AB-EB9F-F3B311ADB6AE}"/>
          </ac:picMkLst>
        </pc:picChg>
        <pc:picChg chg="add mod">
          <ac:chgData name="May, Darron (DI SW EDA DVT PRM)" userId="ec32df33-21a1-41b1-be76-30f1076645cf" providerId="ADAL" clId="{679C65F8-FD46-417C-85D4-160A657E3FFC}" dt="2025-01-28T13:56:06.255" v="729"/>
          <ac:picMkLst>
            <pc:docMk/>
            <pc:sldMk cId="4030832765" sldId="1226"/>
            <ac:picMk id="32" creationId="{A227F3E9-63E4-C1E6-88FB-DD1BFC911505}"/>
          </ac:picMkLst>
        </pc:picChg>
      </pc:sldChg>
      <pc:sldChg chg="addSp modSp add mod modAnim">
        <pc:chgData name="May, Darron (DI SW EDA DVT PRM)" userId="ec32df33-21a1-41b1-be76-30f1076645cf" providerId="ADAL" clId="{679C65F8-FD46-417C-85D4-160A657E3FFC}" dt="2025-01-28T13:57:17.563" v="741"/>
        <pc:sldMkLst>
          <pc:docMk/>
          <pc:sldMk cId="3671281944" sldId="1227"/>
        </pc:sldMkLst>
        <pc:spChg chg="mod">
          <ac:chgData name="May, Darron (DI SW EDA DVT PRM)" userId="ec32df33-21a1-41b1-be76-30f1076645cf" providerId="ADAL" clId="{679C65F8-FD46-417C-85D4-160A657E3FFC}" dt="2025-01-28T13:56:19.924" v="731"/>
          <ac:spMkLst>
            <pc:docMk/>
            <pc:sldMk cId="3671281944" sldId="1227"/>
            <ac:spMk id="2" creationId="{6D94FE81-1641-CB07-DE8A-140377196D80}"/>
          </ac:spMkLst>
        </pc:spChg>
        <pc:spChg chg="mod">
          <ac:chgData name="May, Darron (DI SW EDA DVT PRM)" userId="ec32df33-21a1-41b1-be76-30f1076645cf" providerId="ADAL" clId="{679C65F8-FD46-417C-85D4-160A657E3FFC}" dt="2025-01-28T13:56:25.291" v="732"/>
          <ac:spMkLst>
            <pc:docMk/>
            <pc:sldMk cId="3671281944" sldId="1227"/>
            <ac:spMk id="4" creationId="{071806D3-E5CF-DB7D-3F5E-B960EA0961E5}"/>
          </ac:spMkLst>
        </pc:spChg>
        <pc:spChg chg="mod">
          <ac:chgData name="May, Darron (DI SW EDA DVT PRM)" userId="ec32df33-21a1-41b1-be76-30f1076645cf" providerId="ADAL" clId="{679C65F8-FD46-417C-85D4-160A657E3FFC}" dt="2025-01-28T13:56:25.291" v="732"/>
          <ac:spMkLst>
            <pc:docMk/>
            <pc:sldMk cId="3671281944" sldId="1227"/>
            <ac:spMk id="7" creationId="{8F0125E0-0589-ECD4-AB7C-831216F22043}"/>
          </ac:spMkLst>
        </pc:spChg>
        <pc:spChg chg="mod">
          <ac:chgData name="May, Darron (DI SW EDA DVT PRM)" userId="ec32df33-21a1-41b1-be76-30f1076645cf" providerId="ADAL" clId="{679C65F8-FD46-417C-85D4-160A657E3FFC}" dt="2025-01-28T13:56:25.291" v="732"/>
          <ac:spMkLst>
            <pc:docMk/>
            <pc:sldMk cId="3671281944" sldId="1227"/>
            <ac:spMk id="8" creationId="{36EDD232-4ED7-9F3A-BF46-504BDC76B8FD}"/>
          </ac:spMkLst>
        </pc:spChg>
        <pc:spChg chg="mod">
          <ac:chgData name="May, Darron (DI SW EDA DVT PRM)" userId="ec32df33-21a1-41b1-be76-30f1076645cf" providerId="ADAL" clId="{679C65F8-FD46-417C-85D4-160A657E3FFC}" dt="2025-01-28T13:56:25.291" v="732"/>
          <ac:spMkLst>
            <pc:docMk/>
            <pc:sldMk cId="3671281944" sldId="1227"/>
            <ac:spMk id="9" creationId="{A53ED7A8-5024-CC71-DB38-2A7FE1B0124B}"/>
          </ac:spMkLst>
        </pc:spChg>
        <pc:spChg chg="mod">
          <ac:chgData name="May, Darron (DI SW EDA DVT PRM)" userId="ec32df33-21a1-41b1-be76-30f1076645cf" providerId="ADAL" clId="{679C65F8-FD46-417C-85D4-160A657E3FFC}" dt="2025-01-28T13:56:25.291" v="732"/>
          <ac:spMkLst>
            <pc:docMk/>
            <pc:sldMk cId="3671281944" sldId="1227"/>
            <ac:spMk id="10" creationId="{51AD154C-AEB4-C8E1-F4BF-962176535DA0}"/>
          </ac:spMkLst>
        </pc:spChg>
        <pc:spChg chg="mod">
          <ac:chgData name="May, Darron (DI SW EDA DVT PRM)" userId="ec32df33-21a1-41b1-be76-30f1076645cf" providerId="ADAL" clId="{679C65F8-FD46-417C-85D4-160A657E3FFC}" dt="2025-01-28T13:56:25.291" v="732"/>
          <ac:spMkLst>
            <pc:docMk/>
            <pc:sldMk cId="3671281944" sldId="1227"/>
            <ac:spMk id="11" creationId="{D8FDDCC2-3195-F853-5EEA-A9470D7A3AA4}"/>
          </ac:spMkLst>
        </pc:spChg>
        <pc:spChg chg="mod">
          <ac:chgData name="May, Darron (DI SW EDA DVT PRM)" userId="ec32df33-21a1-41b1-be76-30f1076645cf" providerId="ADAL" clId="{679C65F8-FD46-417C-85D4-160A657E3FFC}" dt="2025-01-28T13:56:25.291" v="732"/>
          <ac:spMkLst>
            <pc:docMk/>
            <pc:sldMk cId="3671281944" sldId="1227"/>
            <ac:spMk id="12" creationId="{E08C3C3E-A5E5-71BC-3A97-B6C17A432BE4}"/>
          </ac:spMkLst>
        </pc:spChg>
        <pc:spChg chg="mod">
          <ac:chgData name="May, Darron (DI SW EDA DVT PRM)" userId="ec32df33-21a1-41b1-be76-30f1076645cf" providerId="ADAL" clId="{679C65F8-FD46-417C-85D4-160A657E3FFC}" dt="2025-01-28T13:56:25.291" v="732"/>
          <ac:spMkLst>
            <pc:docMk/>
            <pc:sldMk cId="3671281944" sldId="1227"/>
            <ac:spMk id="13" creationId="{17197285-A5BC-3B5E-AB4E-F2A361BE67C9}"/>
          </ac:spMkLst>
        </pc:spChg>
        <pc:spChg chg="mod">
          <ac:chgData name="May, Darron (DI SW EDA DVT PRM)" userId="ec32df33-21a1-41b1-be76-30f1076645cf" providerId="ADAL" clId="{679C65F8-FD46-417C-85D4-160A657E3FFC}" dt="2025-01-28T13:56:25.291" v="732"/>
          <ac:spMkLst>
            <pc:docMk/>
            <pc:sldMk cId="3671281944" sldId="1227"/>
            <ac:spMk id="14" creationId="{D5699B3A-88E8-E6F6-861C-3C8BBE59A105}"/>
          </ac:spMkLst>
        </pc:spChg>
        <pc:spChg chg="mod">
          <ac:chgData name="May, Darron (DI SW EDA DVT PRM)" userId="ec32df33-21a1-41b1-be76-30f1076645cf" providerId="ADAL" clId="{679C65F8-FD46-417C-85D4-160A657E3FFC}" dt="2025-01-28T13:56:25.291" v="732"/>
          <ac:spMkLst>
            <pc:docMk/>
            <pc:sldMk cId="3671281944" sldId="1227"/>
            <ac:spMk id="15" creationId="{E02E412F-D9FE-D423-0B18-33D8FBDAFD9D}"/>
          </ac:spMkLst>
        </pc:spChg>
        <pc:spChg chg="mod">
          <ac:chgData name="May, Darron (DI SW EDA DVT PRM)" userId="ec32df33-21a1-41b1-be76-30f1076645cf" providerId="ADAL" clId="{679C65F8-FD46-417C-85D4-160A657E3FFC}" dt="2025-01-28T13:56:25.291" v="732"/>
          <ac:spMkLst>
            <pc:docMk/>
            <pc:sldMk cId="3671281944" sldId="1227"/>
            <ac:spMk id="16" creationId="{4058614E-2613-03AA-C06B-2387DBBA7AA8}"/>
          </ac:spMkLst>
        </pc:spChg>
        <pc:spChg chg="mod">
          <ac:chgData name="May, Darron (DI SW EDA DVT PRM)" userId="ec32df33-21a1-41b1-be76-30f1076645cf" providerId="ADAL" clId="{679C65F8-FD46-417C-85D4-160A657E3FFC}" dt="2025-01-28T13:56:25.291" v="732"/>
          <ac:spMkLst>
            <pc:docMk/>
            <pc:sldMk cId="3671281944" sldId="1227"/>
            <ac:spMk id="17" creationId="{F9427E2C-75CE-8C9A-459A-74F23B0E1414}"/>
          </ac:spMkLst>
        </pc:spChg>
        <pc:spChg chg="mod">
          <ac:chgData name="May, Darron (DI SW EDA DVT PRM)" userId="ec32df33-21a1-41b1-be76-30f1076645cf" providerId="ADAL" clId="{679C65F8-FD46-417C-85D4-160A657E3FFC}" dt="2025-01-28T13:56:25.291" v="732"/>
          <ac:spMkLst>
            <pc:docMk/>
            <pc:sldMk cId="3671281944" sldId="1227"/>
            <ac:spMk id="18" creationId="{8F836D52-076E-EC72-81FD-6BA974D4DF80}"/>
          </ac:spMkLst>
        </pc:spChg>
        <pc:spChg chg="mod">
          <ac:chgData name="May, Darron (DI SW EDA DVT PRM)" userId="ec32df33-21a1-41b1-be76-30f1076645cf" providerId="ADAL" clId="{679C65F8-FD46-417C-85D4-160A657E3FFC}" dt="2025-01-28T13:56:25.291" v="732"/>
          <ac:spMkLst>
            <pc:docMk/>
            <pc:sldMk cId="3671281944" sldId="1227"/>
            <ac:spMk id="19" creationId="{C411052F-3358-2832-D479-277014493D55}"/>
          </ac:spMkLst>
        </pc:spChg>
        <pc:spChg chg="mod">
          <ac:chgData name="May, Darron (DI SW EDA DVT PRM)" userId="ec32df33-21a1-41b1-be76-30f1076645cf" providerId="ADAL" clId="{679C65F8-FD46-417C-85D4-160A657E3FFC}" dt="2025-01-28T13:56:25.291" v="732"/>
          <ac:spMkLst>
            <pc:docMk/>
            <pc:sldMk cId="3671281944" sldId="1227"/>
            <ac:spMk id="20" creationId="{2972D17F-8B5C-79B7-DCAD-81BE532B8059}"/>
          </ac:spMkLst>
        </pc:spChg>
        <pc:spChg chg="mod">
          <ac:chgData name="May, Darron (DI SW EDA DVT PRM)" userId="ec32df33-21a1-41b1-be76-30f1076645cf" providerId="ADAL" clId="{679C65F8-FD46-417C-85D4-160A657E3FFC}" dt="2025-01-28T13:56:25.291" v="732"/>
          <ac:spMkLst>
            <pc:docMk/>
            <pc:sldMk cId="3671281944" sldId="1227"/>
            <ac:spMk id="21" creationId="{44692004-2A0D-52B7-0412-CA658B69A5F8}"/>
          </ac:spMkLst>
        </pc:spChg>
        <pc:spChg chg="mod">
          <ac:chgData name="May, Darron (DI SW EDA DVT PRM)" userId="ec32df33-21a1-41b1-be76-30f1076645cf" providerId="ADAL" clId="{679C65F8-FD46-417C-85D4-160A657E3FFC}" dt="2025-01-28T13:56:25.291" v="732"/>
          <ac:spMkLst>
            <pc:docMk/>
            <pc:sldMk cId="3671281944" sldId="1227"/>
            <ac:spMk id="22" creationId="{57ABAB30-2FC8-B98B-D13C-BD38ECF22D04}"/>
          </ac:spMkLst>
        </pc:spChg>
        <pc:spChg chg="mod">
          <ac:chgData name="May, Darron (DI SW EDA DVT PRM)" userId="ec32df33-21a1-41b1-be76-30f1076645cf" providerId="ADAL" clId="{679C65F8-FD46-417C-85D4-160A657E3FFC}" dt="2025-01-28T13:56:25.291" v="732"/>
          <ac:spMkLst>
            <pc:docMk/>
            <pc:sldMk cId="3671281944" sldId="1227"/>
            <ac:spMk id="23" creationId="{C04AA51B-C86F-2F71-5C8B-EB6A1FBA78E8}"/>
          </ac:spMkLst>
        </pc:spChg>
        <pc:spChg chg="mod">
          <ac:chgData name="May, Darron (DI SW EDA DVT PRM)" userId="ec32df33-21a1-41b1-be76-30f1076645cf" providerId="ADAL" clId="{679C65F8-FD46-417C-85D4-160A657E3FFC}" dt="2025-01-28T13:56:25.291" v="732"/>
          <ac:spMkLst>
            <pc:docMk/>
            <pc:sldMk cId="3671281944" sldId="1227"/>
            <ac:spMk id="24" creationId="{4CB7899E-BB3E-B9A5-292B-2DD5A5A261CA}"/>
          </ac:spMkLst>
        </pc:spChg>
        <pc:spChg chg="mod">
          <ac:chgData name="May, Darron (DI SW EDA DVT PRM)" userId="ec32df33-21a1-41b1-be76-30f1076645cf" providerId="ADAL" clId="{679C65F8-FD46-417C-85D4-160A657E3FFC}" dt="2025-01-28T13:56:25.291" v="732"/>
          <ac:spMkLst>
            <pc:docMk/>
            <pc:sldMk cId="3671281944" sldId="1227"/>
            <ac:spMk id="25" creationId="{8A723C6A-4ABF-26E5-197E-C41E4F54D401}"/>
          </ac:spMkLst>
        </pc:spChg>
        <pc:spChg chg="mod">
          <ac:chgData name="May, Darron (DI SW EDA DVT PRM)" userId="ec32df33-21a1-41b1-be76-30f1076645cf" providerId="ADAL" clId="{679C65F8-FD46-417C-85D4-160A657E3FFC}" dt="2025-01-28T13:56:25.291" v="732"/>
          <ac:spMkLst>
            <pc:docMk/>
            <pc:sldMk cId="3671281944" sldId="1227"/>
            <ac:spMk id="26" creationId="{72300226-6374-F92B-15B3-C327D96FB1C3}"/>
          </ac:spMkLst>
        </pc:spChg>
        <pc:spChg chg="mod">
          <ac:chgData name="May, Darron (DI SW EDA DVT PRM)" userId="ec32df33-21a1-41b1-be76-30f1076645cf" providerId="ADAL" clId="{679C65F8-FD46-417C-85D4-160A657E3FFC}" dt="2025-01-28T13:56:25.291" v="732"/>
          <ac:spMkLst>
            <pc:docMk/>
            <pc:sldMk cId="3671281944" sldId="1227"/>
            <ac:spMk id="27" creationId="{8BB8C431-075E-3D59-3AD8-EC8F572254B9}"/>
          </ac:spMkLst>
        </pc:spChg>
        <pc:spChg chg="mod">
          <ac:chgData name="May, Darron (DI SW EDA DVT PRM)" userId="ec32df33-21a1-41b1-be76-30f1076645cf" providerId="ADAL" clId="{679C65F8-FD46-417C-85D4-160A657E3FFC}" dt="2025-01-28T13:56:25.291" v="732"/>
          <ac:spMkLst>
            <pc:docMk/>
            <pc:sldMk cId="3671281944" sldId="1227"/>
            <ac:spMk id="28" creationId="{29C9E44D-3D97-720B-58E0-A33B2484A3EB}"/>
          </ac:spMkLst>
        </pc:spChg>
        <pc:spChg chg="mod">
          <ac:chgData name="May, Darron (DI SW EDA DVT PRM)" userId="ec32df33-21a1-41b1-be76-30f1076645cf" providerId="ADAL" clId="{679C65F8-FD46-417C-85D4-160A657E3FFC}" dt="2025-01-28T13:56:25.291" v="732"/>
          <ac:spMkLst>
            <pc:docMk/>
            <pc:sldMk cId="3671281944" sldId="1227"/>
            <ac:spMk id="29" creationId="{6A4D05CC-B17B-BF01-CB91-3348353D79FD}"/>
          </ac:spMkLst>
        </pc:spChg>
        <pc:spChg chg="mod">
          <ac:chgData name="May, Darron (DI SW EDA DVT PRM)" userId="ec32df33-21a1-41b1-be76-30f1076645cf" providerId="ADAL" clId="{679C65F8-FD46-417C-85D4-160A657E3FFC}" dt="2025-01-28T13:56:25.291" v="732"/>
          <ac:spMkLst>
            <pc:docMk/>
            <pc:sldMk cId="3671281944" sldId="1227"/>
            <ac:spMk id="30" creationId="{17476B59-A0F2-6604-50FA-4C1CE6082FE4}"/>
          </ac:spMkLst>
        </pc:spChg>
        <pc:spChg chg="mod">
          <ac:chgData name="May, Darron (DI SW EDA DVT PRM)" userId="ec32df33-21a1-41b1-be76-30f1076645cf" providerId="ADAL" clId="{679C65F8-FD46-417C-85D4-160A657E3FFC}" dt="2025-01-28T13:56:25.291" v="732"/>
          <ac:spMkLst>
            <pc:docMk/>
            <pc:sldMk cId="3671281944" sldId="1227"/>
            <ac:spMk id="31" creationId="{99FD73F1-0056-704C-9E0F-07FDF7FC1B65}"/>
          </ac:spMkLst>
        </pc:spChg>
        <pc:spChg chg="mod">
          <ac:chgData name="May, Darron (DI SW EDA DVT PRM)" userId="ec32df33-21a1-41b1-be76-30f1076645cf" providerId="ADAL" clId="{679C65F8-FD46-417C-85D4-160A657E3FFC}" dt="2025-01-28T13:56:25.291" v="732"/>
          <ac:spMkLst>
            <pc:docMk/>
            <pc:sldMk cId="3671281944" sldId="1227"/>
            <ac:spMk id="32" creationId="{8CE064FF-B568-CBDA-688D-1E74CE697A3F}"/>
          </ac:spMkLst>
        </pc:spChg>
        <pc:spChg chg="mod">
          <ac:chgData name="May, Darron (DI SW EDA DVT PRM)" userId="ec32df33-21a1-41b1-be76-30f1076645cf" providerId="ADAL" clId="{679C65F8-FD46-417C-85D4-160A657E3FFC}" dt="2025-01-28T13:56:25.291" v="732"/>
          <ac:spMkLst>
            <pc:docMk/>
            <pc:sldMk cId="3671281944" sldId="1227"/>
            <ac:spMk id="33" creationId="{9E83BAD7-1AC8-ABE2-93E7-85F28C5256BA}"/>
          </ac:spMkLst>
        </pc:spChg>
        <pc:spChg chg="mod">
          <ac:chgData name="May, Darron (DI SW EDA DVT PRM)" userId="ec32df33-21a1-41b1-be76-30f1076645cf" providerId="ADAL" clId="{679C65F8-FD46-417C-85D4-160A657E3FFC}" dt="2025-01-28T13:56:25.291" v="732"/>
          <ac:spMkLst>
            <pc:docMk/>
            <pc:sldMk cId="3671281944" sldId="1227"/>
            <ac:spMk id="34" creationId="{D5DC5DE6-EE23-5FAB-5E21-5B6EBF4C2D59}"/>
          </ac:spMkLst>
        </pc:spChg>
        <pc:spChg chg="mod">
          <ac:chgData name="May, Darron (DI SW EDA DVT PRM)" userId="ec32df33-21a1-41b1-be76-30f1076645cf" providerId="ADAL" clId="{679C65F8-FD46-417C-85D4-160A657E3FFC}" dt="2025-01-28T13:56:25.291" v="732"/>
          <ac:spMkLst>
            <pc:docMk/>
            <pc:sldMk cId="3671281944" sldId="1227"/>
            <ac:spMk id="35" creationId="{3D1E1541-C2D7-4283-58ED-C8E66F5D85C5}"/>
          </ac:spMkLst>
        </pc:spChg>
        <pc:spChg chg="mod">
          <ac:chgData name="May, Darron (DI SW EDA DVT PRM)" userId="ec32df33-21a1-41b1-be76-30f1076645cf" providerId="ADAL" clId="{679C65F8-FD46-417C-85D4-160A657E3FFC}" dt="2025-01-28T13:56:25.291" v="732"/>
          <ac:spMkLst>
            <pc:docMk/>
            <pc:sldMk cId="3671281944" sldId="1227"/>
            <ac:spMk id="36" creationId="{5376FE72-6008-1C24-7C15-7AB6D1071F80}"/>
          </ac:spMkLst>
        </pc:spChg>
        <pc:spChg chg="mod">
          <ac:chgData name="May, Darron (DI SW EDA DVT PRM)" userId="ec32df33-21a1-41b1-be76-30f1076645cf" providerId="ADAL" clId="{679C65F8-FD46-417C-85D4-160A657E3FFC}" dt="2025-01-28T13:56:25.291" v="732"/>
          <ac:spMkLst>
            <pc:docMk/>
            <pc:sldMk cId="3671281944" sldId="1227"/>
            <ac:spMk id="37" creationId="{F3EBBCD3-060A-B9AC-3172-F94556F6B176}"/>
          </ac:spMkLst>
        </pc:spChg>
        <pc:spChg chg="mod">
          <ac:chgData name="May, Darron (DI SW EDA DVT PRM)" userId="ec32df33-21a1-41b1-be76-30f1076645cf" providerId="ADAL" clId="{679C65F8-FD46-417C-85D4-160A657E3FFC}" dt="2025-01-28T13:56:25.291" v="732"/>
          <ac:spMkLst>
            <pc:docMk/>
            <pc:sldMk cId="3671281944" sldId="1227"/>
            <ac:spMk id="38" creationId="{E3D74292-889C-1A39-F075-0A32520ED087}"/>
          </ac:spMkLst>
        </pc:spChg>
        <pc:spChg chg="mod">
          <ac:chgData name="May, Darron (DI SW EDA DVT PRM)" userId="ec32df33-21a1-41b1-be76-30f1076645cf" providerId="ADAL" clId="{679C65F8-FD46-417C-85D4-160A657E3FFC}" dt="2025-01-28T13:56:25.291" v="732"/>
          <ac:spMkLst>
            <pc:docMk/>
            <pc:sldMk cId="3671281944" sldId="1227"/>
            <ac:spMk id="39" creationId="{073DB722-505D-3B24-1B8C-AA97545E6A22}"/>
          </ac:spMkLst>
        </pc:spChg>
        <pc:spChg chg="mod">
          <ac:chgData name="May, Darron (DI SW EDA DVT PRM)" userId="ec32df33-21a1-41b1-be76-30f1076645cf" providerId="ADAL" clId="{679C65F8-FD46-417C-85D4-160A657E3FFC}" dt="2025-01-28T13:56:25.291" v="732"/>
          <ac:spMkLst>
            <pc:docMk/>
            <pc:sldMk cId="3671281944" sldId="1227"/>
            <ac:spMk id="40" creationId="{6F40A4F0-F50B-A740-E4EC-A39470433E4F}"/>
          </ac:spMkLst>
        </pc:spChg>
        <pc:spChg chg="mod">
          <ac:chgData name="May, Darron (DI SW EDA DVT PRM)" userId="ec32df33-21a1-41b1-be76-30f1076645cf" providerId="ADAL" clId="{679C65F8-FD46-417C-85D4-160A657E3FFC}" dt="2025-01-28T13:56:25.291" v="732"/>
          <ac:spMkLst>
            <pc:docMk/>
            <pc:sldMk cId="3671281944" sldId="1227"/>
            <ac:spMk id="41" creationId="{9D439A98-DB2E-F035-4E0C-8EC76DF808CA}"/>
          </ac:spMkLst>
        </pc:spChg>
        <pc:spChg chg="mod">
          <ac:chgData name="May, Darron (DI SW EDA DVT PRM)" userId="ec32df33-21a1-41b1-be76-30f1076645cf" providerId="ADAL" clId="{679C65F8-FD46-417C-85D4-160A657E3FFC}" dt="2025-01-28T13:56:25.291" v="732"/>
          <ac:spMkLst>
            <pc:docMk/>
            <pc:sldMk cId="3671281944" sldId="1227"/>
            <ac:spMk id="42" creationId="{4107B217-1CDC-A9F0-E61A-24E3F0FE2E11}"/>
          </ac:spMkLst>
        </pc:spChg>
        <pc:spChg chg="mod">
          <ac:chgData name="May, Darron (DI SW EDA DVT PRM)" userId="ec32df33-21a1-41b1-be76-30f1076645cf" providerId="ADAL" clId="{679C65F8-FD46-417C-85D4-160A657E3FFC}" dt="2025-01-28T13:56:25.291" v="732"/>
          <ac:spMkLst>
            <pc:docMk/>
            <pc:sldMk cId="3671281944" sldId="1227"/>
            <ac:spMk id="43" creationId="{A97EE13C-D8F2-3DB6-26F3-DD7BD27AA94B}"/>
          </ac:spMkLst>
        </pc:spChg>
        <pc:spChg chg="mod">
          <ac:chgData name="May, Darron (DI SW EDA DVT PRM)" userId="ec32df33-21a1-41b1-be76-30f1076645cf" providerId="ADAL" clId="{679C65F8-FD46-417C-85D4-160A657E3FFC}" dt="2025-01-28T13:56:25.291" v="732"/>
          <ac:spMkLst>
            <pc:docMk/>
            <pc:sldMk cId="3671281944" sldId="1227"/>
            <ac:spMk id="44" creationId="{74D88330-E5C7-A65B-0BF4-4E575D48472E}"/>
          </ac:spMkLst>
        </pc:spChg>
        <pc:spChg chg="mod">
          <ac:chgData name="May, Darron (DI SW EDA DVT PRM)" userId="ec32df33-21a1-41b1-be76-30f1076645cf" providerId="ADAL" clId="{679C65F8-FD46-417C-85D4-160A657E3FFC}" dt="2025-01-28T13:56:25.291" v="732"/>
          <ac:spMkLst>
            <pc:docMk/>
            <pc:sldMk cId="3671281944" sldId="1227"/>
            <ac:spMk id="45" creationId="{41B4DACD-A5EB-B210-056C-5EE1FBC41BD2}"/>
          </ac:spMkLst>
        </pc:spChg>
        <pc:spChg chg="mod">
          <ac:chgData name="May, Darron (DI SW EDA DVT PRM)" userId="ec32df33-21a1-41b1-be76-30f1076645cf" providerId="ADAL" clId="{679C65F8-FD46-417C-85D4-160A657E3FFC}" dt="2025-01-28T13:56:25.291" v="732"/>
          <ac:spMkLst>
            <pc:docMk/>
            <pc:sldMk cId="3671281944" sldId="1227"/>
            <ac:spMk id="46" creationId="{A6CF4E9E-F288-08F3-B8A8-851A9AD325F2}"/>
          </ac:spMkLst>
        </pc:spChg>
        <pc:spChg chg="mod">
          <ac:chgData name="May, Darron (DI SW EDA DVT PRM)" userId="ec32df33-21a1-41b1-be76-30f1076645cf" providerId="ADAL" clId="{679C65F8-FD46-417C-85D4-160A657E3FFC}" dt="2025-01-28T13:56:25.291" v="732"/>
          <ac:spMkLst>
            <pc:docMk/>
            <pc:sldMk cId="3671281944" sldId="1227"/>
            <ac:spMk id="47" creationId="{75D97C6D-A0C5-E04C-7D3E-119ED5684A8F}"/>
          </ac:spMkLst>
        </pc:spChg>
        <pc:spChg chg="mod">
          <ac:chgData name="May, Darron (DI SW EDA DVT PRM)" userId="ec32df33-21a1-41b1-be76-30f1076645cf" providerId="ADAL" clId="{679C65F8-FD46-417C-85D4-160A657E3FFC}" dt="2025-01-28T13:56:25.291" v="732"/>
          <ac:spMkLst>
            <pc:docMk/>
            <pc:sldMk cId="3671281944" sldId="1227"/>
            <ac:spMk id="48" creationId="{B8EB5E84-FFAE-43A0-C5BD-258AB3F81A6F}"/>
          </ac:spMkLst>
        </pc:spChg>
        <pc:spChg chg="mod">
          <ac:chgData name="May, Darron (DI SW EDA DVT PRM)" userId="ec32df33-21a1-41b1-be76-30f1076645cf" providerId="ADAL" clId="{679C65F8-FD46-417C-85D4-160A657E3FFC}" dt="2025-01-28T13:56:25.291" v="732"/>
          <ac:spMkLst>
            <pc:docMk/>
            <pc:sldMk cId="3671281944" sldId="1227"/>
            <ac:spMk id="49" creationId="{C5139F04-E5DE-A8D7-2774-9D57C8082181}"/>
          </ac:spMkLst>
        </pc:spChg>
        <pc:spChg chg="mod">
          <ac:chgData name="May, Darron (DI SW EDA DVT PRM)" userId="ec32df33-21a1-41b1-be76-30f1076645cf" providerId="ADAL" clId="{679C65F8-FD46-417C-85D4-160A657E3FFC}" dt="2025-01-28T13:56:25.291" v="732"/>
          <ac:spMkLst>
            <pc:docMk/>
            <pc:sldMk cId="3671281944" sldId="1227"/>
            <ac:spMk id="50" creationId="{4E2B9DCA-9E55-0071-A4FE-71E8730C0B92}"/>
          </ac:spMkLst>
        </pc:spChg>
        <pc:spChg chg="mod">
          <ac:chgData name="May, Darron (DI SW EDA DVT PRM)" userId="ec32df33-21a1-41b1-be76-30f1076645cf" providerId="ADAL" clId="{679C65F8-FD46-417C-85D4-160A657E3FFC}" dt="2025-01-28T13:56:25.291" v="732"/>
          <ac:spMkLst>
            <pc:docMk/>
            <pc:sldMk cId="3671281944" sldId="1227"/>
            <ac:spMk id="52" creationId="{0F1FC23B-2BD1-EA5D-0766-6C0E3FAE8809}"/>
          </ac:spMkLst>
        </pc:spChg>
        <pc:spChg chg="mod">
          <ac:chgData name="May, Darron (DI SW EDA DVT PRM)" userId="ec32df33-21a1-41b1-be76-30f1076645cf" providerId="ADAL" clId="{679C65F8-FD46-417C-85D4-160A657E3FFC}" dt="2025-01-28T13:56:25.291" v="732"/>
          <ac:spMkLst>
            <pc:docMk/>
            <pc:sldMk cId="3671281944" sldId="1227"/>
            <ac:spMk id="53" creationId="{9DF30A18-1B55-98E7-25BA-8746FC9A795F}"/>
          </ac:spMkLst>
        </pc:spChg>
        <pc:spChg chg="mod">
          <ac:chgData name="May, Darron (DI SW EDA DVT PRM)" userId="ec32df33-21a1-41b1-be76-30f1076645cf" providerId="ADAL" clId="{679C65F8-FD46-417C-85D4-160A657E3FFC}" dt="2025-01-28T13:56:25.291" v="732"/>
          <ac:spMkLst>
            <pc:docMk/>
            <pc:sldMk cId="3671281944" sldId="1227"/>
            <ac:spMk id="54" creationId="{3FE1C508-6EDD-AA6E-C22D-C2479C18A13E}"/>
          </ac:spMkLst>
        </pc:spChg>
        <pc:spChg chg="mod">
          <ac:chgData name="May, Darron (DI SW EDA DVT PRM)" userId="ec32df33-21a1-41b1-be76-30f1076645cf" providerId="ADAL" clId="{679C65F8-FD46-417C-85D4-160A657E3FFC}" dt="2025-01-28T13:56:25.291" v="732"/>
          <ac:spMkLst>
            <pc:docMk/>
            <pc:sldMk cId="3671281944" sldId="1227"/>
            <ac:spMk id="55" creationId="{06CC1142-D960-F32B-D000-7EB6BD8A1268}"/>
          </ac:spMkLst>
        </pc:spChg>
        <pc:spChg chg="mod">
          <ac:chgData name="May, Darron (DI SW EDA DVT PRM)" userId="ec32df33-21a1-41b1-be76-30f1076645cf" providerId="ADAL" clId="{679C65F8-FD46-417C-85D4-160A657E3FFC}" dt="2025-01-28T13:56:25.291" v="732"/>
          <ac:spMkLst>
            <pc:docMk/>
            <pc:sldMk cId="3671281944" sldId="1227"/>
            <ac:spMk id="56" creationId="{9C257E36-64E4-51AF-48AA-F8570F33EAB7}"/>
          </ac:spMkLst>
        </pc:spChg>
        <pc:spChg chg="mod">
          <ac:chgData name="May, Darron (DI SW EDA DVT PRM)" userId="ec32df33-21a1-41b1-be76-30f1076645cf" providerId="ADAL" clId="{679C65F8-FD46-417C-85D4-160A657E3FFC}" dt="2025-01-28T13:56:25.291" v="732"/>
          <ac:spMkLst>
            <pc:docMk/>
            <pc:sldMk cId="3671281944" sldId="1227"/>
            <ac:spMk id="57" creationId="{4BC1C5B1-46C4-6892-041E-D303BAD90C84}"/>
          </ac:spMkLst>
        </pc:spChg>
        <pc:spChg chg="mod">
          <ac:chgData name="May, Darron (DI SW EDA DVT PRM)" userId="ec32df33-21a1-41b1-be76-30f1076645cf" providerId="ADAL" clId="{679C65F8-FD46-417C-85D4-160A657E3FFC}" dt="2025-01-28T13:56:25.291" v="732"/>
          <ac:spMkLst>
            <pc:docMk/>
            <pc:sldMk cId="3671281944" sldId="1227"/>
            <ac:spMk id="58" creationId="{F0D896AB-447A-6FD7-22E8-C8F9073FC930}"/>
          </ac:spMkLst>
        </pc:spChg>
        <pc:spChg chg="mod">
          <ac:chgData name="May, Darron (DI SW EDA DVT PRM)" userId="ec32df33-21a1-41b1-be76-30f1076645cf" providerId="ADAL" clId="{679C65F8-FD46-417C-85D4-160A657E3FFC}" dt="2025-01-28T13:56:25.291" v="732"/>
          <ac:spMkLst>
            <pc:docMk/>
            <pc:sldMk cId="3671281944" sldId="1227"/>
            <ac:spMk id="59" creationId="{8F1685BB-5F48-4A85-924F-2D862E9BDFE1}"/>
          </ac:spMkLst>
        </pc:spChg>
        <pc:spChg chg="mod">
          <ac:chgData name="May, Darron (DI SW EDA DVT PRM)" userId="ec32df33-21a1-41b1-be76-30f1076645cf" providerId="ADAL" clId="{679C65F8-FD46-417C-85D4-160A657E3FFC}" dt="2025-01-28T13:56:25.291" v="732"/>
          <ac:spMkLst>
            <pc:docMk/>
            <pc:sldMk cId="3671281944" sldId="1227"/>
            <ac:spMk id="60" creationId="{4D3EB6A2-309F-71FB-6B39-6C315214E658}"/>
          </ac:spMkLst>
        </pc:spChg>
        <pc:spChg chg="mod">
          <ac:chgData name="May, Darron (DI SW EDA DVT PRM)" userId="ec32df33-21a1-41b1-be76-30f1076645cf" providerId="ADAL" clId="{679C65F8-FD46-417C-85D4-160A657E3FFC}" dt="2025-01-28T13:56:25.291" v="732"/>
          <ac:spMkLst>
            <pc:docMk/>
            <pc:sldMk cId="3671281944" sldId="1227"/>
            <ac:spMk id="61" creationId="{0B2F82A4-FB5B-7F27-53FA-2F0F41146844}"/>
          </ac:spMkLst>
        </pc:spChg>
        <pc:spChg chg="mod">
          <ac:chgData name="May, Darron (DI SW EDA DVT PRM)" userId="ec32df33-21a1-41b1-be76-30f1076645cf" providerId="ADAL" clId="{679C65F8-FD46-417C-85D4-160A657E3FFC}" dt="2025-01-28T13:56:25.291" v="732"/>
          <ac:spMkLst>
            <pc:docMk/>
            <pc:sldMk cId="3671281944" sldId="1227"/>
            <ac:spMk id="62" creationId="{0BCA4919-D8F6-CD66-FF57-BCEBF6D7D75D}"/>
          </ac:spMkLst>
        </pc:spChg>
        <pc:spChg chg="mod">
          <ac:chgData name="May, Darron (DI SW EDA DVT PRM)" userId="ec32df33-21a1-41b1-be76-30f1076645cf" providerId="ADAL" clId="{679C65F8-FD46-417C-85D4-160A657E3FFC}" dt="2025-01-28T13:56:25.291" v="732"/>
          <ac:spMkLst>
            <pc:docMk/>
            <pc:sldMk cId="3671281944" sldId="1227"/>
            <ac:spMk id="63" creationId="{0666B014-4488-0F3C-593E-5837D02639A0}"/>
          </ac:spMkLst>
        </pc:spChg>
        <pc:spChg chg="mod">
          <ac:chgData name="May, Darron (DI SW EDA DVT PRM)" userId="ec32df33-21a1-41b1-be76-30f1076645cf" providerId="ADAL" clId="{679C65F8-FD46-417C-85D4-160A657E3FFC}" dt="2025-01-28T13:56:25.291" v="732"/>
          <ac:spMkLst>
            <pc:docMk/>
            <pc:sldMk cId="3671281944" sldId="1227"/>
            <ac:spMk id="64" creationId="{F40C3372-7FF8-AC75-785D-463F3B82C97A}"/>
          </ac:spMkLst>
        </pc:spChg>
        <pc:spChg chg="mod">
          <ac:chgData name="May, Darron (DI SW EDA DVT PRM)" userId="ec32df33-21a1-41b1-be76-30f1076645cf" providerId="ADAL" clId="{679C65F8-FD46-417C-85D4-160A657E3FFC}" dt="2025-01-28T13:56:25.291" v="732"/>
          <ac:spMkLst>
            <pc:docMk/>
            <pc:sldMk cId="3671281944" sldId="1227"/>
            <ac:spMk id="65" creationId="{7F7B0CD5-258F-0C97-8C22-E891E4AE0CC4}"/>
          </ac:spMkLst>
        </pc:spChg>
        <pc:spChg chg="mod">
          <ac:chgData name="May, Darron (DI SW EDA DVT PRM)" userId="ec32df33-21a1-41b1-be76-30f1076645cf" providerId="ADAL" clId="{679C65F8-FD46-417C-85D4-160A657E3FFC}" dt="2025-01-28T13:56:25.291" v="732"/>
          <ac:spMkLst>
            <pc:docMk/>
            <pc:sldMk cId="3671281944" sldId="1227"/>
            <ac:spMk id="66" creationId="{86F05224-CF54-D94B-70BE-A15C03715053}"/>
          </ac:spMkLst>
        </pc:spChg>
        <pc:spChg chg="mod">
          <ac:chgData name="May, Darron (DI SW EDA DVT PRM)" userId="ec32df33-21a1-41b1-be76-30f1076645cf" providerId="ADAL" clId="{679C65F8-FD46-417C-85D4-160A657E3FFC}" dt="2025-01-28T13:56:25.291" v="732"/>
          <ac:spMkLst>
            <pc:docMk/>
            <pc:sldMk cId="3671281944" sldId="1227"/>
            <ac:spMk id="67" creationId="{D13C0D43-2C40-69B1-9311-A219877A4316}"/>
          </ac:spMkLst>
        </pc:spChg>
        <pc:spChg chg="mod">
          <ac:chgData name="May, Darron (DI SW EDA DVT PRM)" userId="ec32df33-21a1-41b1-be76-30f1076645cf" providerId="ADAL" clId="{679C65F8-FD46-417C-85D4-160A657E3FFC}" dt="2025-01-28T13:56:25.291" v="732"/>
          <ac:spMkLst>
            <pc:docMk/>
            <pc:sldMk cId="3671281944" sldId="1227"/>
            <ac:spMk id="68" creationId="{DE2E3BEE-0F92-C163-F71E-F09130AC4744}"/>
          </ac:spMkLst>
        </pc:spChg>
        <pc:spChg chg="mod">
          <ac:chgData name="May, Darron (DI SW EDA DVT PRM)" userId="ec32df33-21a1-41b1-be76-30f1076645cf" providerId="ADAL" clId="{679C65F8-FD46-417C-85D4-160A657E3FFC}" dt="2025-01-28T13:56:25.291" v="732"/>
          <ac:spMkLst>
            <pc:docMk/>
            <pc:sldMk cId="3671281944" sldId="1227"/>
            <ac:spMk id="69" creationId="{6593B3A2-FE44-E51E-1AB6-438BB30ACBFD}"/>
          </ac:spMkLst>
        </pc:spChg>
        <pc:spChg chg="mod">
          <ac:chgData name="May, Darron (DI SW EDA DVT PRM)" userId="ec32df33-21a1-41b1-be76-30f1076645cf" providerId="ADAL" clId="{679C65F8-FD46-417C-85D4-160A657E3FFC}" dt="2025-01-28T13:56:25.291" v="732"/>
          <ac:spMkLst>
            <pc:docMk/>
            <pc:sldMk cId="3671281944" sldId="1227"/>
            <ac:spMk id="70" creationId="{37B9ACF4-C92F-5656-1662-8C689DBC9395}"/>
          </ac:spMkLst>
        </pc:spChg>
        <pc:spChg chg="mod">
          <ac:chgData name="May, Darron (DI SW EDA DVT PRM)" userId="ec32df33-21a1-41b1-be76-30f1076645cf" providerId="ADAL" clId="{679C65F8-FD46-417C-85D4-160A657E3FFC}" dt="2025-01-28T13:56:25.291" v="732"/>
          <ac:spMkLst>
            <pc:docMk/>
            <pc:sldMk cId="3671281944" sldId="1227"/>
            <ac:spMk id="71" creationId="{C514EA39-885D-7AE4-EA63-BB0660FE1DEA}"/>
          </ac:spMkLst>
        </pc:spChg>
        <pc:spChg chg="mod">
          <ac:chgData name="May, Darron (DI SW EDA DVT PRM)" userId="ec32df33-21a1-41b1-be76-30f1076645cf" providerId="ADAL" clId="{679C65F8-FD46-417C-85D4-160A657E3FFC}" dt="2025-01-28T13:56:25.291" v="732"/>
          <ac:spMkLst>
            <pc:docMk/>
            <pc:sldMk cId="3671281944" sldId="1227"/>
            <ac:spMk id="72" creationId="{1FD309EB-F006-5760-4E9F-690F5AE06EDD}"/>
          </ac:spMkLst>
        </pc:spChg>
        <pc:spChg chg="mod">
          <ac:chgData name="May, Darron (DI SW EDA DVT PRM)" userId="ec32df33-21a1-41b1-be76-30f1076645cf" providerId="ADAL" clId="{679C65F8-FD46-417C-85D4-160A657E3FFC}" dt="2025-01-28T13:56:25.291" v="732"/>
          <ac:spMkLst>
            <pc:docMk/>
            <pc:sldMk cId="3671281944" sldId="1227"/>
            <ac:spMk id="73" creationId="{E1A26868-0E51-7F30-DD66-3F5D476E9CBD}"/>
          </ac:spMkLst>
        </pc:spChg>
        <pc:spChg chg="mod">
          <ac:chgData name="May, Darron (DI SW EDA DVT PRM)" userId="ec32df33-21a1-41b1-be76-30f1076645cf" providerId="ADAL" clId="{679C65F8-FD46-417C-85D4-160A657E3FFC}" dt="2025-01-28T13:56:25.291" v="732"/>
          <ac:spMkLst>
            <pc:docMk/>
            <pc:sldMk cId="3671281944" sldId="1227"/>
            <ac:spMk id="74" creationId="{1232D418-28C6-321A-3074-02AD308609A6}"/>
          </ac:spMkLst>
        </pc:spChg>
        <pc:spChg chg="mod">
          <ac:chgData name="May, Darron (DI SW EDA DVT PRM)" userId="ec32df33-21a1-41b1-be76-30f1076645cf" providerId="ADAL" clId="{679C65F8-FD46-417C-85D4-160A657E3FFC}" dt="2025-01-28T13:56:25.291" v="732"/>
          <ac:spMkLst>
            <pc:docMk/>
            <pc:sldMk cId="3671281944" sldId="1227"/>
            <ac:spMk id="75" creationId="{CB1F0E04-27F0-7D8C-AA08-D7AE2373852E}"/>
          </ac:spMkLst>
        </pc:spChg>
        <pc:spChg chg="mod">
          <ac:chgData name="May, Darron (DI SW EDA DVT PRM)" userId="ec32df33-21a1-41b1-be76-30f1076645cf" providerId="ADAL" clId="{679C65F8-FD46-417C-85D4-160A657E3FFC}" dt="2025-01-28T13:56:25.291" v="732"/>
          <ac:spMkLst>
            <pc:docMk/>
            <pc:sldMk cId="3671281944" sldId="1227"/>
            <ac:spMk id="76" creationId="{56F54A4E-CD69-E4F0-5CAE-791FC9D58C0E}"/>
          </ac:spMkLst>
        </pc:spChg>
        <pc:spChg chg="mod">
          <ac:chgData name="May, Darron (DI SW EDA DVT PRM)" userId="ec32df33-21a1-41b1-be76-30f1076645cf" providerId="ADAL" clId="{679C65F8-FD46-417C-85D4-160A657E3FFC}" dt="2025-01-28T13:56:25.291" v="732"/>
          <ac:spMkLst>
            <pc:docMk/>
            <pc:sldMk cId="3671281944" sldId="1227"/>
            <ac:spMk id="77" creationId="{7378E1BB-1F9D-8F3B-C051-6D6976ECD43A}"/>
          </ac:spMkLst>
        </pc:spChg>
        <pc:spChg chg="mod">
          <ac:chgData name="May, Darron (DI SW EDA DVT PRM)" userId="ec32df33-21a1-41b1-be76-30f1076645cf" providerId="ADAL" clId="{679C65F8-FD46-417C-85D4-160A657E3FFC}" dt="2025-01-28T13:56:25.291" v="732"/>
          <ac:spMkLst>
            <pc:docMk/>
            <pc:sldMk cId="3671281944" sldId="1227"/>
            <ac:spMk id="78" creationId="{5578AE94-71AE-CC54-4813-5D9ED7B9054F}"/>
          </ac:spMkLst>
        </pc:spChg>
        <pc:spChg chg="mod">
          <ac:chgData name="May, Darron (DI SW EDA DVT PRM)" userId="ec32df33-21a1-41b1-be76-30f1076645cf" providerId="ADAL" clId="{679C65F8-FD46-417C-85D4-160A657E3FFC}" dt="2025-01-28T13:56:25.291" v="732"/>
          <ac:spMkLst>
            <pc:docMk/>
            <pc:sldMk cId="3671281944" sldId="1227"/>
            <ac:spMk id="79" creationId="{5EA84635-9C3E-0801-792D-A8C7FF5902CB}"/>
          </ac:spMkLst>
        </pc:spChg>
        <pc:spChg chg="mod">
          <ac:chgData name="May, Darron (DI SW EDA DVT PRM)" userId="ec32df33-21a1-41b1-be76-30f1076645cf" providerId="ADAL" clId="{679C65F8-FD46-417C-85D4-160A657E3FFC}" dt="2025-01-28T13:56:25.291" v="732"/>
          <ac:spMkLst>
            <pc:docMk/>
            <pc:sldMk cId="3671281944" sldId="1227"/>
            <ac:spMk id="80" creationId="{40FF6572-330F-751F-D8B1-0668CAD4AAA5}"/>
          </ac:spMkLst>
        </pc:spChg>
        <pc:spChg chg="mod">
          <ac:chgData name="May, Darron (DI SW EDA DVT PRM)" userId="ec32df33-21a1-41b1-be76-30f1076645cf" providerId="ADAL" clId="{679C65F8-FD46-417C-85D4-160A657E3FFC}" dt="2025-01-28T13:56:25.291" v="732"/>
          <ac:spMkLst>
            <pc:docMk/>
            <pc:sldMk cId="3671281944" sldId="1227"/>
            <ac:spMk id="81" creationId="{25A7134C-2E0A-19A0-BAB2-A195A974C7CF}"/>
          </ac:spMkLst>
        </pc:spChg>
        <pc:spChg chg="mod">
          <ac:chgData name="May, Darron (DI SW EDA DVT PRM)" userId="ec32df33-21a1-41b1-be76-30f1076645cf" providerId="ADAL" clId="{679C65F8-FD46-417C-85D4-160A657E3FFC}" dt="2025-01-28T13:56:25.291" v="732"/>
          <ac:spMkLst>
            <pc:docMk/>
            <pc:sldMk cId="3671281944" sldId="1227"/>
            <ac:spMk id="82" creationId="{1513D37E-BFB2-6314-5D4E-9409817614AF}"/>
          </ac:spMkLst>
        </pc:spChg>
        <pc:spChg chg="mod">
          <ac:chgData name="May, Darron (DI SW EDA DVT PRM)" userId="ec32df33-21a1-41b1-be76-30f1076645cf" providerId="ADAL" clId="{679C65F8-FD46-417C-85D4-160A657E3FFC}" dt="2025-01-28T13:56:25.291" v="732"/>
          <ac:spMkLst>
            <pc:docMk/>
            <pc:sldMk cId="3671281944" sldId="1227"/>
            <ac:spMk id="83" creationId="{07D698A9-182B-D4EC-3FC1-9ED19AA5E724}"/>
          </ac:spMkLst>
        </pc:spChg>
        <pc:spChg chg="mod">
          <ac:chgData name="May, Darron (DI SW EDA DVT PRM)" userId="ec32df33-21a1-41b1-be76-30f1076645cf" providerId="ADAL" clId="{679C65F8-FD46-417C-85D4-160A657E3FFC}" dt="2025-01-28T13:56:25.291" v="732"/>
          <ac:spMkLst>
            <pc:docMk/>
            <pc:sldMk cId="3671281944" sldId="1227"/>
            <ac:spMk id="84" creationId="{566C1A8A-DEA6-1EE8-7151-E413C753DD3A}"/>
          </ac:spMkLst>
        </pc:spChg>
        <pc:spChg chg="mod">
          <ac:chgData name="May, Darron (DI SW EDA DVT PRM)" userId="ec32df33-21a1-41b1-be76-30f1076645cf" providerId="ADAL" clId="{679C65F8-FD46-417C-85D4-160A657E3FFC}" dt="2025-01-28T13:56:25.291" v="732"/>
          <ac:spMkLst>
            <pc:docMk/>
            <pc:sldMk cId="3671281944" sldId="1227"/>
            <ac:spMk id="85" creationId="{3DB4C15E-BFAA-476F-4236-640F0BB5781B}"/>
          </ac:spMkLst>
        </pc:spChg>
        <pc:spChg chg="mod">
          <ac:chgData name="May, Darron (DI SW EDA DVT PRM)" userId="ec32df33-21a1-41b1-be76-30f1076645cf" providerId="ADAL" clId="{679C65F8-FD46-417C-85D4-160A657E3FFC}" dt="2025-01-28T13:56:25.291" v="732"/>
          <ac:spMkLst>
            <pc:docMk/>
            <pc:sldMk cId="3671281944" sldId="1227"/>
            <ac:spMk id="86" creationId="{A18B7B60-48B8-3FFB-8487-6E37F4808018}"/>
          </ac:spMkLst>
        </pc:spChg>
        <pc:spChg chg="mod">
          <ac:chgData name="May, Darron (DI SW EDA DVT PRM)" userId="ec32df33-21a1-41b1-be76-30f1076645cf" providerId="ADAL" clId="{679C65F8-FD46-417C-85D4-160A657E3FFC}" dt="2025-01-28T13:56:25.291" v="732"/>
          <ac:spMkLst>
            <pc:docMk/>
            <pc:sldMk cId="3671281944" sldId="1227"/>
            <ac:spMk id="87" creationId="{2C4FF264-F82E-E244-3699-20ABA6AA2A70}"/>
          </ac:spMkLst>
        </pc:spChg>
        <pc:spChg chg="mod">
          <ac:chgData name="May, Darron (DI SW EDA DVT PRM)" userId="ec32df33-21a1-41b1-be76-30f1076645cf" providerId="ADAL" clId="{679C65F8-FD46-417C-85D4-160A657E3FFC}" dt="2025-01-28T13:56:25.291" v="732"/>
          <ac:spMkLst>
            <pc:docMk/>
            <pc:sldMk cId="3671281944" sldId="1227"/>
            <ac:spMk id="88" creationId="{1DDEC4A5-195A-84CE-5266-35A41C3BAAE5}"/>
          </ac:spMkLst>
        </pc:spChg>
        <pc:spChg chg="mod">
          <ac:chgData name="May, Darron (DI SW EDA DVT PRM)" userId="ec32df33-21a1-41b1-be76-30f1076645cf" providerId="ADAL" clId="{679C65F8-FD46-417C-85D4-160A657E3FFC}" dt="2025-01-28T13:56:25.291" v="732"/>
          <ac:spMkLst>
            <pc:docMk/>
            <pc:sldMk cId="3671281944" sldId="1227"/>
            <ac:spMk id="89" creationId="{02EA2438-7E7A-2975-E054-4B0CB6D2D5A7}"/>
          </ac:spMkLst>
        </pc:spChg>
        <pc:spChg chg="mod">
          <ac:chgData name="May, Darron (DI SW EDA DVT PRM)" userId="ec32df33-21a1-41b1-be76-30f1076645cf" providerId="ADAL" clId="{679C65F8-FD46-417C-85D4-160A657E3FFC}" dt="2025-01-28T13:56:25.291" v="732"/>
          <ac:spMkLst>
            <pc:docMk/>
            <pc:sldMk cId="3671281944" sldId="1227"/>
            <ac:spMk id="90" creationId="{CD819BB4-8F95-4D06-2CCE-1E4731918923}"/>
          </ac:spMkLst>
        </pc:spChg>
        <pc:spChg chg="mod">
          <ac:chgData name="May, Darron (DI SW EDA DVT PRM)" userId="ec32df33-21a1-41b1-be76-30f1076645cf" providerId="ADAL" clId="{679C65F8-FD46-417C-85D4-160A657E3FFC}" dt="2025-01-28T13:56:25.291" v="732"/>
          <ac:spMkLst>
            <pc:docMk/>
            <pc:sldMk cId="3671281944" sldId="1227"/>
            <ac:spMk id="91" creationId="{DFD1066A-22F2-79CF-D400-FE4A9568AE29}"/>
          </ac:spMkLst>
        </pc:spChg>
        <pc:spChg chg="mod">
          <ac:chgData name="May, Darron (DI SW EDA DVT PRM)" userId="ec32df33-21a1-41b1-be76-30f1076645cf" providerId="ADAL" clId="{679C65F8-FD46-417C-85D4-160A657E3FFC}" dt="2025-01-28T13:56:25.291" v="732"/>
          <ac:spMkLst>
            <pc:docMk/>
            <pc:sldMk cId="3671281944" sldId="1227"/>
            <ac:spMk id="92" creationId="{4E88B241-6FF1-FFAD-5768-F4ED1F87611D}"/>
          </ac:spMkLst>
        </pc:spChg>
        <pc:spChg chg="mod">
          <ac:chgData name="May, Darron (DI SW EDA DVT PRM)" userId="ec32df33-21a1-41b1-be76-30f1076645cf" providerId="ADAL" clId="{679C65F8-FD46-417C-85D4-160A657E3FFC}" dt="2025-01-28T13:56:25.291" v="732"/>
          <ac:spMkLst>
            <pc:docMk/>
            <pc:sldMk cId="3671281944" sldId="1227"/>
            <ac:spMk id="93" creationId="{1902B174-3C2D-EC80-9922-66E516D5291A}"/>
          </ac:spMkLst>
        </pc:spChg>
        <pc:spChg chg="mod">
          <ac:chgData name="May, Darron (DI SW EDA DVT PRM)" userId="ec32df33-21a1-41b1-be76-30f1076645cf" providerId="ADAL" clId="{679C65F8-FD46-417C-85D4-160A657E3FFC}" dt="2025-01-28T13:56:25.291" v="732"/>
          <ac:spMkLst>
            <pc:docMk/>
            <pc:sldMk cId="3671281944" sldId="1227"/>
            <ac:spMk id="94" creationId="{A911BCE0-AADA-7F87-950F-1553EFB5F4E7}"/>
          </ac:spMkLst>
        </pc:spChg>
        <pc:spChg chg="mod">
          <ac:chgData name="May, Darron (DI SW EDA DVT PRM)" userId="ec32df33-21a1-41b1-be76-30f1076645cf" providerId="ADAL" clId="{679C65F8-FD46-417C-85D4-160A657E3FFC}" dt="2025-01-28T13:56:25.291" v="732"/>
          <ac:spMkLst>
            <pc:docMk/>
            <pc:sldMk cId="3671281944" sldId="1227"/>
            <ac:spMk id="95" creationId="{8E464326-A682-ABED-432B-D5B9F5AA4EFB}"/>
          </ac:spMkLst>
        </pc:spChg>
        <pc:spChg chg="mod">
          <ac:chgData name="May, Darron (DI SW EDA DVT PRM)" userId="ec32df33-21a1-41b1-be76-30f1076645cf" providerId="ADAL" clId="{679C65F8-FD46-417C-85D4-160A657E3FFC}" dt="2025-01-28T13:56:25.291" v="732"/>
          <ac:spMkLst>
            <pc:docMk/>
            <pc:sldMk cId="3671281944" sldId="1227"/>
            <ac:spMk id="96" creationId="{92907AD9-9DE6-EA29-FC67-62B4CFA2E34E}"/>
          </ac:spMkLst>
        </pc:spChg>
        <pc:spChg chg="mod">
          <ac:chgData name="May, Darron (DI SW EDA DVT PRM)" userId="ec32df33-21a1-41b1-be76-30f1076645cf" providerId="ADAL" clId="{679C65F8-FD46-417C-85D4-160A657E3FFC}" dt="2025-01-28T13:56:25.291" v="732"/>
          <ac:spMkLst>
            <pc:docMk/>
            <pc:sldMk cId="3671281944" sldId="1227"/>
            <ac:spMk id="97" creationId="{4A56C677-2EDD-AC6B-3767-9417A638832D}"/>
          </ac:spMkLst>
        </pc:spChg>
        <pc:spChg chg="mod">
          <ac:chgData name="May, Darron (DI SW EDA DVT PRM)" userId="ec32df33-21a1-41b1-be76-30f1076645cf" providerId="ADAL" clId="{679C65F8-FD46-417C-85D4-160A657E3FFC}" dt="2025-01-28T13:56:25.291" v="732"/>
          <ac:spMkLst>
            <pc:docMk/>
            <pc:sldMk cId="3671281944" sldId="1227"/>
            <ac:spMk id="99" creationId="{FC6F7A2F-4BEE-EBC3-AF7A-342DDF65AE79}"/>
          </ac:spMkLst>
        </pc:spChg>
        <pc:spChg chg="mod">
          <ac:chgData name="May, Darron (DI SW EDA DVT PRM)" userId="ec32df33-21a1-41b1-be76-30f1076645cf" providerId="ADAL" clId="{679C65F8-FD46-417C-85D4-160A657E3FFC}" dt="2025-01-28T13:56:25.291" v="732"/>
          <ac:spMkLst>
            <pc:docMk/>
            <pc:sldMk cId="3671281944" sldId="1227"/>
            <ac:spMk id="100" creationId="{4D3F40A3-071F-3A5A-7DE3-7B2954FDCC8B}"/>
          </ac:spMkLst>
        </pc:spChg>
        <pc:spChg chg="mod">
          <ac:chgData name="May, Darron (DI SW EDA DVT PRM)" userId="ec32df33-21a1-41b1-be76-30f1076645cf" providerId="ADAL" clId="{679C65F8-FD46-417C-85D4-160A657E3FFC}" dt="2025-01-28T13:56:25.291" v="732"/>
          <ac:spMkLst>
            <pc:docMk/>
            <pc:sldMk cId="3671281944" sldId="1227"/>
            <ac:spMk id="101" creationId="{1AB126A7-052E-C997-777E-EC78D329F2B8}"/>
          </ac:spMkLst>
        </pc:spChg>
        <pc:spChg chg="mod">
          <ac:chgData name="May, Darron (DI SW EDA DVT PRM)" userId="ec32df33-21a1-41b1-be76-30f1076645cf" providerId="ADAL" clId="{679C65F8-FD46-417C-85D4-160A657E3FFC}" dt="2025-01-28T13:56:25.291" v="732"/>
          <ac:spMkLst>
            <pc:docMk/>
            <pc:sldMk cId="3671281944" sldId="1227"/>
            <ac:spMk id="102" creationId="{906E2B3E-4BF2-B20C-CBB3-7A7AD7EF310B}"/>
          </ac:spMkLst>
        </pc:spChg>
        <pc:spChg chg="mod">
          <ac:chgData name="May, Darron (DI SW EDA DVT PRM)" userId="ec32df33-21a1-41b1-be76-30f1076645cf" providerId="ADAL" clId="{679C65F8-FD46-417C-85D4-160A657E3FFC}" dt="2025-01-28T13:56:25.291" v="732"/>
          <ac:spMkLst>
            <pc:docMk/>
            <pc:sldMk cId="3671281944" sldId="1227"/>
            <ac:spMk id="103" creationId="{FD16996F-EEC7-3340-D48E-802C2BFCD93A}"/>
          </ac:spMkLst>
        </pc:spChg>
        <pc:spChg chg="mod">
          <ac:chgData name="May, Darron (DI SW EDA DVT PRM)" userId="ec32df33-21a1-41b1-be76-30f1076645cf" providerId="ADAL" clId="{679C65F8-FD46-417C-85D4-160A657E3FFC}" dt="2025-01-28T13:56:25.291" v="732"/>
          <ac:spMkLst>
            <pc:docMk/>
            <pc:sldMk cId="3671281944" sldId="1227"/>
            <ac:spMk id="104" creationId="{3BC04762-AB5D-7817-EE34-79F6292E1419}"/>
          </ac:spMkLst>
        </pc:spChg>
        <pc:spChg chg="mod">
          <ac:chgData name="May, Darron (DI SW EDA DVT PRM)" userId="ec32df33-21a1-41b1-be76-30f1076645cf" providerId="ADAL" clId="{679C65F8-FD46-417C-85D4-160A657E3FFC}" dt="2025-01-28T13:56:25.291" v="732"/>
          <ac:spMkLst>
            <pc:docMk/>
            <pc:sldMk cId="3671281944" sldId="1227"/>
            <ac:spMk id="105" creationId="{8BD0196C-4624-216E-DD66-B5F90CFE420D}"/>
          </ac:spMkLst>
        </pc:spChg>
        <pc:spChg chg="mod">
          <ac:chgData name="May, Darron (DI SW EDA DVT PRM)" userId="ec32df33-21a1-41b1-be76-30f1076645cf" providerId="ADAL" clId="{679C65F8-FD46-417C-85D4-160A657E3FFC}" dt="2025-01-28T13:56:25.291" v="732"/>
          <ac:spMkLst>
            <pc:docMk/>
            <pc:sldMk cId="3671281944" sldId="1227"/>
            <ac:spMk id="106" creationId="{BD327951-9366-967B-526A-6DEEE0273C1C}"/>
          </ac:spMkLst>
        </pc:spChg>
        <pc:spChg chg="mod">
          <ac:chgData name="May, Darron (DI SW EDA DVT PRM)" userId="ec32df33-21a1-41b1-be76-30f1076645cf" providerId="ADAL" clId="{679C65F8-FD46-417C-85D4-160A657E3FFC}" dt="2025-01-28T13:56:25.291" v="732"/>
          <ac:spMkLst>
            <pc:docMk/>
            <pc:sldMk cId="3671281944" sldId="1227"/>
            <ac:spMk id="107" creationId="{F7AC72F0-30DF-2214-BBA7-50D04F5EF164}"/>
          </ac:spMkLst>
        </pc:spChg>
        <pc:spChg chg="mod">
          <ac:chgData name="May, Darron (DI SW EDA DVT PRM)" userId="ec32df33-21a1-41b1-be76-30f1076645cf" providerId="ADAL" clId="{679C65F8-FD46-417C-85D4-160A657E3FFC}" dt="2025-01-28T13:56:25.291" v="732"/>
          <ac:spMkLst>
            <pc:docMk/>
            <pc:sldMk cId="3671281944" sldId="1227"/>
            <ac:spMk id="108" creationId="{972FAC2A-3BEF-E184-B551-982D3D53FACF}"/>
          </ac:spMkLst>
        </pc:spChg>
        <pc:spChg chg="mod">
          <ac:chgData name="May, Darron (DI SW EDA DVT PRM)" userId="ec32df33-21a1-41b1-be76-30f1076645cf" providerId="ADAL" clId="{679C65F8-FD46-417C-85D4-160A657E3FFC}" dt="2025-01-28T13:56:25.291" v="732"/>
          <ac:spMkLst>
            <pc:docMk/>
            <pc:sldMk cId="3671281944" sldId="1227"/>
            <ac:spMk id="109" creationId="{7B4AFF0D-3D03-7933-8F6F-5A33BEFF1624}"/>
          </ac:spMkLst>
        </pc:spChg>
        <pc:spChg chg="mod">
          <ac:chgData name="May, Darron (DI SW EDA DVT PRM)" userId="ec32df33-21a1-41b1-be76-30f1076645cf" providerId="ADAL" clId="{679C65F8-FD46-417C-85D4-160A657E3FFC}" dt="2025-01-28T13:56:25.291" v="732"/>
          <ac:spMkLst>
            <pc:docMk/>
            <pc:sldMk cId="3671281944" sldId="1227"/>
            <ac:spMk id="110" creationId="{39C6AD10-5314-B18D-4ECE-A7ECE72AFA28}"/>
          </ac:spMkLst>
        </pc:spChg>
        <pc:spChg chg="mod">
          <ac:chgData name="May, Darron (DI SW EDA DVT PRM)" userId="ec32df33-21a1-41b1-be76-30f1076645cf" providerId="ADAL" clId="{679C65F8-FD46-417C-85D4-160A657E3FFC}" dt="2025-01-28T13:56:25.291" v="732"/>
          <ac:spMkLst>
            <pc:docMk/>
            <pc:sldMk cId="3671281944" sldId="1227"/>
            <ac:spMk id="111" creationId="{F84401A2-3081-3969-A18E-EC16E67E83F1}"/>
          </ac:spMkLst>
        </pc:spChg>
        <pc:spChg chg="mod">
          <ac:chgData name="May, Darron (DI SW EDA DVT PRM)" userId="ec32df33-21a1-41b1-be76-30f1076645cf" providerId="ADAL" clId="{679C65F8-FD46-417C-85D4-160A657E3FFC}" dt="2025-01-28T13:56:25.291" v="732"/>
          <ac:spMkLst>
            <pc:docMk/>
            <pc:sldMk cId="3671281944" sldId="1227"/>
            <ac:spMk id="112" creationId="{8652529D-250D-DFF3-D247-8041BFFC46E6}"/>
          </ac:spMkLst>
        </pc:spChg>
        <pc:spChg chg="mod">
          <ac:chgData name="May, Darron (DI SW EDA DVT PRM)" userId="ec32df33-21a1-41b1-be76-30f1076645cf" providerId="ADAL" clId="{679C65F8-FD46-417C-85D4-160A657E3FFC}" dt="2025-01-28T13:56:25.291" v="732"/>
          <ac:spMkLst>
            <pc:docMk/>
            <pc:sldMk cId="3671281944" sldId="1227"/>
            <ac:spMk id="113" creationId="{628588E1-D1FD-2774-F4F7-083F51345F88}"/>
          </ac:spMkLst>
        </pc:spChg>
        <pc:spChg chg="mod">
          <ac:chgData name="May, Darron (DI SW EDA DVT PRM)" userId="ec32df33-21a1-41b1-be76-30f1076645cf" providerId="ADAL" clId="{679C65F8-FD46-417C-85D4-160A657E3FFC}" dt="2025-01-28T13:56:25.291" v="732"/>
          <ac:spMkLst>
            <pc:docMk/>
            <pc:sldMk cId="3671281944" sldId="1227"/>
            <ac:spMk id="114" creationId="{2E9383AF-CBC0-871A-B706-E45E816345C0}"/>
          </ac:spMkLst>
        </pc:spChg>
        <pc:spChg chg="mod">
          <ac:chgData name="May, Darron (DI SW EDA DVT PRM)" userId="ec32df33-21a1-41b1-be76-30f1076645cf" providerId="ADAL" clId="{679C65F8-FD46-417C-85D4-160A657E3FFC}" dt="2025-01-28T13:56:25.291" v="732"/>
          <ac:spMkLst>
            <pc:docMk/>
            <pc:sldMk cId="3671281944" sldId="1227"/>
            <ac:spMk id="115" creationId="{00BCA88D-64EA-8112-995C-EB37A24400CF}"/>
          </ac:spMkLst>
        </pc:spChg>
        <pc:spChg chg="mod">
          <ac:chgData name="May, Darron (DI SW EDA DVT PRM)" userId="ec32df33-21a1-41b1-be76-30f1076645cf" providerId="ADAL" clId="{679C65F8-FD46-417C-85D4-160A657E3FFC}" dt="2025-01-28T13:56:25.291" v="732"/>
          <ac:spMkLst>
            <pc:docMk/>
            <pc:sldMk cId="3671281944" sldId="1227"/>
            <ac:spMk id="116" creationId="{0384FE3F-A0E7-A7B1-3615-02A3DDD2D89F}"/>
          </ac:spMkLst>
        </pc:spChg>
        <pc:spChg chg="mod">
          <ac:chgData name="May, Darron (DI SW EDA DVT PRM)" userId="ec32df33-21a1-41b1-be76-30f1076645cf" providerId="ADAL" clId="{679C65F8-FD46-417C-85D4-160A657E3FFC}" dt="2025-01-28T13:56:25.291" v="732"/>
          <ac:spMkLst>
            <pc:docMk/>
            <pc:sldMk cId="3671281944" sldId="1227"/>
            <ac:spMk id="117" creationId="{C1B397F3-3606-ADAB-5BA4-9174D70562FF}"/>
          </ac:spMkLst>
        </pc:spChg>
        <pc:spChg chg="mod">
          <ac:chgData name="May, Darron (DI SW EDA DVT PRM)" userId="ec32df33-21a1-41b1-be76-30f1076645cf" providerId="ADAL" clId="{679C65F8-FD46-417C-85D4-160A657E3FFC}" dt="2025-01-28T13:56:25.291" v="732"/>
          <ac:spMkLst>
            <pc:docMk/>
            <pc:sldMk cId="3671281944" sldId="1227"/>
            <ac:spMk id="118" creationId="{03825DF0-5569-520E-2E72-225EB77C2AA5}"/>
          </ac:spMkLst>
        </pc:spChg>
        <pc:spChg chg="mod">
          <ac:chgData name="May, Darron (DI SW EDA DVT PRM)" userId="ec32df33-21a1-41b1-be76-30f1076645cf" providerId="ADAL" clId="{679C65F8-FD46-417C-85D4-160A657E3FFC}" dt="2025-01-28T13:56:25.291" v="732"/>
          <ac:spMkLst>
            <pc:docMk/>
            <pc:sldMk cId="3671281944" sldId="1227"/>
            <ac:spMk id="119" creationId="{56ABE2D2-3507-22CF-EE01-3843502711D2}"/>
          </ac:spMkLst>
        </pc:spChg>
        <pc:spChg chg="mod">
          <ac:chgData name="May, Darron (DI SW EDA DVT PRM)" userId="ec32df33-21a1-41b1-be76-30f1076645cf" providerId="ADAL" clId="{679C65F8-FD46-417C-85D4-160A657E3FFC}" dt="2025-01-28T13:56:25.291" v="732"/>
          <ac:spMkLst>
            <pc:docMk/>
            <pc:sldMk cId="3671281944" sldId="1227"/>
            <ac:spMk id="120" creationId="{AE543AA0-0484-3D06-7147-A0028302348D}"/>
          </ac:spMkLst>
        </pc:spChg>
        <pc:spChg chg="mod">
          <ac:chgData name="May, Darron (DI SW EDA DVT PRM)" userId="ec32df33-21a1-41b1-be76-30f1076645cf" providerId="ADAL" clId="{679C65F8-FD46-417C-85D4-160A657E3FFC}" dt="2025-01-28T13:56:25.291" v="732"/>
          <ac:spMkLst>
            <pc:docMk/>
            <pc:sldMk cId="3671281944" sldId="1227"/>
            <ac:spMk id="121" creationId="{B10AE9B7-211B-8D5A-9DAF-FAA099257A3F}"/>
          </ac:spMkLst>
        </pc:spChg>
        <pc:spChg chg="mod">
          <ac:chgData name="May, Darron (DI SW EDA DVT PRM)" userId="ec32df33-21a1-41b1-be76-30f1076645cf" providerId="ADAL" clId="{679C65F8-FD46-417C-85D4-160A657E3FFC}" dt="2025-01-28T13:56:25.291" v="732"/>
          <ac:spMkLst>
            <pc:docMk/>
            <pc:sldMk cId="3671281944" sldId="1227"/>
            <ac:spMk id="122" creationId="{33512B69-B162-7D32-8555-6D03C5BC3E2D}"/>
          </ac:spMkLst>
        </pc:spChg>
        <pc:spChg chg="mod">
          <ac:chgData name="May, Darron (DI SW EDA DVT PRM)" userId="ec32df33-21a1-41b1-be76-30f1076645cf" providerId="ADAL" clId="{679C65F8-FD46-417C-85D4-160A657E3FFC}" dt="2025-01-28T13:56:25.291" v="732"/>
          <ac:spMkLst>
            <pc:docMk/>
            <pc:sldMk cId="3671281944" sldId="1227"/>
            <ac:spMk id="123" creationId="{D95206BC-32DC-89A3-670D-E413FC1FC571}"/>
          </ac:spMkLst>
        </pc:spChg>
        <pc:spChg chg="mod">
          <ac:chgData name="May, Darron (DI SW EDA DVT PRM)" userId="ec32df33-21a1-41b1-be76-30f1076645cf" providerId="ADAL" clId="{679C65F8-FD46-417C-85D4-160A657E3FFC}" dt="2025-01-28T13:56:25.291" v="732"/>
          <ac:spMkLst>
            <pc:docMk/>
            <pc:sldMk cId="3671281944" sldId="1227"/>
            <ac:spMk id="124" creationId="{D16EF25B-B87C-97DB-6E53-409B504D994A}"/>
          </ac:spMkLst>
        </pc:spChg>
        <pc:spChg chg="mod">
          <ac:chgData name="May, Darron (DI SW EDA DVT PRM)" userId="ec32df33-21a1-41b1-be76-30f1076645cf" providerId="ADAL" clId="{679C65F8-FD46-417C-85D4-160A657E3FFC}" dt="2025-01-28T13:56:25.291" v="732"/>
          <ac:spMkLst>
            <pc:docMk/>
            <pc:sldMk cId="3671281944" sldId="1227"/>
            <ac:spMk id="125" creationId="{9B1C7033-3D1C-A452-485A-55E89BF13EB5}"/>
          </ac:spMkLst>
        </pc:spChg>
        <pc:spChg chg="mod">
          <ac:chgData name="May, Darron (DI SW EDA DVT PRM)" userId="ec32df33-21a1-41b1-be76-30f1076645cf" providerId="ADAL" clId="{679C65F8-FD46-417C-85D4-160A657E3FFC}" dt="2025-01-28T13:56:25.291" v="732"/>
          <ac:spMkLst>
            <pc:docMk/>
            <pc:sldMk cId="3671281944" sldId="1227"/>
            <ac:spMk id="126" creationId="{F5AA23E8-EED4-3054-8D32-D1D2D01AEF03}"/>
          </ac:spMkLst>
        </pc:spChg>
        <pc:spChg chg="mod">
          <ac:chgData name="May, Darron (DI SW EDA DVT PRM)" userId="ec32df33-21a1-41b1-be76-30f1076645cf" providerId="ADAL" clId="{679C65F8-FD46-417C-85D4-160A657E3FFC}" dt="2025-01-28T13:56:25.291" v="732"/>
          <ac:spMkLst>
            <pc:docMk/>
            <pc:sldMk cId="3671281944" sldId="1227"/>
            <ac:spMk id="127" creationId="{2E006234-FCD2-D1AA-A23C-47A7EC11C003}"/>
          </ac:spMkLst>
        </pc:spChg>
        <pc:spChg chg="mod">
          <ac:chgData name="May, Darron (DI SW EDA DVT PRM)" userId="ec32df33-21a1-41b1-be76-30f1076645cf" providerId="ADAL" clId="{679C65F8-FD46-417C-85D4-160A657E3FFC}" dt="2025-01-28T13:56:25.291" v="732"/>
          <ac:spMkLst>
            <pc:docMk/>
            <pc:sldMk cId="3671281944" sldId="1227"/>
            <ac:spMk id="128" creationId="{5C5C1EB0-A977-B6B5-5E9D-D2182901448E}"/>
          </ac:spMkLst>
        </pc:spChg>
        <pc:spChg chg="mod">
          <ac:chgData name="May, Darron (DI SW EDA DVT PRM)" userId="ec32df33-21a1-41b1-be76-30f1076645cf" providerId="ADAL" clId="{679C65F8-FD46-417C-85D4-160A657E3FFC}" dt="2025-01-28T13:56:25.291" v="732"/>
          <ac:spMkLst>
            <pc:docMk/>
            <pc:sldMk cId="3671281944" sldId="1227"/>
            <ac:spMk id="129" creationId="{D469B9A8-B15F-4A2C-D6BD-47A03C2B1B93}"/>
          </ac:spMkLst>
        </pc:spChg>
        <pc:spChg chg="mod">
          <ac:chgData name="May, Darron (DI SW EDA DVT PRM)" userId="ec32df33-21a1-41b1-be76-30f1076645cf" providerId="ADAL" clId="{679C65F8-FD46-417C-85D4-160A657E3FFC}" dt="2025-01-28T13:56:25.291" v="732"/>
          <ac:spMkLst>
            <pc:docMk/>
            <pc:sldMk cId="3671281944" sldId="1227"/>
            <ac:spMk id="130" creationId="{CC08B6D0-B536-D824-FD3B-0CB3F08A5BDF}"/>
          </ac:spMkLst>
        </pc:spChg>
        <pc:spChg chg="mod">
          <ac:chgData name="May, Darron (DI SW EDA DVT PRM)" userId="ec32df33-21a1-41b1-be76-30f1076645cf" providerId="ADAL" clId="{679C65F8-FD46-417C-85D4-160A657E3FFC}" dt="2025-01-28T13:56:25.291" v="732"/>
          <ac:spMkLst>
            <pc:docMk/>
            <pc:sldMk cId="3671281944" sldId="1227"/>
            <ac:spMk id="131" creationId="{22D86AFB-BC64-3BA8-2FED-97EB8390EC57}"/>
          </ac:spMkLst>
        </pc:spChg>
        <pc:spChg chg="mod">
          <ac:chgData name="May, Darron (DI SW EDA DVT PRM)" userId="ec32df33-21a1-41b1-be76-30f1076645cf" providerId="ADAL" clId="{679C65F8-FD46-417C-85D4-160A657E3FFC}" dt="2025-01-28T13:56:25.291" v="732"/>
          <ac:spMkLst>
            <pc:docMk/>
            <pc:sldMk cId="3671281944" sldId="1227"/>
            <ac:spMk id="132" creationId="{7DEF746D-9C33-F07F-87D6-B7DA09170D73}"/>
          </ac:spMkLst>
        </pc:spChg>
        <pc:spChg chg="mod">
          <ac:chgData name="May, Darron (DI SW EDA DVT PRM)" userId="ec32df33-21a1-41b1-be76-30f1076645cf" providerId="ADAL" clId="{679C65F8-FD46-417C-85D4-160A657E3FFC}" dt="2025-01-28T13:56:25.291" v="732"/>
          <ac:spMkLst>
            <pc:docMk/>
            <pc:sldMk cId="3671281944" sldId="1227"/>
            <ac:spMk id="133" creationId="{CEDBBABF-947D-F462-0093-CC917ABAB682}"/>
          </ac:spMkLst>
        </pc:spChg>
        <pc:spChg chg="mod">
          <ac:chgData name="May, Darron (DI SW EDA DVT PRM)" userId="ec32df33-21a1-41b1-be76-30f1076645cf" providerId="ADAL" clId="{679C65F8-FD46-417C-85D4-160A657E3FFC}" dt="2025-01-28T13:56:25.291" v="732"/>
          <ac:spMkLst>
            <pc:docMk/>
            <pc:sldMk cId="3671281944" sldId="1227"/>
            <ac:spMk id="134" creationId="{591643A2-9518-FF6D-5026-489874C8D845}"/>
          </ac:spMkLst>
        </pc:spChg>
        <pc:spChg chg="mod">
          <ac:chgData name="May, Darron (DI SW EDA DVT PRM)" userId="ec32df33-21a1-41b1-be76-30f1076645cf" providerId="ADAL" clId="{679C65F8-FD46-417C-85D4-160A657E3FFC}" dt="2025-01-28T13:56:25.291" v="732"/>
          <ac:spMkLst>
            <pc:docMk/>
            <pc:sldMk cId="3671281944" sldId="1227"/>
            <ac:spMk id="135" creationId="{58AD4CEC-9305-813F-B210-C6A748A917F8}"/>
          </ac:spMkLst>
        </pc:spChg>
        <pc:spChg chg="mod">
          <ac:chgData name="May, Darron (DI SW EDA DVT PRM)" userId="ec32df33-21a1-41b1-be76-30f1076645cf" providerId="ADAL" clId="{679C65F8-FD46-417C-85D4-160A657E3FFC}" dt="2025-01-28T13:56:25.291" v="732"/>
          <ac:spMkLst>
            <pc:docMk/>
            <pc:sldMk cId="3671281944" sldId="1227"/>
            <ac:spMk id="137" creationId="{1F1E45D1-081F-2FC9-3954-31C928F4ED31}"/>
          </ac:spMkLst>
        </pc:spChg>
        <pc:spChg chg="mod">
          <ac:chgData name="May, Darron (DI SW EDA DVT PRM)" userId="ec32df33-21a1-41b1-be76-30f1076645cf" providerId="ADAL" clId="{679C65F8-FD46-417C-85D4-160A657E3FFC}" dt="2025-01-28T13:56:25.291" v="732"/>
          <ac:spMkLst>
            <pc:docMk/>
            <pc:sldMk cId="3671281944" sldId="1227"/>
            <ac:spMk id="138" creationId="{7D5D32D4-695B-B285-F950-83108BD9306D}"/>
          </ac:spMkLst>
        </pc:spChg>
        <pc:spChg chg="mod">
          <ac:chgData name="May, Darron (DI SW EDA DVT PRM)" userId="ec32df33-21a1-41b1-be76-30f1076645cf" providerId="ADAL" clId="{679C65F8-FD46-417C-85D4-160A657E3FFC}" dt="2025-01-28T13:56:25.291" v="732"/>
          <ac:spMkLst>
            <pc:docMk/>
            <pc:sldMk cId="3671281944" sldId="1227"/>
            <ac:spMk id="140" creationId="{2E5B61A8-3151-1E5C-5835-B14B4122A8F2}"/>
          </ac:spMkLst>
        </pc:spChg>
        <pc:spChg chg="mod">
          <ac:chgData name="May, Darron (DI SW EDA DVT PRM)" userId="ec32df33-21a1-41b1-be76-30f1076645cf" providerId="ADAL" clId="{679C65F8-FD46-417C-85D4-160A657E3FFC}" dt="2025-01-28T13:56:25.291" v="732"/>
          <ac:spMkLst>
            <pc:docMk/>
            <pc:sldMk cId="3671281944" sldId="1227"/>
            <ac:spMk id="141" creationId="{9DBA666A-9F77-26E3-D313-7B60FB9BF303}"/>
          </ac:spMkLst>
        </pc:spChg>
        <pc:spChg chg="mod">
          <ac:chgData name="May, Darron (DI SW EDA DVT PRM)" userId="ec32df33-21a1-41b1-be76-30f1076645cf" providerId="ADAL" clId="{679C65F8-FD46-417C-85D4-160A657E3FFC}" dt="2025-01-28T13:56:25.291" v="732"/>
          <ac:spMkLst>
            <pc:docMk/>
            <pc:sldMk cId="3671281944" sldId="1227"/>
            <ac:spMk id="143" creationId="{D130167E-2789-20EA-F6BF-DA57B9B3A6A7}"/>
          </ac:spMkLst>
        </pc:spChg>
        <pc:spChg chg="mod">
          <ac:chgData name="May, Darron (DI SW EDA DVT PRM)" userId="ec32df33-21a1-41b1-be76-30f1076645cf" providerId="ADAL" clId="{679C65F8-FD46-417C-85D4-160A657E3FFC}" dt="2025-01-28T13:56:25.291" v="732"/>
          <ac:spMkLst>
            <pc:docMk/>
            <pc:sldMk cId="3671281944" sldId="1227"/>
            <ac:spMk id="144" creationId="{ED0E8EAA-1FD9-F72D-9B60-3A173E4FEFF9}"/>
          </ac:spMkLst>
        </pc:spChg>
        <pc:spChg chg="mod">
          <ac:chgData name="May, Darron (DI SW EDA DVT PRM)" userId="ec32df33-21a1-41b1-be76-30f1076645cf" providerId="ADAL" clId="{679C65F8-FD46-417C-85D4-160A657E3FFC}" dt="2025-01-28T13:56:25.291" v="732"/>
          <ac:spMkLst>
            <pc:docMk/>
            <pc:sldMk cId="3671281944" sldId="1227"/>
            <ac:spMk id="146" creationId="{9B94397D-7539-EA2E-DB84-6A054E747C0F}"/>
          </ac:spMkLst>
        </pc:spChg>
        <pc:spChg chg="mod">
          <ac:chgData name="May, Darron (DI SW EDA DVT PRM)" userId="ec32df33-21a1-41b1-be76-30f1076645cf" providerId="ADAL" clId="{679C65F8-FD46-417C-85D4-160A657E3FFC}" dt="2025-01-28T13:56:25.291" v="732"/>
          <ac:spMkLst>
            <pc:docMk/>
            <pc:sldMk cId="3671281944" sldId="1227"/>
            <ac:spMk id="149" creationId="{B1E9EB4D-65B1-C97B-4987-57846423E4BD}"/>
          </ac:spMkLst>
        </pc:spChg>
        <pc:spChg chg="mod">
          <ac:chgData name="May, Darron (DI SW EDA DVT PRM)" userId="ec32df33-21a1-41b1-be76-30f1076645cf" providerId="ADAL" clId="{679C65F8-FD46-417C-85D4-160A657E3FFC}" dt="2025-01-28T13:56:25.291" v="732"/>
          <ac:spMkLst>
            <pc:docMk/>
            <pc:sldMk cId="3671281944" sldId="1227"/>
            <ac:spMk id="152" creationId="{F3058D96-DDB5-E511-F81B-ADF446936C71}"/>
          </ac:spMkLst>
        </pc:spChg>
        <pc:spChg chg="mod">
          <ac:chgData name="May, Darron (DI SW EDA DVT PRM)" userId="ec32df33-21a1-41b1-be76-30f1076645cf" providerId="ADAL" clId="{679C65F8-FD46-417C-85D4-160A657E3FFC}" dt="2025-01-28T13:57:15.113" v="740"/>
          <ac:spMkLst>
            <pc:docMk/>
            <pc:sldMk cId="3671281944" sldId="1227"/>
            <ac:spMk id="215" creationId="{673A9243-6410-A527-EA84-419895002556}"/>
          </ac:spMkLst>
        </pc:spChg>
        <pc:grpChg chg="add mod">
          <ac:chgData name="May, Darron (DI SW EDA DVT PRM)" userId="ec32df33-21a1-41b1-be76-30f1076645cf" providerId="ADAL" clId="{679C65F8-FD46-417C-85D4-160A657E3FFC}" dt="2025-01-28T13:56:25.291" v="732"/>
          <ac:grpSpMkLst>
            <pc:docMk/>
            <pc:sldMk cId="3671281944" sldId="1227"/>
            <ac:grpSpMk id="3" creationId="{6D931CE6-3F9E-CFB7-FA37-6B0422033F5D}"/>
          </ac:grpSpMkLst>
        </pc:grpChg>
        <pc:grpChg chg="add mod">
          <ac:chgData name="May, Darron (DI SW EDA DVT PRM)" userId="ec32df33-21a1-41b1-be76-30f1076645cf" providerId="ADAL" clId="{679C65F8-FD46-417C-85D4-160A657E3FFC}" dt="2025-01-28T13:56:25.291" v="732"/>
          <ac:grpSpMkLst>
            <pc:docMk/>
            <pc:sldMk cId="3671281944" sldId="1227"/>
            <ac:grpSpMk id="51" creationId="{761028C7-6B8A-4195-57E2-EB1CDF062A84}"/>
          </ac:grpSpMkLst>
        </pc:grpChg>
        <pc:grpChg chg="add mod">
          <ac:chgData name="May, Darron (DI SW EDA DVT PRM)" userId="ec32df33-21a1-41b1-be76-30f1076645cf" providerId="ADAL" clId="{679C65F8-FD46-417C-85D4-160A657E3FFC}" dt="2025-01-28T13:56:25.291" v="732"/>
          <ac:grpSpMkLst>
            <pc:docMk/>
            <pc:sldMk cId="3671281944" sldId="1227"/>
            <ac:grpSpMk id="98" creationId="{FBE70986-8AE8-ABFB-1519-107270E6C377}"/>
          </ac:grpSpMkLst>
        </pc:grpChg>
        <pc:grpChg chg="add mod">
          <ac:chgData name="May, Darron (DI SW EDA DVT PRM)" userId="ec32df33-21a1-41b1-be76-30f1076645cf" providerId="ADAL" clId="{679C65F8-FD46-417C-85D4-160A657E3FFC}" dt="2025-01-28T13:56:25.291" v="732"/>
          <ac:grpSpMkLst>
            <pc:docMk/>
            <pc:sldMk cId="3671281944" sldId="1227"/>
            <ac:grpSpMk id="136" creationId="{B3CEB9E5-33F2-39CB-2A09-6F0AF1BA302C}"/>
          </ac:grpSpMkLst>
        </pc:grpChg>
        <pc:grpChg chg="add mod">
          <ac:chgData name="May, Darron (DI SW EDA DVT PRM)" userId="ec32df33-21a1-41b1-be76-30f1076645cf" providerId="ADAL" clId="{679C65F8-FD46-417C-85D4-160A657E3FFC}" dt="2025-01-28T13:56:25.291" v="732"/>
          <ac:grpSpMkLst>
            <pc:docMk/>
            <pc:sldMk cId="3671281944" sldId="1227"/>
            <ac:grpSpMk id="139" creationId="{1CE5CD35-11AA-8A50-0D72-AD97A39447FC}"/>
          </ac:grpSpMkLst>
        </pc:grpChg>
        <pc:grpChg chg="add mod">
          <ac:chgData name="May, Darron (DI SW EDA DVT PRM)" userId="ec32df33-21a1-41b1-be76-30f1076645cf" providerId="ADAL" clId="{679C65F8-FD46-417C-85D4-160A657E3FFC}" dt="2025-01-28T13:56:25.291" v="732"/>
          <ac:grpSpMkLst>
            <pc:docMk/>
            <pc:sldMk cId="3671281944" sldId="1227"/>
            <ac:grpSpMk id="142" creationId="{60F3F436-8D1A-DBE9-84A9-1739FE65E5ED}"/>
          </ac:grpSpMkLst>
        </pc:grpChg>
        <pc:grpChg chg="add mod">
          <ac:chgData name="May, Darron (DI SW EDA DVT PRM)" userId="ec32df33-21a1-41b1-be76-30f1076645cf" providerId="ADAL" clId="{679C65F8-FD46-417C-85D4-160A657E3FFC}" dt="2025-01-28T13:56:25.291" v="732"/>
          <ac:grpSpMkLst>
            <pc:docMk/>
            <pc:sldMk cId="3671281944" sldId="1227"/>
            <ac:grpSpMk id="145" creationId="{0F738B96-5218-F01E-B42E-7772DAA880B4}"/>
          </ac:grpSpMkLst>
        </pc:grpChg>
        <pc:grpChg chg="add mod">
          <ac:chgData name="May, Darron (DI SW EDA DVT PRM)" userId="ec32df33-21a1-41b1-be76-30f1076645cf" providerId="ADAL" clId="{679C65F8-FD46-417C-85D4-160A657E3FFC}" dt="2025-01-28T13:56:25.291" v="732"/>
          <ac:grpSpMkLst>
            <pc:docMk/>
            <pc:sldMk cId="3671281944" sldId="1227"/>
            <ac:grpSpMk id="148" creationId="{4B41A5CF-32AF-3E4C-3F73-DC95F8790FF4}"/>
          </ac:grpSpMkLst>
        </pc:grpChg>
        <pc:grpChg chg="add mod">
          <ac:chgData name="May, Darron (DI SW EDA DVT PRM)" userId="ec32df33-21a1-41b1-be76-30f1076645cf" providerId="ADAL" clId="{679C65F8-FD46-417C-85D4-160A657E3FFC}" dt="2025-01-28T13:56:25.291" v="732"/>
          <ac:grpSpMkLst>
            <pc:docMk/>
            <pc:sldMk cId="3671281944" sldId="1227"/>
            <ac:grpSpMk id="151" creationId="{85FA2DB0-2E34-ACF8-C1E1-62277701373B}"/>
          </ac:grpSpMkLst>
        </pc:grpChg>
        <pc:grpChg chg="add mod">
          <ac:chgData name="May, Darron (DI SW EDA DVT PRM)" userId="ec32df33-21a1-41b1-be76-30f1076645cf" providerId="ADAL" clId="{679C65F8-FD46-417C-85D4-160A657E3FFC}" dt="2025-01-28T13:57:15.113" v="740"/>
          <ac:grpSpMkLst>
            <pc:docMk/>
            <pc:sldMk cId="3671281944" sldId="1227"/>
            <ac:grpSpMk id="213" creationId="{F183F67B-AE43-F953-D89F-6989D225A66F}"/>
          </ac:grpSpMkLst>
        </pc:grpChg>
        <pc:picChg chg="mod">
          <ac:chgData name="May, Darron (DI SW EDA DVT PRM)" userId="ec32df33-21a1-41b1-be76-30f1076645cf" providerId="ADAL" clId="{679C65F8-FD46-417C-85D4-160A657E3FFC}" dt="2025-01-28T13:56:25.291" v="732"/>
          <ac:picMkLst>
            <pc:docMk/>
            <pc:sldMk cId="3671281944" sldId="1227"/>
            <ac:picMk id="147" creationId="{2DEE6CEF-F5EA-EEBB-8450-1A13E4B80E05}"/>
          </ac:picMkLst>
        </pc:picChg>
        <pc:picChg chg="mod">
          <ac:chgData name="May, Darron (DI SW EDA DVT PRM)" userId="ec32df33-21a1-41b1-be76-30f1076645cf" providerId="ADAL" clId="{679C65F8-FD46-417C-85D4-160A657E3FFC}" dt="2025-01-28T13:56:25.291" v="732"/>
          <ac:picMkLst>
            <pc:docMk/>
            <pc:sldMk cId="3671281944" sldId="1227"/>
            <ac:picMk id="150" creationId="{AE12F923-918E-EDC4-5C35-3EB60A9132A6}"/>
          </ac:picMkLst>
        </pc:picChg>
        <pc:picChg chg="mod">
          <ac:chgData name="May, Darron (DI SW EDA DVT PRM)" userId="ec32df33-21a1-41b1-be76-30f1076645cf" providerId="ADAL" clId="{679C65F8-FD46-417C-85D4-160A657E3FFC}" dt="2025-01-28T13:56:25.291" v="732"/>
          <ac:picMkLst>
            <pc:docMk/>
            <pc:sldMk cId="3671281944" sldId="1227"/>
            <ac:picMk id="153" creationId="{86E1C87D-3101-4902-43E4-33E199916922}"/>
          </ac:picMkLst>
        </pc:picChg>
        <pc:picChg chg="add mod">
          <ac:chgData name="May, Darron (DI SW EDA DVT PRM)" userId="ec32df33-21a1-41b1-be76-30f1076645cf" providerId="ADAL" clId="{679C65F8-FD46-417C-85D4-160A657E3FFC}" dt="2025-01-28T13:56:25.291" v="732"/>
          <ac:picMkLst>
            <pc:docMk/>
            <pc:sldMk cId="3671281944" sldId="1227"/>
            <ac:picMk id="154" creationId="{6D612D97-9C96-4C6B-2B3E-56D88ACD7C63}"/>
          </ac:picMkLst>
        </pc:picChg>
        <pc:picChg chg="add mod">
          <ac:chgData name="May, Darron (DI SW EDA DVT PRM)" userId="ec32df33-21a1-41b1-be76-30f1076645cf" providerId="ADAL" clId="{679C65F8-FD46-417C-85D4-160A657E3FFC}" dt="2025-01-28T13:56:25.291" v="732"/>
          <ac:picMkLst>
            <pc:docMk/>
            <pc:sldMk cId="3671281944" sldId="1227"/>
            <ac:picMk id="155" creationId="{6E704147-FF23-3CFA-739A-6F4EBE81929B}"/>
          </ac:picMkLst>
        </pc:picChg>
        <pc:picChg chg="add mod">
          <ac:chgData name="May, Darron (DI SW EDA DVT PRM)" userId="ec32df33-21a1-41b1-be76-30f1076645cf" providerId="ADAL" clId="{679C65F8-FD46-417C-85D4-160A657E3FFC}" dt="2025-01-28T13:56:25.291" v="732"/>
          <ac:picMkLst>
            <pc:docMk/>
            <pc:sldMk cId="3671281944" sldId="1227"/>
            <ac:picMk id="156" creationId="{66D80E50-1789-1BA5-0DA7-AEFAA7C139C0}"/>
          </ac:picMkLst>
        </pc:picChg>
        <pc:picChg chg="mod">
          <ac:chgData name="May, Darron (DI SW EDA DVT PRM)" userId="ec32df33-21a1-41b1-be76-30f1076645cf" providerId="ADAL" clId="{679C65F8-FD46-417C-85D4-160A657E3FFC}" dt="2025-01-28T13:57:15.113" v="740"/>
          <ac:picMkLst>
            <pc:docMk/>
            <pc:sldMk cId="3671281944" sldId="1227"/>
            <ac:picMk id="214" creationId="{A5DCCC8A-EC0C-F21B-0921-42A8FB562FF0}"/>
          </ac:picMkLst>
        </pc:picChg>
      </pc:sldChg>
      <pc:sldChg chg="addSp delSp modSp add mod modAnim">
        <pc:chgData name="May, Darron (DI SW EDA DVT PRM)" userId="ec32df33-21a1-41b1-be76-30f1076645cf" providerId="ADAL" clId="{679C65F8-FD46-417C-85D4-160A657E3FFC}" dt="2025-01-28T16:22:24.727" v="1304" actId="408"/>
        <pc:sldMkLst>
          <pc:docMk/>
          <pc:sldMk cId="3689588320" sldId="1228"/>
        </pc:sldMkLst>
        <pc:spChg chg="mod">
          <ac:chgData name="May, Darron (DI SW EDA DVT PRM)" userId="ec32df33-21a1-41b1-be76-30f1076645cf" providerId="ADAL" clId="{679C65F8-FD46-417C-85D4-160A657E3FFC}" dt="2025-01-28T14:06:18.438" v="744"/>
          <ac:spMkLst>
            <pc:docMk/>
            <pc:sldMk cId="3689588320" sldId="1228"/>
            <ac:spMk id="2" creationId="{3150B4C3-A2CE-A4EF-1C1F-1A6533575753}"/>
          </ac:spMkLst>
        </pc:spChg>
        <pc:spChg chg="add mod">
          <ac:chgData name="May, Darron (DI SW EDA DVT PRM)" userId="ec32df33-21a1-41b1-be76-30f1076645cf" providerId="ADAL" clId="{679C65F8-FD46-417C-85D4-160A657E3FFC}" dt="2025-01-28T14:06:29.395" v="745"/>
          <ac:spMkLst>
            <pc:docMk/>
            <pc:sldMk cId="3689588320" sldId="1228"/>
            <ac:spMk id="3" creationId="{49CE3217-5C59-97E4-BB29-DCD43670B196}"/>
          </ac:spMkLst>
        </pc:spChg>
        <pc:spChg chg="add mod">
          <ac:chgData name="May, Darron (DI SW EDA DVT PRM)" userId="ec32df33-21a1-41b1-be76-30f1076645cf" providerId="ADAL" clId="{679C65F8-FD46-417C-85D4-160A657E3FFC}" dt="2025-01-28T14:06:29.395" v="745"/>
          <ac:spMkLst>
            <pc:docMk/>
            <pc:sldMk cId="3689588320" sldId="1228"/>
            <ac:spMk id="7" creationId="{A9A0949D-ED61-804E-55B9-65998720C89D}"/>
          </ac:spMkLst>
        </pc:spChg>
        <pc:spChg chg="add mod">
          <ac:chgData name="May, Darron (DI SW EDA DVT PRM)" userId="ec32df33-21a1-41b1-be76-30f1076645cf" providerId="ADAL" clId="{679C65F8-FD46-417C-85D4-160A657E3FFC}" dt="2025-01-28T14:06:29.395" v="745"/>
          <ac:spMkLst>
            <pc:docMk/>
            <pc:sldMk cId="3689588320" sldId="1228"/>
            <ac:spMk id="8" creationId="{E40E99A0-1CC3-D9F1-C184-9616F9584F0C}"/>
          </ac:spMkLst>
        </pc:spChg>
        <pc:spChg chg="add mod">
          <ac:chgData name="May, Darron (DI SW EDA DVT PRM)" userId="ec32df33-21a1-41b1-be76-30f1076645cf" providerId="ADAL" clId="{679C65F8-FD46-417C-85D4-160A657E3FFC}" dt="2025-01-28T14:06:29.395" v="745"/>
          <ac:spMkLst>
            <pc:docMk/>
            <pc:sldMk cId="3689588320" sldId="1228"/>
            <ac:spMk id="9" creationId="{A7894F20-FB7E-0DFF-4ADD-F9AB16671772}"/>
          </ac:spMkLst>
        </pc:spChg>
        <pc:spChg chg="add mod">
          <ac:chgData name="May, Darron (DI SW EDA DVT PRM)" userId="ec32df33-21a1-41b1-be76-30f1076645cf" providerId="ADAL" clId="{679C65F8-FD46-417C-85D4-160A657E3FFC}" dt="2025-01-28T14:06:29.395" v="745"/>
          <ac:spMkLst>
            <pc:docMk/>
            <pc:sldMk cId="3689588320" sldId="1228"/>
            <ac:spMk id="10" creationId="{1841E514-F7BD-521A-45E9-398BE7F9B983}"/>
          </ac:spMkLst>
        </pc:spChg>
        <pc:spChg chg="mod">
          <ac:chgData name="May, Darron (DI SW EDA DVT PRM)" userId="ec32df33-21a1-41b1-be76-30f1076645cf" providerId="ADAL" clId="{679C65F8-FD46-417C-85D4-160A657E3FFC}" dt="2025-01-28T14:06:29.395" v="745"/>
          <ac:spMkLst>
            <pc:docMk/>
            <pc:sldMk cId="3689588320" sldId="1228"/>
            <ac:spMk id="13" creationId="{BA5BC0EA-956F-5954-FFDA-B7485EF38416}"/>
          </ac:spMkLst>
        </pc:spChg>
        <pc:spChg chg="mod">
          <ac:chgData name="May, Darron (DI SW EDA DVT PRM)" userId="ec32df33-21a1-41b1-be76-30f1076645cf" providerId="ADAL" clId="{679C65F8-FD46-417C-85D4-160A657E3FFC}" dt="2025-01-28T14:06:29.395" v="745"/>
          <ac:spMkLst>
            <pc:docMk/>
            <pc:sldMk cId="3689588320" sldId="1228"/>
            <ac:spMk id="15" creationId="{629A6C39-B388-C389-5A22-93E667C44C27}"/>
          </ac:spMkLst>
        </pc:spChg>
        <pc:spChg chg="mod">
          <ac:chgData name="May, Darron (DI SW EDA DVT PRM)" userId="ec32df33-21a1-41b1-be76-30f1076645cf" providerId="ADAL" clId="{679C65F8-FD46-417C-85D4-160A657E3FFC}" dt="2025-01-28T14:06:29.395" v="745"/>
          <ac:spMkLst>
            <pc:docMk/>
            <pc:sldMk cId="3689588320" sldId="1228"/>
            <ac:spMk id="16" creationId="{B0AE0DC9-4EFC-8268-CC78-F67BD08A0236}"/>
          </ac:spMkLst>
        </pc:spChg>
        <pc:spChg chg="mod">
          <ac:chgData name="May, Darron (DI SW EDA DVT PRM)" userId="ec32df33-21a1-41b1-be76-30f1076645cf" providerId="ADAL" clId="{679C65F8-FD46-417C-85D4-160A657E3FFC}" dt="2025-01-28T14:06:29.395" v="745"/>
          <ac:spMkLst>
            <pc:docMk/>
            <pc:sldMk cId="3689588320" sldId="1228"/>
            <ac:spMk id="19" creationId="{DD6FD358-4F59-4913-0744-74D3A7AFEDE7}"/>
          </ac:spMkLst>
        </pc:spChg>
        <pc:spChg chg="mod">
          <ac:chgData name="May, Darron (DI SW EDA DVT PRM)" userId="ec32df33-21a1-41b1-be76-30f1076645cf" providerId="ADAL" clId="{679C65F8-FD46-417C-85D4-160A657E3FFC}" dt="2025-01-28T14:06:29.395" v="745"/>
          <ac:spMkLst>
            <pc:docMk/>
            <pc:sldMk cId="3689588320" sldId="1228"/>
            <ac:spMk id="20" creationId="{74918F9F-4B06-162E-B354-4E07A419CD15}"/>
          </ac:spMkLst>
        </pc:spChg>
        <pc:spChg chg="mod">
          <ac:chgData name="May, Darron (DI SW EDA DVT PRM)" userId="ec32df33-21a1-41b1-be76-30f1076645cf" providerId="ADAL" clId="{679C65F8-FD46-417C-85D4-160A657E3FFC}" dt="2025-01-28T14:06:29.395" v="745"/>
          <ac:spMkLst>
            <pc:docMk/>
            <pc:sldMk cId="3689588320" sldId="1228"/>
            <ac:spMk id="21" creationId="{F923B7B5-502A-93DA-5607-599296B71732}"/>
          </ac:spMkLst>
        </pc:spChg>
        <pc:spChg chg="mod">
          <ac:chgData name="May, Darron (DI SW EDA DVT PRM)" userId="ec32df33-21a1-41b1-be76-30f1076645cf" providerId="ADAL" clId="{679C65F8-FD46-417C-85D4-160A657E3FFC}" dt="2025-01-28T14:06:29.395" v="745"/>
          <ac:spMkLst>
            <pc:docMk/>
            <pc:sldMk cId="3689588320" sldId="1228"/>
            <ac:spMk id="22" creationId="{12BEF50F-0149-F471-57DC-79557B585227}"/>
          </ac:spMkLst>
        </pc:spChg>
        <pc:spChg chg="mod">
          <ac:chgData name="May, Darron (DI SW EDA DVT PRM)" userId="ec32df33-21a1-41b1-be76-30f1076645cf" providerId="ADAL" clId="{679C65F8-FD46-417C-85D4-160A657E3FFC}" dt="2025-01-28T14:06:29.395" v="745"/>
          <ac:spMkLst>
            <pc:docMk/>
            <pc:sldMk cId="3689588320" sldId="1228"/>
            <ac:spMk id="23" creationId="{055BD9AF-7C03-D0E6-3160-F98B72978371}"/>
          </ac:spMkLst>
        </pc:spChg>
        <pc:spChg chg="mod">
          <ac:chgData name="May, Darron (DI SW EDA DVT PRM)" userId="ec32df33-21a1-41b1-be76-30f1076645cf" providerId="ADAL" clId="{679C65F8-FD46-417C-85D4-160A657E3FFC}" dt="2025-01-28T14:06:29.395" v="745"/>
          <ac:spMkLst>
            <pc:docMk/>
            <pc:sldMk cId="3689588320" sldId="1228"/>
            <ac:spMk id="24" creationId="{ED852829-7AE4-9157-3CAF-3400E3E02269}"/>
          </ac:spMkLst>
        </pc:spChg>
        <pc:spChg chg="mod">
          <ac:chgData name="May, Darron (DI SW EDA DVT PRM)" userId="ec32df33-21a1-41b1-be76-30f1076645cf" providerId="ADAL" clId="{679C65F8-FD46-417C-85D4-160A657E3FFC}" dt="2025-01-28T14:06:29.395" v="745"/>
          <ac:spMkLst>
            <pc:docMk/>
            <pc:sldMk cId="3689588320" sldId="1228"/>
            <ac:spMk id="25" creationId="{49882326-1B2F-4753-76FE-69A6F2A7DA5B}"/>
          </ac:spMkLst>
        </pc:spChg>
        <pc:spChg chg="mod">
          <ac:chgData name="May, Darron (DI SW EDA DVT PRM)" userId="ec32df33-21a1-41b1-be76-30f1076645cf" providerId="ADAL" clId="{679C65F8-FD46-417C-85D4-160A657E3FFC}" dt="2025-01-28T14:06:29.395" v="745"/>
          <ac:spMkLst>
            <pc:docMk/>
            <pc:sldMk cId="3689588320" sldId="1228"/>
            <ac:spMk id="26" creationId="{478BAA7E-D013-D42C-09E0-1D8DA0D67F39}"/>
          </ac:spMkLst>
        </pc:spChg>
        <pc:spChg chg="mod">
          <ac:chgData name="May, Darron (DI SW EDA DVT PRM)" userId="ec32df33-21a1-41b1-be76-30f1076645cf" providerId="ADAL" clId="{679C65F8-FD46-417C-85D4-160A657E3FFC}" dt="2025-01-28T14:06:29.395" v="745"/>
          <ac:spMkLst>
            <pc:docMk/>
            <pc:sldMk cId="3689588320" sldId="1228"/>
            <ac:spMk id="27" creationId="{A5DD5CA6-584F-B2B9-8AA1-9BDB168CB98D}"/>
          </ac:spMkLst>
        </pc:spChg>
        <pc:spChg chg="mod">
          <ac:chgData name="May, Darron (DI SW EDA DVT PRM)" userId="ec32df33-21a1-41b1-be76-30f1076645cf" providerId="ADAL" clId="{679C65F8-FD46-417C-85D4-160A657E3FFC}" dt="2025-01-28T14:06:29.395" v="745"/>
          <ac:spMkLst>
            <pc:docMk/>
            <pc:sldMk cId="3689588320" sldId="1228"/>
            <ac:spMk id="28" creationId="{2D07C504-7EFC-1B9D-D913-333DD053D64F}"/>
          </ac:spMkLst>
        </pc:spChg>
        <pc:spChg chg="mod">
          <ac:chgData name="May, Darron (DI SW EDA DVT PRM)" userId="ec32df33-21a1-41b1-be76-30f1076645cf" providerId="ADAL" clId="{679C65F8-FD46-417C-85D4-160A657E3FFC}" dt="2025-01-28T14:06:29.395" v="745"/>
          <ac:spMkLst>
            <pc:docMk/>
            <pc:sldMk cId="3689588320" sldId="1228"/>
            <ac:spMk id="29" creationId="{CB39AE91-DB33-659A-66A4-560B2A9F2CAE}"/>
          </ac:spMkLst>
        </pc:spChg>
        <pc:spChg chg="mod">
          <ac:chgData name="May, Darron (DI SW EDA DVT PRM)" userId="ec32df33-21a1-41b1-be76-30f1076645cf" providerId="ADAL" clId="{679C65F8-FD46-417C-85D4-160A657E3FFC}" dt="2025-01-28T14:06:29.395" v="745"/>
          <ac:spMkLst>
            <pc:docMk/>
            <pc:sldMk cId="3689588320" sldId="1228"/>
            <ac:spMk id="30" creationId="{07641148-4F30-7156-C262-207BD5E21B60}"/>
          </ac:spMkLst>
        </pc:spChg>
        <pc:spChg chg="mod">
          <ac:chgData name="May, Darron (DI SW EDA DVT PRM)" userId="ec32df33-21a1-41b1-be76-30f1076645cf" providerId="ADAL" clId="{679C65F8-FD46-417C-85D4-160A657E3FFC}" dt="2025-01-28T14:06:29.395" v="745"/>
          <ac:spMkLst>
            <pc:docMk/>
            <pc:sldMk cId="3689588320" sldId="1228"/>
            <ac:spMk id="31" creationId="{1BCC29EA-782C-F729-1131-5C5706C541AE}"/>
          </ac:spMkLst>
        </pc:spChg>
        <pc:spChg chg="add mod">
          <ac:chgData name="May, Darron (DI SW EDA DVT PRM)" userId="ec32df33-21a1-41b1-be76-30f1076645cf" providerId="ADAL" clId="{679C65F8-FD46-417C-85D4-160A657E3FFC}" dt="2025-01-28T14:06:29.395" v="745"/>
          <ac:spMkLst>
            <pc:docMk/>
            <pc:sldMk cId="3689588320" sldId="1228"/>
            <ac:spMk id="32" creationId="{22457246-75F7-8536-87AA-954D7DD09C39}"/>
          </ac:spMkLst>
        </pc:spChg>
        <pc:spChg chg="add mod">
          <ac:chgData name="May, Darron (DI SW EDA DVT PRM)" userId="ec32df33-21a1-41b1-be76-30f1076645cf" providerId="ADAL" clId="{679C65F8-FD46-417C-85D4-160A657E3FFC}" dt="2025-01-28T14:06:29.395" v="745"/>
          <ac:spMkLst>
            <pc:docMk/>
            <pc:sldMk cId="3689588320" sldId="1228"/>
            <ac:spMk id="33" creationId="{12DECAE2-1F95-53B9-FB9E-061B105A4B39}"/>
          </ac:spMkLst>
        </pc:spChg>
        <pc:spChg chg="add mod">
          <ac:chgData name="May, Darron (DI SW EDA DVT PRM)" userId="ec32df33-21a1-41b1-be76-30f1076645cf" providerId="ADAL" clId="{679C65F8-FD46-417C-85D4-160A657E3FFC}" dt="2025-01-28T14:06:29.395" v="745"/>
          <ac:spMkLst>
            <pc:docMk/>
            <pc:sldMk cId="3689588320" sldId="1228"/>
            <ac:spMk id="34" creationId="{0DD52225-559D-9A6B-D186-F57E39F1ACA9}"/>
          </ac:spMkLst>
        </pc:spChg>
        <pc:spChg chg="add mod">
          <ac:chgData name="May, Darron (DI SW EDA DVT PRM)" userId="ec32df33-21a1-41b1-be76-30f1076645cf" providerId="ADAL" clId="{679C65F8-FD46-417C-85D4-160A657E3FFC}" dt="2025-01-28T14:06:29.395" v="745"/>
          <ac:spMkLst>
            <pc:docMk/>
            <pc:sldMk cId="3689588320" sldId="1228"/>
            <ac:spMk id="35" creationId="{28AEC08F-8F96-BE4C-7F9C-98A189F25751}"/>
          </ac:spMkLst>
        </pc:spChg>
        <pc:spChg chg="add mod">
          <ac:chgData name="May, Darron (DI SW EDA DVT PRM)" userId="ec32df33-21a1-41b1-be76-30f1076645cf" providerId="ADAL" clId="{679C65F8-FD46-417C-85D4-160A657E3FFC}" dt="2025-01-28T14:06:29.395" v="745"/>
          <ac:spMkLst>
            <pc:docMk/>
            <pc:sldMk cId="3689588320" sldId="1228"/>
            <ac:spMk id="36" creationId="{58E21668-B85E-12B8-25E5-48D68DD5F725}"/>
          </ac:spMkLst>
        </pc:spChg>
        <pc:spChg chg="add mod">
          <ac:chgData name="May, Darron (DI SW EDA DVT PRM)" userId="ec32df33-21a1-41b1-be76-30f1076645cf" providerId="ADAL" clId="{679C65F8-FD46-417C-85D4-160A657E3FFC}" dt="2025-01-28T14:06:29.395" v="745"/>
          <ac:spMkLst>
            <pc:docMk/>
            <pc:sldMk cId="3689588320" sldId="1228"/>
            <ac:spMk id="37" creationId="{EC8F9268-B08F-3BFC-DFD6-F63BF2373778}"/>
          </ac:spMkLst>
        </pc:spChg>
        <pc:spChg chg="add mod">
          <ac:chgData name="May, Darron (DI SW EDA DVT PRM)" userId="ec32df33-21a1-41b1-be76-30f1076645cf" providerId="ADAL" clId="{679C65F8-FD46-417C-85D4-160A657E3FFC}" dt="2025-01-28T14:06:29.395" v="745"/>
          <ac:spMkLst>
            <pc:docMk/>
            <pc:sldMk cId="3689588320" sldId="1228"/>
            <ac:spMk id="38" creationId="{651C4ED0-9C89-A498-C959-FCE86124BCB1}"/>
          </ac:spMkLst>
        </pc:spChg>
        <pc:spChg chg="add mod">
          <ac:chgData name="May, Darron (DI SW EDA DVT PRM)" userId="ec32df33-21a1-41b1-be76-30f1076645cf" providerId="ADAL" clId="{679C65F8-FD46-417C-85D4-160A657E3FFC}" dt="2025-01-28T14:06:29.395" v="745"/>
          <ac:spMkLst>
            <pc:docMk/>
            <pc:sldMk cId="3689588320" sldId="1228"/>
            <ac:spMk id="39" creationId="{9E5B971D-0D56-4E40-54DB-26FE1E8E9E65}"/>
          </ac:spMkLst>
        </pc:spChg>
        <pc:spChg chg="add mod">
          <ac:chgData name="May, Darron (DI SW EDA DVT PRM)" userId="ec32df33-21a1-41b1-be76-30f1076645cf" providerId="ADAL" clId="{679C65F8-FD46-417C-85D4-160A657E3FFC}" dt="2025-01-28T14:06:29.395" v="745"/>
          <ac:spMkLst>
            <pc:docMk/>
            <pc:sldMk cId="3689588320" sldId="1228"/>
            <ac:spMk id="40" creationId="{9A3B3654-1716-D0CD-106E-E7534A7705FB}"/>
          </ac:spMkLst>
        </pc:spChg>
        <pc:spChg chg="add mod">
          <ac:chgData name="May, Darron (DI SW EDA DVT PRM)" userId="ec32df33-21a1-41b1-be76-30f1076645cf" providerId="ADAL" clId="{679C65F8-FD46-417C-85D4-160A657E3FFC}" dt="2025-01-28T14:06:29.395" v="745"/>
          <ac:spMkLst>
            <pc:docMk/>
            <pc:sldMk cId="3689588320" sldId="1228"/>
            <ac:spMk id="41" creationId="{246CC54C-BC27-E143-53C1-D7DA17B13AEA}"/>
          </ac:spMkLst>
        </pc:spChg>
        <pc:spChg chg="add mod">
          <ac:chgData name="May, Darron (DI SW EDA DVT PRM)" userId="ec32df33-21a1-41b1-be76-30f1076645cf" providerId="ADAL" clId="{679C65F8-FD46-417C-85D4-160A657E3FFC}" dt="2025-01-28T14:06:29.395" v="745"/>
          <ac:spMkLst>
            <pc:docMk/>
            <pc:sldMk cId="3689588320" sldId="1228"/>
            <ac:spMk id="42" creationId="{36FB85A6-8822-FEB7-A7E5-88F7ECEAA126}"/>
          </ac:spMkLst>
        </pc:spChg>
        <pc:spChg chg="add mod">
          <ac:chgData name="May, Darron (DI SW EDA DVT PRM)" userId="ec32df33-21a1-41b1-be76-30f1076645cf" providerId="ADAL" clId="{679C65F8-FD46-417C-85D4-160A657E3FFC}" dt="2025-01-28T14:06:29.395" v="745"/>
          <ac:spMkLst>
            <pc:docMk/>
            <pc:sldMk cId="3689588320" sldId="1228"/>
            <ac:spMk id="43" creationId="{DEFA37D9-1EE1-CDC1-19C5-4A3B88ED3DF4}"/>
          </ac:spMkLst>
        </pc:spChg>
        <pc:spChg chg="add mod">
          <ac:chgData name="May, Darron (DI SW EDA DVT PRM)" userId="ec32df33-21a1-41b1-be76-30f1076645cf" providerId="ADAL" clId="{679C65F8-FD46-417C-85D4-160A657E3FFC}" dt="2025-01-28T14:06:29.395" v="745"/>
          <ac:spMkLst>
            <pc:docMk/>
            <pc:sldMk cId="3689588320" sldId="1228"/>
            <ac:spMk id="44" creationId="{1783F077-9FA2-3C08-F144-15352C020650}"/>
          </ac:spMkLst>
        </pc:spChg>
        <pc:spChg chg="add mod">
          <ac:chgData name="May, Darron (DI SW EDA DVT PRM)" userId="ec32df33-21a1-41b1-be76-30f1076645cf" providerId="ADAL" clId="{679C65F8-FD46-417C-85D4-160A657E3FFC}" dt="2025-01-28T14:06:29.395" v="745"/>
          <ac:spMkLst>
            <pc:docMk/>
            <pc:sldMk cId="3689588320" sldId="1228"/>
            <ac:spMk id="45" creationId="{12DF4073-5057-78C2-CD65-FDF8FC5C4DED}"/>
          </ac:spMkLst>
        </pc:spChg>
        <pc:spChg chg="add mod">
          <ac:chgData name="May, Darron (DI SW EDA DVT PRM)" userId="ec32df33-21a1-41b1-be76-30f1076645cf" providerId="ADAL" clId="{679C65F8-FD46-417C-85D4-160A657E3FFC}" dt="2025-01-28T14:06:29.395" v="745"/>
          <ac:spMkLst>
            <pc:docMk/>
            <pc:sldMk cId="3689588320" sldId="1228"/>
            <ac:spMk id="46" creationId="{B09C9A76-0EFE-54B2-D50D-671FB449AD8F}"/>
          </ac:spMkLst>
        </pc:spChg>
        <pc:spChg chg="add mod">
          <ac:chgData name="May, Darron (DI SW EDA DVT PRM)" userId="ec32df33-21a1-41b1-be76-30f1076645cf" providerId="ADAL" clId="{679C65F8-FD46-417C-85D4-160A657E3FFC}" dt="2025-01-28T14:06:29.395" v="745"/>
          <ac:spMkLst>
            <pc:docMk/>
            <pc:sldMk cId="3689588320" sldId="1228"/>
            <ac:spMk id="47" creationId="{D8928401-9F65-D21B-B6D3-F4AAFE91BD26}"/>
          </ac:spMkLst>
        </pc:spChg>
        <pc:spChg chg="add mod">
          <ac:chgData name="May, Darron (DI SW EDA DVT PRM)" userId="ec32df33-21a1-41b1-be76-30f1076645cf" providerId="ADAL" clId="{679C65F8-FD46-417C-85D4-160A657E3FFC}" dt="2025-01-28T14:06:29.395" v="745"/>
          <ac:spMkLst>
            <pc:docMk/>
            <pc:sldMk cId="3689588320" sldId="1228"/>
            <ac:spMk id="54" creationId="{DBBB02F7-6B6C-9260-400D-3FCA45E92A7C}"/>
          </ac:spMkLst>
        </pc:spChg>
        <pc:spChg chg="add mod">
          <ac:chgData name="May, Darron (DI SW EDA DVT PRM)" userId="ec32df33-21a1-41b1-be76-30f1076645cf" providerId="ADAL" clId="{679C65F8-FD46-417C-85D4-160A657E3FFC}" dt="2025-01-28T16:22:24.727" v="1304" actId="408"/>
          <ac:spMkLst>
            <pc:docMk/>
            <pc:sldMk cId="3689588320" sldId="1228"/>
            <ac:spMk id="55" creationId="{C9FCC34A-108B-0332-AE39-0A8F99EC7782}"/>
          </ac:spMkLst>
        </pc:spChg>
        <pc:spChg chg="add mod">
          <ac:chgData name="May, Darron (DI SW EDA DVT PRM)" userId="ec32df33-21a1-41b1-be76-30f1076645cf" providerId="ADAL" clId="{679C65F8-FD46-417C-85D4-160A657E3FFC}" dt="2025-01-28T16:22:10.951" v="1303" actId="14100"/>
          <ac:spMkLst>
            <pc:docMk/>
            <pc:sldMk cId="3689588320" sldId="1228"/>
            <ac:spMk id="56" creationId="{B003FC8D-4D2B-221D-5855-81CE8061E6D5}"/>
          </ac:spMkLst>
        </pc:spChg>
        <pc:spChg chg="add mod">
          <ac:chgData name="May, Darron (DI SW EDA DVT PRM)" userId="ec32df33-21a1-41b1-be76-30f1076645cf" providerId="ADAL" clId="{679C65F8-FD46-417C-85D4-160A657E3FFC}" dt="2025-01-28T16:21:58.231" v="1301" actId="14100"/>
          <ac:spMkLst>
            <pc:docMk/>
            <pc:sldMk cId="3689588320" sldId="1228"/>
            <ac:spMk id="57" creationId="{74C42D0A-DFD4-EC5A-108A-0187887D93DC}"/>
          </ac:spMkLst>
        </pc:spChg>
        <pc:grpChg chg="add mod">
          <ac:chgData name="May, Darron (DI SW EDA DVT PRM)" userId="ec32df33-21a1-41b1-be76-30f1076645cf" providerId="ADAL" clId="{679C65F8-FD46-417C-85D4-160A657E3FFC}" dt="2025-01-28T14:06:29.395" v="745"/>
          <ac:grpSpMkLst>
            <pc:docMk/>
            <pc:sldMk cId="3689588320" sldId="1228"/>
            <ac:grpSpMk id="11" creationId="{D05A3860-A60F-A30A-9E04-9A17D83D8509}"/>
          </ac:grpSpMkLst>
        </pc:grpChg>
        <pc:grpChg chg="mod">
          <ac:chgData name="May, Darron (DI SW EDA DVT PRM)" userId="ec32df33-21a1-41b1-be76-30f1076645cf" providerId="ADAL" clId="{679C65F8-FD46-417C-85D4-160A657E3FFC}" dt="2025-01-28T14:06:29.395" v="745"/>
          <ac:grpSpMkLst>
            <pc:docMk/>
            <pc:sldMk cId="3689588320" sldId="1228"/>
            <ac:grpSpMk id="12" creationId="{9FBE2F27-6B74-57EF-66ED-A27B9D2FE795}"/>
          </ac:grpSpMkLst>
        </pc:grpChg>
        <pc:grpChg chg="mod">
          <ac:chgData name="May, Darron (DI SW EDA DVT PRM)" userId="ec32df33-21a1-41b1-be76-30f1076645cf" providerId="ADAL" clId="{679C65F8-FD46-417C-85D4-160A657E3FFC}" dt="2025-01-28T14:06:29.395" v="745"/>
          <ac:grpSpMkLst>
            <pc:docMk/>
            <pc:sldMk cId="3689588320" sldId="1228"/>
            <ac:grpSpMk id="14" creationId="{50AC23BF-9FC8-D202-E9C8-442D38F85C3B}"/>
          </ac:grpSpMkLst>
        </pc:grpChg>
        <pc:grpChg chg="mod">
          <ac:chgData name="May, Darron (DI SW EDA DVT PRM)" userId="ec32df33-21a1-41b1-be76-30f1076645cf" providerId="ADAL" clId="{679C65F8-FD46-417C-85D4-160A657E3FFC}" dt="2025-01-28T14:06:29.395" v="745"/>
          <ac:grpSpMkLst>
            <pc:docMk/>
            <pc:sldMk cId="3689588320" sldId="1228"/>
            <ac:grpSpMk id="18" creationId="{3E618872-92EB-3837-BB83-706AC3BB09C1}"/>
          </ac:grpSpMkLst>
        </pc:grpChg>
        <pc:picChg chg="mod">
          <ac:chgData name="May, Darron (DI SW EDA DVT PRM)" userId="ec32df33-21a1-41b1-be76-30f1076645cf" providerId="ADAL" clId="{679C65F8-FD46-417C-85D4-160A657E3FFC}" dt="2025-01-28T14:06:29.395" v="745"/>
          <ac:picMkLst>
            <pc:docMk/>
            <pc:sldMk cId="3689588320" sldId="1228"/>
            <ac:picMk id="17" creationId="{DB9C9865-C629-50EA-AB58-E504D912B115}"/>
          </ac:picMkLst>
        </pc:picChg>
        <pc:picChg chg="add del mod">
          <ac:chgData name="May, Darron (DI SW EDA DVT PRM)" userId="ec32df33-21a1-41b1-be76-30f1076645cf" providerId="ADAL" clId="{679C65F8-FD46-417C-85D4-160A657E3FFC}" dt="2025-01-28T14:09:48.755" v="810" actId="478"/>
          <ac:picMkLst>
            <pc:docMk/>
            <pc:sldMk cId="3689588320" sldId="1228"/>
            <ac:picMk id="48" creationId="{CCA52D37-4191-6F8E-3D21-79FF7E2BFE0A}"/>
          </ac:picMkLst>
        </pc:picChg>
        <pc:picChg chg="add mod">
          <ac:chgData name="May, Darron (DI SW EDA DVT PRM)" userId="ec32df33-21a1-41b1-be76-30f1076645cf" providerId="ADAL" clId="{679C65F8-FD46-417C-85D4-160A657E3FFC}" dt="2025-01-28T14:06:29.395" v="745"/>
          <ac:picMkLst>
            <pc:docMk/>
            <pc:sldMk cId="3689588320" sldId="1228"/>
            <ac:picMk id="49" creationId="{8AAA1D61-B2E2-7467-0E39-07B12D8F7279}"/>
          </ac:picMkLst>
        </pc:picChg>
        <pc:picChg chg="add mod">
          <ac:chgData name="May, Darron (DI SW EDA DVT PRM)" userId="ec32df33-21a1-41b1-be76-30f1076645cf" providerId="ADAL" clId="{679C65F8-FD46-417C-85D4-160A657E3FFC}" dt="2025-01-28T14:06:29.395" v="745"/>
          <ac:picMkLst>
            <pc:docMk/>
            <pc:sldMk cId="3689588320" sldId="1228"/>
            <ac:picMk id="50" creationId="{C1C75D53-1AB1-515C-25B8-E8543FF8B3EE}"/>
          </ac:picMkLst>
        </pc:picChg>
        <pc:picChg chg="add mod">
          <ac:chgData name="May, Darron (DI SW EDA DVT PRM)" userId="ec32df33-21a1-41b1-be76-30f1076645cf" providerId="ADAL" clId="{679C65F8-FD46-417C-85D4-160A657E3FFC}" dt="2025-01-28T14:06:29.395" v="745"/>
          <ac:picMkLst>
            <pc:docMk/>
            <pc:sldMk cId="3689588320" sldId="1228"/>
            <ac:picMk id="51" creationId="{21F95CB7-CAD6-C5D6-128B-5FC398DEF981}"/>
          </ac:picMkLst>
        </pc:picChg>
        <pc:picChg chg="add mod">
          <ac:chgData name="May, Darron (DI SW EDA DVT PRM)" userId="ec32df33-21a1-41b1-be76-30f1076645cf" providerId="ADAL" clId="{679C65F8-FD46-417C-85D4-160A657E3FFC}" dt="2025-01-28T14:06:29.395" v="745"/>
          <ac:picMkLst>
            <pc:docMk/>
            <pc:sldMk cId="3689588320" sldId="1228"/>
            <ac:picMk id="52" creationId="{00B68F06-ED12-5386-0DAA-819AE75AD95C}"/>
          </ac:picMkLst>
        </pc:picChg>
        <pc:picChg chg="add mod">
          <ac:chgData name="May, Darron (DI SW EDA DVT PRM)" userId="ec32df33-21a1-41b1-be76-30f1076645cf" providerId="ADAL" clId="{679C65F8-FD46-417C-85D4-160A657E3FFC}" dt="2025-01-28T14:06:29.395" v="745"/>
          <ac:picMkLst>
            <pc:docMk/>
            <pc:sldMk cId="3689588320" sldId="1228"/>
            <ac:picMk id="53" creationId="{10F2A0B0-27F9-4E59-7E59-0C19F4D72628}"/>
          </ac:picMkLst>
        </pc:picChg>
        <pc:cxnChg chg="add mod">
          <ac:chgData name="May, Darron (DI SW EDA DVT PRM)" userId="ec32df33-21a1-41b1-be76-30f1076645cf" providerId="ADAL" clId="{679C65F8-FD46-417C-85D4-160A657E3FFC}" dt="2025-01-28T14:06:29.395" v="745"/>
          <ac:cxnSpMkLst>
            <pc:docMk/>
            <pc:sldMk cId="3689588320" sldId="1228"/>
            <ac:cxnSpMk id="4" creationId="{D554183A-49F5-31CD-E651-A85A8BA4CFDB}"/>
          </ac:cxnSpMkLst>
        </pc:cxnChg>
      </pc:sldChg>
      <pc:sldChg chg="addSp delSp modSp add mod addAnim delAnim modAnim modNotesTx">
        <pc:chgData name="May, Darron (DI SW EDA DVT PRM)" userId="ec32df33-21a1-41b1-be76-30f1076645cf" providerId="ADAL" clId="{679C65F8-FD46-417C-85D4-160A657E3FFC}" dt="2025-01-31T10:38:18.626" v="3205" actId="20577"/>
        <pc:sldMkLst>
          <pc:docMk/>
          <pc:sldMk cId="513925283" sldId="1229"/>
        </pc:sldMkLst>
        <pc:spChg chg="mod">
          <ac:chgData name="May, Darron (DI SW EDA DVT PRM)" userId="ec32df33-21a1-41b1-be76-30f1076645cf" providerId="ADAL" clId="{679C65F8-FD46-417C-85D4-160A657E3FFC}" dt="2025-01-29T16:29:38.945" v="2206" actId="20577"/>
          <ac:spMkLst>
            <pc:docMk/>
            <pc:sldMk cId="513925283" sldId="1229"/>
            <ac:spMk id="2" creationId="{B3818E78-93A3-88DE-F646-32A3DC3A0F85}"/>
          </ac:spMkLst>
        </pc:spChg>
        <pc:spChg chg="add del mod">
          <ac:chgData name="May, Darron (DI SW EDA DVT PRM)" userId="ec32df33-21a1-41b1-be76-30f1076645cf" providerId="ADAL" clId="{679C65F8-FD46-417C-85D4-160A657E3FFC}" dt="2025-01-31T10:36:35.498" v="3158" actId="478"/>
          <ac:spMkLst>
            <pc:docMk/>
            <pc:sldMk cId="513925283" sldId="1229"/>
            <ac:spMk id="4" creationId="{E9A65A84-F80B-8070-A010-F818B9091DBD}"/>
          </ac:spMkLst>
        </pc:spChg>
        <pc:spChg chg="add mod">
          <ac:chgData name="May, Darron (DI SW EDA DVT PRM)" userId="ec32df33-21a1-41b1-be76-30f1076645cf" providerId="ADAL" clId="{679C65F8-FD46-417C-85D4-160A657E3FFC}" dt="2025-01-31T10:37:06.969" v="3160" actId="1076"/>
          <ac:spMkLst>
            <pc:docMk/>
            <pc:sldMk cId="513925283" sldId="1229"/>
            <ac:spMk id="8" creationId="{4E2F1E9F-A632-C8F7-B004-B2D7E2D7DA58}"/>
          </ac:spMkLst>
        </pc:spChg>
        <pc:spChg chg="add del mod">
          <ac:chgData name="May, Darron (DI SW EDA DVT PRM)" userId="ec32df33-21a1-41b1-be76-30f1076645cf" providerId="ADAL" clId="{679C65F8-FD46-417C-85D4-160A657E3FFC}" dt="2025-01-29T16:32:49.676" v="2247" actId="478"/>
          <ac:spMkLst>
            <pc:docMk/>
            <pc:sldMk cId="513925283" sldId="1229"/>
            <ac:spMk id="13" creationId="{53197FB5-0BE0-17F8-6243-81FB7C61E6D6}"/>
          </ac:spMkLst>
        </pc:spChg>
        <pc:spChg chg="add del mod">
          <ac:chgData name="May, Darron (DI SW EDA DVT PRM)" userId="ec32df33-21a1-41b1-be76-30f1076645cf" providerId="ADAL" clId="{679C65F8-FD46-417C-85D4-160A657E3FFC}" dt="2025-01-29T16:31:53.917" v="2239" actId="478"/>
          <ac:spMkLst>
            <pc:docMk/>
            <pc:sldMk cId="513925283" sldId="1229"/>
            <ac:spMk id="14" creationId="{53CBEA13-C9C8-A0E6-8837-AC83FD5F6076}"/>
          </ac:spMkLst>
        </pc:spChg>
        <pc:spChg chg="add del mod">
          <ac:chgData name="May, Darron (DI SW EDA DVT PRM)" userId="ec32df33-21a1-41b1-be76-30f1076645cf" providerId="ADAL" clId="{679C65F8-FD46-417C-85D4-160A657E3FFC}" dt="2025-01-29T16:32:51.772" v="2248" actId="478"/>
          <ac:spMkLst>
            <pc:docMk/>
            <pc:sldMk cId="513925283" sldId="1229"/>
            <ac:spMk id="15" creationId="{D284BC90-C458-699C-38AC-4E1D7F8E77F0}"/>
          </ac:spMkLst>
        </pc:spChg>
        <pc:graphicFrameChg chg="add del mod modGraphic">
          <ac:chgData name="May, Darron (DI SW EDA DVT PRM)" userId="ec32df33-21a1-41b1-be76-30f1076645cf" providerId="ADAL" clId="{679C65F8-FD46-417C-85D4-160A657E3FFC}" dt="2025-01-29T16:26:03.791" v="2163" actId="478"/>
          <ac:graphicFrameMkLst>
            <pc:docMk/>
            <pc:sldMk cId="513925283" sldId="1229"/>
            <ac:graphicFrameMk id="3" creationId="{20317A3E-E293-1ED6-F1CE-FCA87597B1F9}"/>
          </ac:graphicFrameMkLst>
        </pc:graphicFrameChg>
        <pc:graphicFrameChg chg="add del mod">
          <ac:chgData name="May, Darron (DI SW EDA DVT PRM)" userId="ec32df33-21a1-41b1-be76-30f1076645cf" providerId="ADAL" clId="{679C65F8-FD46-417C-85D4-160A657E3FFC}" dt="2025-01-29T15:29:15.829" v="1950" actId="478"/>
          <ac:graphicFrameMkLst>
            <pc:docMk/>
            <pc:sldMk cId="513925283" sldId="1229"/>
            <ac:graphicFrameMk id="4" creationId="{3CE9F022-2C85-C52E-DCD6-FC6A7154574C}"/>
          </ac:graphicFrameMkLst>
        </pc:graphicFrameChg>
        <pc:graphicFrameChg chg="add del mod">
          <ac:chgData name="May, Darron (DI SW EDA DVT PRM)" userId="ec32df33-21a1-41b1-be76-30f1076645cf" providerId="ADAL" clId="{679C65F8-FD46-417C-85D4-160A657E3FFC}" dt="2025-01-29T15:29:11.987" v="1949" actId="478"/>
          <ac:graphicFrameMkLst>
            <pc:docMk/>
            <pc:sldMk cId="513925283" sldId="1229"/>
            <ac:graphicFrameMk id="7" creationId="{A4B5B348-EB6F-0079-0258-57026769D765}"/>
          </ac:graphicFrameMkLst>
        </pc:graphicFrameChg>
        <pc:graphicFrameChg chg="add del mod">
          <ac:chgData name="May, Darron (DI SW EDA DVT PRM)" userId="ec32df33-21a1-41b1-be76-30f1076645cf" providerId="ADAL" clId="{679C65F8-FD46-417C-85D4-160A657E3FFC}" dt="2025-01-29T15:29:02.317" v="1948" actId="478"/>
          <ac:graphicFrameMkLst>
            <pc:docMk/>
            <pc:sldMk cId="513925283" sldId="1229"/>
            <ac:graphicFrameMk id="8" creationId="{49059A53-0579-E402-24FD-E968B2AB9A66}"/>
          </ac:graphicFrameMkLst>
        </pc:graphicFrameChg>
        <pc:graphicFrameChg chg="add mod modGraphic">
          <ac:chgData name="May, Darron (DI SW EDA DVT PRM)" userId="ec32df33-21a1-41b1-be76-30f1076645cf" providerId="ADAL" clId="{679C65F8-FD46-417C-85D4-160A657E3FFC}" dt="2025-01-31T10:38:18.626" v="3205" actId="20577"/>
          <ac:graphicFrameMkLst>
            <pc:docMk/>
            <pc:sldMk cId="513925283" sldId="1229"/>
            <ac:graphicFrameMk id="9" creationId="{E45E15EC-3578-798C-87F0-2BF9A409D84C}"/>
          </ac:graphicFrameMkLst>
        </pc:graphicFrameChg>
        <pc:graphicFrameChg chg="add del mod">
          <ac:chgData name="May, Darron (DI SW EDA DVT PRM)" userId="ec32df33-21a1-41b1-be76-30f1076645cf" providerId="ADAL" clId="{679C65F8-FD46-417C-85D4-160A657E3FFC}" dt="2025-01-29T16:26:13.897" v="2167" actId="478"/>
          <ac:graphicFrameMkLst>
            <pc:docMk/>
            <pc:sldMk cId="513925283" sldId="1229"/>
            <ac:graphicFrameMk id="10" creationId="{36A8EA90-6044-1396-A975-23E5A4906D5D}"/>
          </ac:graphicFrameMkLst>
        </pc:graphicFrameChg>
        <pc:graphicFrameChg chg="add del mod">
          <ac:chgData name="May, Darron (DI SW EDA DVT PRM)" userId="ec32df33-21a1-41b1-be76-30f1076645cf" providerId="ADAL" clId="{679C65F8-FD46-417C-85D4-160A657E3FFC}" dt="2025-01-29T16:26:12.408" v="2166" actId="478"/>
          <ac:graphicFrameMkLst>
            <pc:docMk/>
            <pc:sldMk cId="513925283" sldId="1229"/>
            <ac:graphicFrameMk id="11" creationId="{5B5DC77D-3CA7-9887-EE72-B40906D28EA7}"/>
          </ac:graphicFrameMkLst>
        </pc:graphicFrameChg>
        <pc:graphicFrameChg chg="add del mod">
          <ac:chgData name="May, Darron (DI SW EDA DVT PRM)" userId="ec32df33-21a1-41b1-be76-30f1076645cf" providerId="ADAL" clId="{679C65F8-FD46-417C-85D4-160A657E3FFC}" dt="2025-01-29T16:26:10.714" v="2165" actId="478"/>
          <ac:graphicFrameMkLst>
            <pc:docMk/>
            <pc:sldMk cId="513925283" sldId="1229"/>
            <ac:graphicFrameMk id="12" creationId="{97DEA3D5-92D8-C12A-5963-77316D4B14F5}"/>
          </ac:graphicFrameMkLst>
        </pc:graphicFrameChg>
      </pc:sldChg>
      <pc:sldChg chg="addSp modSp add mod">
        <pc:chgData name="May, Darron (DI SW EDA DVT PRM)" userId="ec32df33-21a1-41b1-be76-30f1076645cf" providerId="ADAL" clId="{679C65F8-FD46-417C-85D4-160A657E3FFC}" dt="2025-01-28T14:15:37.661" v="916" actId="962"/>
        <pc:sldMkLst>
          <pc:docMk/>
          <pc:sldMk cId="1570036103" sldId="1230"/>
        </pc:sldMkLst>
        <pc:spChg chg="mod">
          <ac:chgData name="May, Darron (DI SW EDA DVT PRM)" userId="ec32df33-21a1-41b1-be76-30f1076645cf" providerId="ADAL" clId="{679C65F8-FD46-417C-85D4-160A657E3FFC}" dt="2025-01-28T14:15:13.356" v="911" actId="20577"/>
          <ac:spMkLst>
            <pc:docMk/>
            <pc:sldMk cId="1570036103" sldId="1230"/>
            <ac:spMk id="2" creationId="{824FBC80-18E8-3B23-5CB1-BEA7B2033457}"/>
          </ac:spMkLst>
        </pc:spChg>
        <pc:picChg chg="add mod">
          <ac:chgData name="May, Darron (DI SW EDA DVT PRM)" userId="ec32df33-21a1-41b1-be76-30f1076645cf" providerId="ADAL" clId="{679C65F8-FD46-417C-85D4-160A657E3FFC}" dt="2025-01-28T14:15:37.661" v="916" actId="962"/>
          <ac:picMkLst>
            <pc:docMk/>
            <pc:sldMk cId="1570036103" sldId="1230"/>
            <ac:picMk id="4" creationId="{618B8B8D-5ADF-6B96-ABE7-83B8E94EEBEC}"/>
          </ac:picMkLst>
        </pc:picChg>
      </pc:sldChg>
      <pc:sldChg chg="addSp modSp add mod ord modAnim">
        <pc:chgData name="May, Darron (DI SW EDA DVT PRM)" userId="ec32df33-21a1-41b1-be76-30f1076645cf" providerId="ADAL" clId="{679C65F8-FD46-417C-85D4-160A657E3FFC}" dt="2025-01-29T16:20:32.428" v="2161"/>
        <pc:sldMkLst>
          <pc:docMk/>
          <pc:sldMk cId="3478330104" sldId="1231"/>
        </pc:sldMkLst>
        <pc:spChg chg="mod">
          <ac:chgData name="May, Darron (DI SW EDA DVT PRM)" userId="ec32df33-21a1-41b1-be76-30f1076645cf" providerId="ADAL" clId="{679C65F8-FD46-417C-85D4-160A657E3FFC}" dt="2025-01-28T14:11:07.981" v="815"/>
          <ac:spMkLst>
            <pc:docMk/>
            <pc:sldMk cId="3478330104" sldId="1231"/>
            <ac:spMk id="2" creationId="{3535C238-66F7-76FD-535D-45D52AD02053}"/>
          </ac:spMkLst>
        </pc:spChg>
        <pc:spChg chg="add mod">
          <ac:chgData name="May, Darron (DI SW EDA DVT PRM)" userId="ec32df33-21a1-41b1-be76-30f1076645cf" providerId="ADAL" clId="{679C65F8-FD46-417C-85D4-160A657E3FFC}" dt="2025-01-28T14:14:08.508" v="878" actId="1038"/>
          <ac:spMkLst>
            <pc:docMk/>
            <pc:sldMk cId="3478330104" sldId="1231"/>
            <ac:spMk id="3" creationId="{0A1FCE3D-4EC4-EC07-0D74-7E0B36AF1C88}"/>
          </ac:spMkLst>
        </pc:spChg>
        <pc:picChg chg="add mod">
          <ac:chgData name="May, Darron (DI SW EDA DVT PRM)" userId="ec32df33-21a1-41b1-be76-30f1076645cf" providerId="ADAL" clId="{679C65F8-FD46-417C-85D4-160A657E3FFC}" dt="2025-01-28T14:11:17.708" v="817"/>
          <ac:picMkLst>
            <pc:docMk/>
            <pc:sldMk cId="3478330104" sldId="1231"/>
            <ac:picMk id="4" creationId="{329ED437-0C60-53C2-F1CC-AB2C686A3645}"/>
          </ac:picMkLst>
        </pc:picChg>
        <pc:picChg chg="add mod">
          <ac:chgData name="May, Darron (DI SW EDA DVT PRM)" userId="ec32df33-21a1-41b1-be76-30f1076645cf" providerId="ADAL" clId="{679C65F8-FD46-417C-85D4-160A657E3FFC}" dt="2025-01-28T14:12:27.093" v="831" actId="1076"/>
          <ac:picMkLst>
            <pc:docMk/>
            <pc:sldMk cId="3478330104" sldId="1231"/>
            <ac:picMk id="7" creationId="{B39354AD-66B6-3442-F7AC-A9CCEDF9D8B7}"/>
          </ac:picMkLst>
        </pc:picChg>
        <pc:picChg chg="add mod">
          <ac:chgData name="May, Darron (DI SW EDA DVT PRM)" userId="ec32df33-21a1-41b1-be76-30f1076645cf" providerId="ADAL" clId="{679C65F8-FD46-417C-85D4-160A657E3FFC}" dt="2025-01-28T14:12:15.512" v="828" actId="1076"/>
          <ac:picMkLst>
            <pc:docMk/>
            <pc:sldMk cId="3478330104" sldId="1231"/>
            <ac:picMk id="8" creationId="{2105817A-301B-280C-4D27-811FFE517E2C}"/>
          </ac:picMkLst>
        </pc:picChg>
        <pc:picChg chg="add mod">
          <ac:chgData name="May, Darron (DI SW EDA DVT PRM)" userId="ec32df33-21a1-41b1-be76-30f1076645cf" providerId="ADAL" clId="{679C65F8-FD46-417C-85D4-160A657E3FFC}" dt="2025-01-28T14:12:19.790" v="829" actId="1076"/>
          <ac:picMkLst>
            <pc:docMk/>
            <pc:sldMk cId="3478330104" sldId="1231"/>
            <ac:picMk id="9" creationId="{5DF39783-854A-C14E-E980-0AEB1237C00B}"/>
          </ac:picMkLst>
        </pc:picChg>
      </pc:sldChg>
      <pc:sldChg chg="addSp delSp modSp new mod modAnim">
        <pc:chgData name="May, Darron (DI SW EDA DVT PRM)" userId="ec32df33-21a1-41b1-be76-30f1076645cf" providerId="ADAL" clId="{679C65F8-FD46-417C-85D4-160A657E3FFC}" dt="2025-01-28T14:16:42.687" v="921"/>
        <pc:sldMkLst>
          <pc:docMk/>
          <pc:sldMk cId="2804403308" sldId="1232"/>
        </pc:sldMkLst>
        <pc:spChg chg="del">
          <ac:chgData name="May, Darron (DI SW EDA DVT PRM)" userId="ec32df33-21a1-41b1-be76-30f1076645cf" providerId="ADAL" clId="{679C65F8-FD46-417C-85D4-160A657E3FFC}" dt="2025-01-28T14:16:33.987" v="920" actId="478"/>
          <ac:spMkLst>
            <pc:docMk/>
            <pc:sldMk cId="2804403308" sldId="1232"/>
            <ac:spMk id="2" creationId="{CCF0CC25-4CE5-02E8-67A6-73ED1C3DEAFE}"/>
          </ac:spMkLst>
        </pc:spChg>
        <pc:spChg chg="del">
          <ac:chgData name="May, Darron (DI SW EDA DVT PRM)" userId="ec32df33-21a1-41b1-be76-30f1076645cf" providerId="ADAL" clId="{679C65F8-FD46-417C-85D4-160A657E3FFC}" dt="2025-01-28T14:16:28.866" v="918" actId="478"/>
          <ac:spMkLst>
            <pc:docMk/>
            <pc:sldMk cId="2804403308" sldId="1232"/>
            <ac:spMk id="3" creationId="{5E37C98E-1C2A-1A05-34EB-0F3782977F5E}"/>
          </ac:spMkLst>
        </pc:spChg>
        <pc:spChg chg="del">
          <ac:chgData name="May, Darron (DI SW EDA DVT PRM)" userId="ec32df33-21a1-41b1-be76-30f1076645cf" providerId="ADAL" clId="{679C65F8-FD46-417C-85D4-160A657E3FFC}" dt="2025-01-28T14:16:32.526" v="919" actId="478"/>
          <ac:spMkLst>
            <pc:docMk/>
            <pc:sldMk cId="2804403308" sldId="1232"/>
            <ac:spMk id="4" creationId="{888DB8EC-A8F6-0981-A785-4E3BE16C7DF1}"/>
          </ac:spMkLst>
        </pc:spChg>
        <pc:spChg chg="add mod">
          <ac:chgData name="May, Darron (DI SW EDA DVT PRM)" userId="ec32df33-21a1-41b1-be76-30f1076645cf" providerId="ADAL" clId="{679C65F8-FD46-417C-85D4-160A657E3FFC}" dt="2025-01-28T14:16:42.687" v="921"/>
          <ac:spMkLst>
            <pc:docMk/>
            <pc:sldMk cId="2804403308" sldId="1232"/>
            <ac:spMk id="7" creationId="{B76AED8F-9724-39AF-CF5B-5545E7B60697}"/>
          </ac:spMkLst>
        </pc:spChg>
      </pc:sldChg>
      <pc:sldChg chg="addSp delSp modSp add mod delAnim modAnim">
        <pc:chgData name="May, Darron (DI SW EDA DVT PRM)" userId="ec32df33-21a1-41b1-be76-30f1076645cf" providerId="ADAL" clId="{679C65F8-FD46-417C-85D4-160A657E3FFC}" dt="2025-01-28T14:17:18.551" v="925"/>
        <pc:sldMkLst>
          <pc:docMk/>
          <pc:sldMk cId="3423706280" sldId="1233"/>
        </pc:sldMkLst>
        <pc:spChg chg="add del mod">
          <ac:chgData name="May, Darron (DI SW EDA DVT PRM)" userId="ec32df33-21a1-41b1-be76-30f1076645cf" providerId="ADAL" clId="{679C65F8-FD46-417C-85D4-160A657E3FFC}" dt="2025-01-28T14:17:18.209" v="924" actId="478"/>
          <ac:spMkLst>
            <pc:docMk/>
            <pc:sldMk cId="3423706280" sldId="1233"/>
            <ac:spMk id="3" creationId="{9632E456-CCDA-6074-5D55-89358398609E}"/>
          </ac:spMkLst>
        </pc:spChg>
        <pc:spChg chg="add mod">
          <ac:chgData name="May, Darron (DI SW EDA DVT PRM)" userId="ec32df33-21a1-41b1-be76-30f1076645cf" providerId="ADAL" clId="{679C65F8-FD46-417C-85D4-160A657E3FFC}" dt="2025-01-28T14:17:18.551" v="925"/>
          <ac:spMkLst>
            <pc:docMk/>
            <pc:sldMk cId="3423706280" sldId="1233"/>
            <ac:spMk id="4" creationId="{008FC93E-E193-A27A-7A9F-AFDE539F2178}"/>
          </ac:spMkLst>
        </pc:spChg>
        <pc:spChg chg="del">
          <ac:chgData name="May, Darron (DI SW EDA DVT PRM)" userId="ec32df33-21a1-41b1-be76-30f1076645cf" providerId="ADAL" clId="{679C65F8-FD46-417C-85D4-160A657E3FFC}" dt="2025-01-28T14:17:16.143" v="923" actId="478"/>
          <ac:spMkLst>
            <pc:docMk/>
            <pc:sldMk cId="3423706280" sldId="1233"/>
            <ac:spMk id="7" creationId="{285B1949-D39C-6E2A-E003-8EDBC3C3F319}"/>
          </ac:spMkLst>
        </pc:spChg>
      </pc:sldChg>
      <pc:sldChg chg="addSp delSp modSp add mod delAnim modAnim">
        <pc:chgData name="May, Darron (DI SW EDA DVT PRM)" userId="ec32df33-21a1-41b1-be76-30f1076645cf" providerId="ADAL" clId="{679C65F8-FD46-417C-85D4-160A657E3FFC}" dt="2025-01-28T14:17:52.199" v="929"/>
        <pc:sldMkLst>
          <pc:docMk/>
          <pc:sldMk cId="3466784248" sldId="1234"/>
        </pc:sldMkLst>
        <pc:spChg chg="add del mod">
          <ac:chgData name="May, Darron (DI SW EDA DVT PRM)" userId="ec32df33-21a1-41b1-be76-30f1076645cf" providerId="ADAL" clId="{679C65F8-FD46-417C-85D4-160A657E3FFC}" dt="2025-01-28T14:17:44.008" v="928" actId="478"/>
          <ac:spMkLst>
            <pc:docMk/>
            <pc:sldMk cId="3466784248" sldId="1234"/>
            <ac:spMk id="3" creationId="{4236F264-0A18-9507-ED0F-72962B5FCBDE}"/>
          </ac:spMkLst>
        </pc:spChg>
        <pc:spChg chg="del">
          <ac:chgData name="May, Darron (DI SW EDA DVT PRM)" userId="ec32df33-21a1-41b1-be76-30f1076645cf" providerId="ADAL" clId="{679C65F8-FD46-417C-85D4-160A657E3FFC}" dt="2025-01-28T14:17:41.216" v="927" actId="478"/>
          <ac:spMkLst>
            <pc:docMk/>
            <pc:sldMk cId="3466784248" sldId="1234"/>
            <ac:spMk id="4" creationId="{27BDA739-F5FF-B7FF-85C6-3AD0DEA54ED7}"/>
          </ac:spMkLst>
        </pc:spChg>
        <pc:spChg chg="add mod">
          <ac:chgData name="May, Darron (DI SW EDA DVT PRM)" userId="ec32df33-21a1-41b1-be76-30f1076645cf" providerId="ADAL" clId="{679C65F8-FD46-417C-85D4-160A657E3FFC}" dt="2025-01-28T14:17:52.199" v="929"/>
          <ac:spMkLst>
            <pc:docMk/>
            <pc:sldMk cId="3466784248" sldId="1234"/>
            <ac:spMk id="7" creationId="{A26A7FBD-7CA7-E830-ECAA-A7397991D95A}"/>
          </ac:spMkLst>
        </pc:spChg>
      </pc:sldChg>
      <pc:sldChg chg="modSp add">
        <pc:chgData name="May, Darron (DI SW EDA DVT PRM)" userId="ec32df33-21a1-41b1-be76-30f1076645cf" providerId="ADAL" clId="{679C65F8-FD46-417C-85D4-160A657E3FFC}" dt="2025-01-28T14:18:35.531" v="947" actId="20577"/>
        <pc:sldMkLst>
          <pc:docMk/>
          <pc:sldMk cId="2751876110" sldId="1235"/>
        </pc:sldMkLst>
        <pc:spChg chg="mod">
          <ac:chgData name="May, Darron (DI SW EDA DVT PRM)" userId="ec32df33-21a1-41b1-be76-30f1076645cf" providerId="ADAL" clId="{679C65F8-FD46-417C-85D4-160A657E3FFC}" dt="2025-01-28T14:18:35.531" v="947" actId="20577"/>
          <ac:spMkLst>
            <pc:docMk/>
            <pc:sldMk cId="2751876110" sldId="1235"/>
            <ac:spMk id="7" creationId="{56EAED5B-3EEC-77FC-091C-F03633AFF3E7}"/>
          </ac:spMkLst>
        </pc:spChg>
      </pc:sldChg>
      <pc:sldChg chg="delSp modSp new mod">
        <pc:chgData name="May, Darron (DI SW EDA DVT PRM)" userId="ec32df33-21a1-41b1-be76-30f1076645cf" providerId="ADAL" clId="{679C65F8-FD46-417C-85D4-160A657E3FFC}" dt="2025-01-31T10:26:52.794" v="3050" actId="20577"/>
        <pc:sldMkLst>
          <pc:docMk/>
          <pc:sldMk cId="1609378674" sldId="1236"/>
        </pc:sldMkLst>
        <pc:spChg chg="mod">
          <ac:chgData name="May, Darron (DI SW EDA DVT PRM)" userId="ec32df33-21a1-41b1-be76-30f1076645cf" providerId="ADAL" clId="{679C65F8-FD46-417C-85D4-160A657E3FFC}" dt="2025-01-29T15:40:57.575" v="2094" actId="313"/>
          <ac:spMkLst>
            <pc:docMk/>
            <pc:sldMk cId="1609378674" sldId="1236"/>
            <ac:spMk id="2" creationId="{C0ED91A6-8877-7D65-4066-EA3EA59687DE}"/>
          </ac:spMkLst>
        </pc:spChg>
        <pc:spChg chg="mod">
          <ac:chgData name="May, Darron (DI SW EDA DVT PRM)" userId="ec32df33-21a1-41b1-be76-30f1076645cf" providerId="ADAL" clId="{679C65F8-FD46-417C-85D4-160A657E3FFC}" dt="2025-01-31T10:26:52.794" v="3050" actId="20577"/>
          <ac:spMkLst>
            <pc:docMk/>
            <pc:sldMk cId="1609378674" sldId="1236"/>
            <ac:spMk id="3" creationId="{F6D57B63-82D3-FE75-E84E-7D6F66C70850}"/>
          </ac:spMkLst>
        </pc:spChg>
        <pc:spChg chg="del">
          <ac:chgData name="May, Darron (DI SW EDA DVT PRM)" userId="ec32df33-21a1-41b1-be76-30f1076645cf" providerId="ADAL" clId="{679C65F8-FD46-417C-85D4-160A657E3FFC}" dt="2025-01-28T14:27:46.275" v="986" actId="478"/>
          <ac:spMkLst>
            <pc:docMk/>
            <pc:sldMk cId="1609378674" sldId="1236"/>
            <ac:spMk id="4" creationId="{DA84E591-1E15-B8AB-3F6C-A5C15CCCAB94}"/>
          </ac:spMkLst>
        </pc:spChg>
      </pc:sldChg>
      <pc:sldChg chg="addSp delSp modSp add mod ord modAnim">
        <pc:chgData name="May, Darron (DI SW EDA DVT PRM)" userId="ec32df33-21a1-41b1-be76-30f1076645cf" providerId="ADAL" clId="{679C65F8-FD46-417C-85D4-160A657E3FFC}" dt="2025-01-29T15:46:53.811" v="2131"/>
        <pc:sldMkLst>
          <pc:docMk/>
          <pc:sldMk cId="2223545035" sldId="1237"/>
        </pc:sldMkLst>
        <pc:spChg chg="mod">
          <ac:chgData name="May, Darron (DI SW EDA DVT PRM)" userId="ec32df33-21a1-41b1-be76-30f1076645cf" providerId="ADAL" clId="{679C65F8-FD46-417C-85D4-160A657E3FFC}" dt="2025-01-29T15:46:38.425" v="2130" actId="207"/>
          <ac:spMkLst>
            <pc:docMk/>
            <pc:sldMk cId="2223545035" sldId="1237"/>
            <ac:spMk id="2" creationId="{5F16A0A5-0370-BAC1-5FD9-CFFD515022D7}"/>
          </ac:spMkLst>
        </pc:spChg>
        <pc:spChg chg="del mod">
          <ac:chgData name="May, Darron (DI SW EDA DVT PRM)" userId="ec32df33-21a1-41b1-be76-30f1076645cf" providerId="ADAL" clId="{679C65F8-FD46-417C-85D4-160A657E3FFC}" dt="2025-01-29T15:46:20.804" v="2127" actId="478"/>
          <ac:spMkLst>
            <pc:docMk/>
            <pc:sldMk cId="2223545035" sldId="1237"/>
            <ac:spMk id="3" creationId="{9ADA5F67-758B-0CA0-390C-243EE7C0E360}"/>
          </ac:spMkLst>
        </pc:spChg>
        <pc:spChg chg="add del mod">
          <ac:chgData name="May, Darron (DI SW EDA DVT PRM)" userId="ec32df33-21a1-41b1-be76-30f1076645cf" providerId="ADAL" clId="{679C65F8-FD46-417C-85D4-160A657E3FFC}" dt="2025-01-29T15:46:25.896" v="2128" actId="478"/>
          <ac:spMkLst>
            <pc:docMk/>
            <pc:sldMk cId="2223545035" sldId="1237"/>
            <ac:spMk id="7" creationId="{8A6982F2-BD49-14BE-FDEB-556ED23B5929}"/>
          </ac:spMkLst>
        </pc:spChg>
        <pc:spChg chg="add mod">
          <ac:chgData name="May, Darron (DI SW EDA DVT PRM)" userId="ec32df33-21a1-41b1-be76-30f1076645cf" providerId="ADAL" clId="{679C65F8-FD46-417C-85D4-160A657E3FFC}" dt="2025-01-29T15:46:53.811" v="2131"/>
          <ac:spMkLst>
            <pc:docMk/>
            <pc:sldMk cId="2223545035" sldId="1237"/>
            <ac:spMk id="8" creationId="{C266BA76-1ADE-4481-5A11-88E5353E6FC9}"/>
          </ac:spMkLst>
        </pc:spChg>
        <pc:spChg chg="mod">
          <ac:chgData name="May, Darron (DI SW EDA DVT PRM)" userId="ec32df33-21a1-41b1-be76-30f1076645cf" providerId="ADAL" clId="{679C65F8-FD46-417C-85D4-160A657E3FFC}" dt="2025-01-29T15:46:53.811" v="2131"/>
          <ac:spMkLst>
            <pc:docMk/>
            <pc:sldMk cId="2223545035" sldId="1237"/>
            <ac:spMk id="13" creationId="{6BF29970-28CB-F417-AEC4-E0424B7DF970}"/>
          </ac:spMkLst>
        </pc:spChg>
        <pc:spChg chg="mod">
          <ac:chgData name="May, Darron (DI SW EDA DVT PRM)" userId="ec32df33-21a1-41b1-be76-30f1076645cf" providerId="ADAL" clId="{679C65F8-FD46-417C-85D4-160A657E3FFC}" dt="2025-01-29T15:46:53.811" v="2131"/>
          <ac:spMkLst>
            <pc:docMk/>
            <pc:sldMk cId="2223545035" sldId="1237"/>
            <ac:spMk id="14" creationId="{75A26864-4A96-3A17-CBD1-5EEAB9336895}"/>
          </ac:spMkLst>
        </pc:spChg>
        <pc:spChg chg="mod">
          <ac:chgData name="May, Darron (DI SW EDA DVT PRM)" userId="ec32df33-21a1-41b1-be76-30f1076645cf" providerId="ADAL" clId="{679C65F8-FD46-417C-85D4-160A657E3FFC}" dt="2025-01-29T15:46:53.811" v="2131"/>
          <ac:spMkLst>
            <pc:docMk/>
            <pc:sldMk cId="2223545035" sldId="1237"/>
            <ac:spMk id="15" creationId="{610F0EAE-14E0-A186-15C1-941DC2D2351A}"/>
          </ac:spMkLst>
        </pc:spChg>
        <pc:spChg chg="mod">
          <ac:chgData name="May, Darron (DI SW EDA DVT PRM)" userId="ec32df33-21a1-41b1-be76-30f1076645cf" providerId="ADAL" clId="{679C65F8-FD46-417C-85D4-160A657E3FFC}" dt="2025-01-29T15:46:53.811" v="2131"/>
          <ac:spMkLst>
            <pc:docMk/>
            <pc:sldMk cId="2223545035" sldId="1237"/>
            <ac:spMk id="16" creationId="{28E1EAA3-1272-9011-49CE-DCF6A743A319}"/>
          </ac:spMkLst>
        </pc:spChg>
        <pc:spChg chg="mod">
          <ac:chgData name="May, Darron (DI SW EDA DVT PRM)" userId="ec32df33-21a1-41b1-be76-30f1076645cf" providerId="ADAL" clId="{679C65F8-FD46-417C-85D4-160A657E3FFC}" dt="2025-01-29T15:46:53.811" v="2131"/>
          <ac:spMkLst>
            <pc:docMk/>
            <pc:sldMk cId="2223545035" sldId="1237"/>
            <ac:spMk id="17" creationId="{AA33CA6F-D3DA-33D2-D60F-E7E3D9A44404}"/>
          </ac:spMkLst>
        </pc:spChg>
        <pc:spChg chg="mod">
          <ac:chgData name="May, Darron (DI SW EDA DVT PRM)" userId="ec32df33-21a1-41b1-be76-30f1076645cf" providerId="ADAL" clId="{679C65F8-FD46-417C-85D4-160A657E3FFC}" dt="2025-01-29T15:46:53.811" v="2131"/>
          <ac:spMkLst>
            <pc:docMk/>
            <pc:sldMk cId="2223545035" sldId="1237"/>
            <ac:spMk id="18" creationId="{61B2A281-B608-F2DC-F45D-23DFC627057D}"/>
          </ac:spMkLst>
        </pc:spChg>
        <pc:spChg chg="mod">
          <ac:chgData name="May, Darron (DI SW EDA DVT PRM)" userId="ec32df33-21a1-41b1-be76-30f1076645cf" providerId="ADAL" clId="{679C65F8-FD46-417C-85D4-160A657E3FFC}" dt="2025-01-29T15:46:53.811" v="2131"/>
          <ac:spMkLst>
            <pc:docMk/>
            <pc:sldMk cId="2223545035" sldId="1237"/>
            <ac:spMk id="19" creationId="{8D2E992D-8FE5-411B-A1B8-8BC8F96EFFB7}"/>
          </ac:spMkLst>
        </pc:spChg>
        <pc:spChg chg="mod">
          <ac:chgData name="May, Darron (DI SW EDA DVT PRM)" userId="ec32df33-21a1-41b1-be76-30f1076645cf" providerId="ADAL" clId="{679C65F8-FD46-417C-85D4-160A657E3FFC}" dt="2025-01-29T15:46:53.811" v="2131"/>
          <ac:spMkLst>
            <pc:docMk/>
            <pc:sldMk cId="2223545035" sldId="1237"/>
            <ac:spMk id="20" creationId="{48D33248-8E6F-2416-289D-A086A35C7365}"/>
          </ac:spMkLst>
        </pc:spChg>
        <pc:spChg chg="mod">
          <ac:chgData name="May, Darron (DI SW EDA DVT PRM)" userId="ec32df33-21a1-41b1-be76-30f1076645cf" providerId="ADAL" clId="{679C65F8-FD46-417C-85D4-160A657E3FFC}" dt="2025-01-29T15:46:53.811" v="2131"/>
          <ac:spMkLst>
            <pc:docMk/>
            <pc:sldMk cId="2223545035" sldId="1237"/>
            <ac:spMk id="21" creationId="{27651BF9-B2B4-BCE8-2800-400687E76DC4}"/>
          </ac:spMkLst>
        </pc:spChg>
        <pc:spChg chg="mod">
          <ac:chgData name="May, Darron (DI SW EDA DVT PRM)" userId="ec32df33-21a1-41b1-be76-30f1076645cf" providerId="ADAL" clId="{679C65F8-FD46-417C-85D4-160A657E3FFC}" dt="2025-01-29T15:46:53.811" v="2131"/>
          <ac:spMkLst>
            <pc:docMk/>
            <pc:sldMk cId="2223545035" sldId="1237"/>
            <ac:spMk id="22" creationId="{99190917-7208-58C8-CC90-2B54C2388E4E}"/>
          </ac:spMkLst>
        </pc:spChg>
        <pc:spChg chg="mod">
          <ac:chgData name="May, Darron (DI SW EDA DVT PRM)" userId="ec32df33-21a1-41b1-be76-30f1076645cf" providerId="ADAL" clId="{679C65F8-FD46-417C-85D4-160A657E3FFC}" dt="2025-01-29T15:46:53.811" v="2131"/>
          <ac:spMkLst>
            <pc:docMk/>
            <pc:sldMk cId="2223545035" sldId="1237"/>
            <ac:spMk id="26" creationId="{44652CF9-074C-1889-B7DA-DDEB0C3BAA0A}"/>
          </ac:spMkLst>
        </pc:spChg>
        <pc:spChg chg="mod">
          <ac:chgData name="May, Darron (DI SW EDA DVT PRM)" userId="ec32df33-21a1-41b1-be76-30f1076645cf" providerId="ADAL" clId="{679C65F8-FD46-417C-85D4-160A657E3FFC}" dt="2025-01-29T15:46:53.811" v="2131"/>
          <ac:spMkLst>
            <pc:docMk/>
            <pc:sldMk cId="2223545035" sldId="1237"/>
            <ac:spMk id="27" creationId="{278D0C0F-F064-584F-0D06-D27B79ADE5EF}"/>
          </ac:spMkLst>
        </pc:spChg>
        <pc:spChg chg="mod">
          <ac:chgData name="May, Darron (DI SW EDA DVT PRM)" userId="ec32df33-21a1-41b1-be76-30f1076645cf" providerId="ADAL" clId="{679C65F8-FD46-417C-85D4-160A657E3FFC}" dt="2025-01-29T15:46:53.811" v="2131"/>
          <ac:spMkLst>
            <pc:docMk/>
            <pc:sldMk cId="2223545035" sldId="1237"/>
            <ac:spMk id="28" creationId="{C303EBAC-111C-30B7-18D6-236EF1FD3327}"/>
          </ac:spMkLst>
        </pc:spChg>
        <pc:spChg chg="mod">
          <ac:chgData name="May, Darron (DI SW EDA DVT PRM)" userId="ec32df33-21a1-41b1-be76-30f1076645cf" providerId="ADAL" clId="{679C65F8-FD46-417C-85D4-160A657E3FFC}" dt="2025-01-29T15:46:53.811" v="2131"/>
          <ac:spMkLst>
            <pc:docMk/>
            <pc:sldMk cId="2223545035" sldId="1237"/>
            <ac:spMk id="34" creationId="{222C9244-8CB6-1D5F-7C10-FB745F4D8E6C}"/>
          </ac:spMkLst>
        </pc:spChg>
        <pc:spChg chg="mod">
          <ac:chgData name="May, Darron (DI SW EDA DVT PRM)" userId="ec32df33-21a1-41b1-be76-30f1076645cf" providerId="ADAL" clId="{679C65F8-FD46-417C-85D4-160A657E3FFC}" dt="2025-01-29T15:46:53.811" v="2131"/>
          <ac:spMkLst>
            <pc:docMk/>
            <pc:sldMk cId="2223545035" sldId="1237"/>
            <ac:spMk id="35" creationId="{1B02C6C8-3AE5-BD46-3635-20CA5CFBD351}"/>
          </ac:spMkLst>
        </pc:spChg>
        <pc:spChg chg="mod">
          <ac:chgData name="May, Darron (DI SW EDA DVT PRM)" userId="ec32df33-21a1-41b1-be76-30f1076645cf" providerId="ADAL" clId="{679C65F8-FD46-417C-85D4-160A657E3FFC}" dt="2025-01-29T15:46:53.811" v="2131"/>
          <ac:spMkLst>
            <pc:docMk/>
            <pc:sldMk cId="2223545035" sldId="1237"/>
            <ac:spMk id="39" creationId="{75958A32-2300-B68D-963B-C3D79E9BDE81}"/>
          </ac:spMkLst>
        </pc:spChg>
        <pc:spChg chg="mod">
          <ac:chgData name="May, Darron (DI SW EDA DVT PRM)" userId="ec32df33-21a1-41b1-be76-30f1076645cf" providerId="ADAL" clId="{679C65F8-FD46-417C-85D4-160A657E3FFC}" dt="2025-01-29T15:46:53.811" v="2131"/>
          <ac:spMkLst>
            <pc:docMk/>
            <pc:sldMk cId="2223545035" sldId="1237"/>
            <ac:spMk id="40" creationId="{C698FC25-CF02-35CE-4341-48D2B0F8DA0C}"/>
          </ac:spMkLst>
        </pc:spChg>
        <pc:spChg chg="mod">
          <ac:chgData name="May, Darron (DI SW EDA DVT PRM)" userId="ec32df33-21a1-41b1-be76-30f1076645cf" providerId="ADAL" clId="{679C65F8-FD46-417C-85D4-160A657E3FFC}" dt="2025-01-29T15:46:53.811" v="2131"/>
          <ac:spMkLst>
            <pc:docMk/>
            <pc:sldMk cId="2223545035" sldId="1237"/>
            <ac:spMk id="41" creationId="{A2333A89-6AD2-2EA2-ED99-4E7CA2A0BA93}"/>
          </ac:spMkLst>
        </pc:spChg>
        <pc:spChg chg="mod">
          <ac:chgData name="May, Darron (DI SW EDA DVT PRM)" userId="ec32df33-21a1-41b1-be76-30f1076645cf" providerId="ADAL" clId="{679C65F8-FD46-417C-85D4-160A657E3FFC}" dt="2025-01-29T15:46:53.811" v="2131"/>
          <ac:spMkLst>
            <pc:docMk/>
            <pc:sldMk cId="2223545035" sldId="1237"/>
            <ac:spMk id="46" creationId="{375F0267-C54B-B7A7-EC70-A221CB376FA8}"/>
          </ac:spMkLst>
        </pc:spChg>
        <pc:spChg chg="mod">
          <ac:chgData name="May, Darron (DI SW EDA DVT PRM)" userId="ec32df33-21a1-41b1-be76-30f1076645cf" providerId="ADAL" clId="{679C65F8-FD46-417C-85D4-160A657E3FFC}" dt="2025-01-29T15:46:53.811" v="2131"/>
          <ac:spMkLst>
            <pc:docMk/>
            <pc:sldMk cId="2223545035" sldId="1237"/>
            <ac:spMk id="47" creationId="{62A44452-D584-54DD-0AE8-6DE65B0971E2}"/>
          </ac:spMkLst>
        </pc:spChg>
        <pc:spChg chg="mod">
          <ac:chgData name="May, Darron (DI SW EDA DVT PRM)" userId="ec32df33-21a1-41b1-be76-30f1076645cf" providerId="ADAL" clId="{679C65F8-FD46-417C-85D4-160A657E3FFC}" dt="2025-01-29T15:46:53.811" v="2131"/>
          <ac:spMkLst>
            <pc:docMk/>
            <pc:sldMk cId="2223545035" sldId="1237"/>
            <ac:spMk id="51" creationId="{3E0476C0-1EC9-97D0-C4A4-CC8CC9BE657F}"/>
          </ac:spMkLst>
        </pc:spChg>
        <pc:spChg chg="mod">
          <ac:chgData name="May, Darron (DI SW EDA DVT PRM)" userId="ec32df33-21a1-41b1-be76-30f1076645cf" providerId="ADAL" clId="{679C65F8-FD46-417C-85D4-160A657E3FFC}" dt="2025-01-29T15:46:53.811" v="2131"/>
          <ac:spMkLst>
            <pc:docMk/>
            <pc:sldMk cId="2223545035" sldId="1237"/>
            <ac:spMk id="52" creationId="{DFDC0209-597D-F7BD-8338-CC143547832A}"/>
          </ac:spMkLst>
        </pc:spChg>
        <pc:spChg chg="mod">
          <ac:chgData name="May, Darron (DI SW EDA DVT PRM)" userId="ec32df33-21a1-41b1-be76-30f1076645cf" providerId="ADAL" clId="{679C65F8-FD46-417C-85D4-160A657E3FFC}" dt="2025-01-29T15:46:53.811" v="2131"/>
          <ac:spMkLst>
            <pc:docMk/>
            <pc:sldMk cId="2223545035" sldId="1237"/>
            <ac:spMk id="53" creationId="{F2D4E26D-8BFD-1CDD-C6BC-A4FEDFDA5DDB}"/>
          </ac:spMkLst>
        </pc:spChg>
        <pc:spChg chg="mod">
          <ac:chgData name="May, Darron (DI SW EDA DVT PRM)" userId="ec32df33-21a1-41b1-be76-30f1076645cf" providerId="ADAL" clId="{679C65F8-FD46-417C-85D4-160A657E3FFC}" dt="2025-01-29T15:46:53.811" v="2131"/>
          <ac:spMkLst>
            <pc:docMk/>
            <pc:sldMk cId="2223545035" sldId="1237"/>
            <ac:spMk id="57" creationId="{5F0E3A76-9CEF-AC29-03AD-D5B60163EB00}"/>
          </ac:spMkLst>
        </pc:spChg>
        <pc:spChg chg="mod">
          <ac:chgData name="May, Darron (DI SW EDA DVT PRM)" userId="ec32df33-21a1-41b1-be76-30f1076645cf" providerId="ADAL" clId="{679C65F8-FD46-417C-85D4-160A657E3FFC}" dt="2025-01-29T15:46:53.811" v="2131"/>
          <ac:spMkLst>
            <pc:docMk/>
            <pc:sldMk cId="2223545035" sldId="1237"/>
            <ac:spMk id="58" creationId="{8218C600-C9F7-DE19-2781-03B067F9F9FD}"/>
          </ac:spMkLst>
        </pc:spChg>
        <pc:spChg chg="mod">
          <ac:chgData name="May, Darron (DI SW EDA DVT PRM)" userId="ec32df33-21a1-41b1-be76-30f1076645cf" providerId="ADAL" clId="{679C65F8-FD46-417C-85D4-160A657E3FFC}" dt="2025-01-29T15:46:53.811" v="2131"/>
          <ac:spMkLst>
            <pc:docMk/>
            <pc:sldMk cId="2223545035" sldId="1237"/>
            <ac:spMk id="59" creationId="{83AEFD66-6012-3CE5-5BE0-53E5554FF75D}"/>
          </ac:spMkLst>
        </pc:spChg>
        <pc:grpChg chg="add mod">
          <ac:chgData name="May, Darron (DI SW EDA DVT PRM)" userId="ec32df33-21a1-41b1-be76-30f1076645cf" providerId="ADAL" clId="{679C65F8-FD46-417C-85D4-160A657E3FFC}" dt="2025-01-29T15:46:53.811" v="2131"/>
          <ac:grpSpMkLst>
            <pc:docMk/>
            <pc:sldMk cId="2223545035" sldId="1237"/>
            <ac:grpSpMk id="9" creationId="{96BF6C21-EC06-5A52-718A-C87EA81EC25B}"/>
          </ac:grpSpMkLst>
        </pc:grpChg>
        <pc:grpChg chg="mod">
          <ac:chgData name="May, Darron (DI SW EDA DVT PRM)" userId="ec32df33-21a1-41b1-be76-30f1076645cf" providerId="ADAL" clId="{679C65F8-FD46-417C-85D4-160A657E3FFC}" dt="2025-01-29T15:46:53.811" v="2131"/>
          <ac:grpSpMkLst>
            <pc:docMk/>
            <pc:sldMk cId="2223545035" sldId="1237"/>
            <ac:grpSpMk id="10" creationId="{ED19A87E-D783-D88F-FDF4-E0D800652470}"/>
          </ac:grpSpMkLst>
        </pc:grpChg>
        <pc:grpChg chg="mod">
          <ac:chgData name="May, Darron (DI SW EDA DVT PRM)" userId="ec32df33-21a1-41b1-be76-30f1076645cf" providerId="ADAL" clId="{679C65F8-FD46-417C-85D4-160A657E3FFC}" dt="2025-01-29T15:46:53.811" v="2131"/>
          <ac:grpSpMkLst>
            <pc:docMk/>
            <pc:sldMk cId="2223545035" sldId="1237"/>
            <ac:grpSpMk id="11" creationId="{FF8A0E1F-8D87-977B-2292-9B8EFD7E98E7}"/>
          </ac:grpSpMkLst>
        </pc:grpChg>
        <pc:grpChg chg="mod">
          <ac:chgData name="May, Darron (DI SW EDA DVT PRM)" userId="ec32df33-21a1-41b1-be76-30f1076645cf" providerId="ADAL" clId="{679C65F8-FD46-417C-85D4-160A657E3FFC}" dt="2025-01-29T15:46:53.811" v="2131"/>
          <ac:grpSpMkLst>
            <pc:docMk/>
            <pc:sldMk cId="2223545035" sldId="1237"/>
            <ac:grpSpMk id="12" creationId="{B97C260D-26DC-1C6B-CA95-69496C9DA89B}"/>
          </ac:grpSpMkLst>
        </pc:grpChg>
        <pc:grpChg chg="add mod">
          <ac:chgData name="May, Darron (DI SW EDA DVT PRM)" userId="ec32df33-21a1-41b1-be76-30f1076645cf" providerId="ADAL" clId="{679C65F8-FD46-417C-85D4-160A657E3FFC}" dt="2025-01-29T15:46:53.811" v="2131"/>
          <ac:grpSpMkLst>
            <pc:docMk/>
            <pc:sldMk cId="2223545035" sldId="1237"/>
            <ac:grpSpMk id="23" creationId="{3C2E8349-3095-AC53-8D3B-6E0D0F4E31F6}"/>
          </ac:grpSpMkLst>
        </pc:grpChg>
        <pc:grpChg chg="mod">
          <ac:chgData name="May, Darron (DI SW EDA DVT PRM)" userId="ec32df33-21a1-41b1-be76-30f1076645cf" providerId="ADAL" clId="{679C65F8-FD46-417C-85D4-160A657E3FFC}" dt="2025-01-29T15:46:53.811" v="2131"/>
          <ac:grpSpMkLst>
            <pc:docMk/>
            <pc:sldMk cId="2223545035" sldId="1237"/>
            <ac:grpSpMk id="24" creationId="{0496A7BB-DBC4-4987-A9A7-03166A6D57EA}"/>
          </ac:grpSpMkLst>
        </pc:grpChg>
        <pc:grpChg chg="add mod">
          <ac:chgData name="May, Darron (DI SW EDA DVT PRM)" userId="ec32df33-21a1-41b1-be76-30f1076645cf" providerId="ADAL" clId="{679C65F8-FD46-417C-85D4-160A657E3FFC}" dt="2025-01-29T15:46:53.811" v="2131"/>
          <ac:grpSpMkLst>
            <pc:docMk/>
            <pc:sldMk cId="2223545035" sldId="1237"/>
            <ac:grpSpMk id="30" creationId="{C5283486-1203-AB2D-0EBA-0AB4D50255D5}"/>
          </ac:grpSpMkLst>
        </pc:grpChg>
        <pc:grpChg chg="mod">
          <ac:chgData name="May, Darron (DI SW EDA DVT PRM)" userId="ec32df33-21a1-41b1-be76-30f1076645cf" providerId="ADAL" clId="{679C65F8-FD46-417C-85D4-160A657E3FFC}" dt="2025-01-29T15:46:53.811" v="2131"/>
          <ac:grpSpMkLst>
            <pc:docMk/>
            <pc:sldMk cId="2223545035" sldId="1237"/>
            <ac:grpSpMk id="31" creationId="{9C0D0754-8F2B-CD90-25AD-F1F987E60005}"/>
          </ac:grpSpMkLst>
        </pc:grpChg>
        <pc:grpChg chg="add mod">
          <ac:chgData name="May, Darron (DI SW EDA DVT PRM)" userId="ec32df33-21a1-41b1-be76-30f1076645cf" providerId="ADAL" clId="{679C65F8-FD46-417C-85D4-160A657E3FFC}" dt="2025-01-29T15:46:53.811" v="2131"/>
          <ac:grpSpMkLst>
            <pc:docMk/>
            <pc:sldMk cId="2223545035" sldId="1237"/>
            <ac:grpSpMk id="36" creationId="{2E2A9F22-C0A8-7CEE-5F65-2D749AC9AC70}"/>
          </ac:grpSpMkLst>
        </pc:grpChg>
        <pc:grpChg chg="mod">
          <ac:chgData name="May, Darron (DI SW EDA DVT PRM)" userId="ec32df33-21a1-41b1-be76-30f1076645cf" providerId="ADAL" clId="{679C65F8-FD46-417C-85D4-160A657E3FFC}" dt="2025-01-29T15:46:53.811" v="2131"/>
          <ac:grpSpMkLst>
            <pc:docMk/>
            <pc:sldMk cId="2223545035" sldId="1237"/>
            <ac:grpSpMk id="37" creationId="{52454883-A2B2-BDF7-E89B-96B2DBDA2EB0}"/>
          </ac:grpSpMkLst>
        </pc:grpChg>
        <pc:grpChg chg="add mod">
          <ac:chgData name="May, Darron (DI SW EDA DVT PRM)" userId="ec32df33-21a1-41b1-be76-30f1076645cf" providerId="ADAL" clId="{679C65F8-FD46-417C-85D4-160A657E3FFC}" dt="2025-01-29T15:46:53.811" v="2131"/>
          <ac:grpSpMkLst>
            <pc:docMk/>
            <pc:sldMk cId="2223545035" sldId="1237"/>
            <ac:grpSpMk id="42" creationId="{6594D4AF-C3F6-371D-A715-F7F872CCCEA9}"/>
          </ac:grpSpMkLst>
        </pc:grpChg>
        <pc:grpChg chg="mod">
          <ac:chgData name="May, Darron (DI SW EDA DVT PRM)" userId="ec32df33-21a1-41b1-be76-30f1076645cf" providerId="ADAL" clId="{679C65F8-FD46-417C-85D4-160A657E3FFC}" dt="2025-01-29T15:46:53.811" v="2131"/>
          <ac:grpSpMkLst>
            <pc:docMk/>
            <pc:sldMk cId="2223545035" sldId="1237"/>
            <ac:grpSpMk id="43" creationId="{15A1C067-4C1A-ABEB-7543-12916E1D6E4F}"/>
          </ac:grpSpMkLst>
        </pc:grpChg>
        <pc:grpChg chg="add mod">
          <ac:chgData name="May, Darron (DI SW EDA DVT PRM)" userId="ec32df33-21a1-41b1-be76-30f1076645cf" providerId="ADAL" clId="{679C65F8-FD46-417C-85D4-160A657E3FFC}" dt="2025-01-29T15:46:53.811" v="2131"/>
          <ac:grpSpMkLst>
            <pc:docMk/>
            <pc:sldMk cId="2223545035" sldId="1237"/>
            <ac:grpSpMk id="48" creationId="{53BABECF-E6AC-492D-45F9-6F89949B8511}"/>
          </ac:grpSpMkLst>
        </pc:grpChg>
        <pc:grpChg chg="mod">
          <ac:chgData name="May, Darron (DI SW EDA DVT PRM)" userId="ec32df33-21a1-41b1-be76-30f1076645cf" providerId="ADAL" clId="{679C65F8-FD46-417C-85D4-160A657E3FFC}" dt="2025-01-29T15:46:53.811" v="2131"/>
          <ac:grpSpMkLst>
            <pc:docMk/>
            <pc:sldMk cId="2223545035" sldId="1237"/>
            <ac:grpSpMk id="49" creationId="{F57749D1-DA8B-FBC1-F038-E12654D345D3}"/>
          </ac:grpSpMkLst>
        </pc:grpChg>
        <pc:grpChg chg="add mod">
          <ac:chgData name="May, Darron (DI SW EDA DVT PRM)" userId="ec32df33-21a1-41b1-be76-30f1076645cf" providerId="ADAL" clId="{679C65F8-FD46-417C-85D4-160A657E3FFC}" dt="2025-01-29T15:46:53.811" v="2131"/>
          <ac:grpSpMkLst>
            <pc:docMk/>
            <pc:sldMk cId="2223545035" sldId="1237"/>
            <ac:grpSpMk id="54" creationId="{9B59701D-2160-BD92-5A0D-70436D64D4F7}"/>
          </ac:grpSpMkLst>
        </pc:grpChg>
        <pc:grpChg chg="mod">
          <ac:chgData name="May, Darron (DI SW EDA DVT PRM)" userId="ec32df33-21a1-41b1-be76-30f1076645cf" providerId="ADAL" clId="{679C65F8-FD46-417C-85D4-160A657E3FFC}" dt="2025-01-29T15:46:53.811" v="2131"/>
          <ac:grpSpMkLst>
            <pc:docMk/>
            <pc:sldMk cId="2223545035" sldId="1237"/>
            <ac:grpSpMk id="55" creationId="{0602B3F3-97A5-9D61-9D98-62A2666A25D9}"/>
          </ac:grpSpMkLst>
        </pc:grpChg>
        <pc:picChg chg="mod">
          <ac:chgData name="May, Darron (DI SW EDA DVT PRM)" userId="ec32df33-21a1-41b1-be76-30f1076645cf" providerId="ADAL" clId="{679C65F8-FD46-417C-85D4-160A657E3FFC}" dt="2025-01-29T15:46:53.811" v="2131"/>
          <ac:picMkLst>
            <pc:docMk/>
            <pc:sldMk cId="2223545035" sldId="1237"/>
            <ac:picMk id="25" creationId="{CD616140-1D99-9F0F-3E12-5651591B1DE5}"/>
          </ac:picMkLst>
        </pc:picChg>
        <pc:picChg chg="mod">
          <ac:chgData name="May, Darron (DI SW EDA DVT PRM)" userId="ec32df33-21a1-41b1-be76-30f1076645cf" providerId="ADAL" clId="{679C65F8-FD46-417C-85D4-160A657E3FFC}" dt="2025-01-29T15:46:53.811" v="2131"/>
          <ac:picMkLst>
            <pc:docMk/>
            <pc:sldMk cId="2223545035" sldId="1237"/>
            <ac:picMk id="29" creationId="{49025D50-0BBC-6C14-65D3-BCCF594CE6BE}"/>
          </ac:picMkLst>
        </pc:picChg>
        <pc:picChg chg="mod">
          <ac:chgData name="May, Darron (DI SW EDA DVT PRM)" userId="ec32df33-21a1-41b1-be76-30f1076645cf" providerId="ADAL" clId="{679C65F8-FD46-417C-85D4-160A657E3FFC}" dt="2025-01-29T15:46:53.811" v="2131"/>
          <ac:picMkLst>
            <pc:docMk/>
            <pc:sldMk cId="2223545035" sldId="1237"/>
            <ac:picMk id="32" creationId="{D2C43641-96FC-2146-84FC-665C48718BB7}"/>
          </ac:picMkLst>
        </pc:picChg>
        <pc:picChg chg="mod">
          <ac:chgData name="May, Darron (DI SW EDA DVT PRM)" userId="ec32df33-21a1-41b1-be76-30f1076645cf" providerId="ADAL" clId="{679C65F8-FD46-417C-85D4-160A657E3FFC}" dt="2025-01-29T15:46:53.811" v="2131"/>
          <ac:picMkLst>
            <pc:docMk/>
            <pc:sldMk cId="2223545035" sldId="1237"/>
            <ac:picMk id="38" creationId="{8FA0AF09-6847-EF09-63A4-BA06375E0DD6}"/>
          </ac:picMkLst>
        </pc:picChg>
        <pc:picChg chg="mod">
          <ac:chgData name="May, Darron (DI SW EDA DVT PRM)" userId="ec32df33-21a1-41b1-be76-30f1076645cf" providerId="ADAL" clId="{679C65F8-FD46-417C-85D4-160A657E3FFC}" dt="2025-01-29T15:46:53.811" v="2131"/>
          <ac:picMkLst>
            <pc:docMk/>
            <pc:sldMk cId="2223545035" sldId="1237"/>
            <ac:picMk id="44" creationId="{7CD3CB70-0D87-4995-B22F-4EDDF08B0B83}"/>
          </ac:picMkLst>
        </pc:picChg>
        <pc:picChg chg="mod">
          <ac:chgData name="May, Darron (DI SW EDA DVT PRM)" userId="ec32df33-21a1-41b1-be76-30f1076645cf" providerId="ADAL" clId="{679C65F8-FD46-417C-85D4-160A657E3FFC}" dt="2025-01-29T15:46:53.811" v="2131"/>
          <ac:picMkLst>
            <pc:docMk/>
            <pc:sldMk cId="2223545035" sldId="1237"/>
            <ac:picMk id="50" creationId="{24F72879-66F2-491B-1153-3ED32A4F505C}"/>
          </ac:picMkLst>
        </pc:picChg>
        <pc:picChg chg="mod">
          <ac:chgData name="May, Darron (DI SW EDA DVT PRM)" userId="ec32df33-21a1-41b1-be76-30f1076645cf" providerId="ADAL" clId="{679C65F8-FD46-417C-85D4-160A657E3FFC}" dt="2025-01-29T15:46:53.811" v="2131"/>
          <ac:picMkLst>
            <pc:docMk/>
            <pc:sldMk cId="2223545035" sldId="1237"/>
            <ac:picMk id="56" creationId="{C5CF26C2-058C-07BD-B08C-6FADBEFDEE4D}"/>
          </ac:picMkLst>
        </pc:picChg>
        <pc:cxnChg chg="mod">
          <ac:chgData name="May, Darron (DI SW EDA DVT PRM)" userId="ec32df33-21a1-41b1-be76-30f1076645cf" providerId="ADAL" clId="{679C65F8-FD46-417C-85D4-160A657E3FFC}" dt="2025-01-29T15:46:53.811" v="2131"/>
          <ac:cxnSpMkLst>
            <pc:docMk/>
            <pc:sldMk cId="2223545035" sldId="1237"/>
            <ac:cxnSpMk id="33" creationId="{17FD51B3-513F-D8BE-5541-F8BCEE77BD9B}"/>
          </ac:cxnSpMkLst>
        </pc:cxnChg>
        <pc:cxnChg chg="mod">
          <ac:chgData name="May, Darron (DI SW EDA DVT PRM)" userId="ec32df33-21a1-41b1-be76-30f1076645cf" providerId="ADAL" clId="{679C65F8-FD46-417C-85D4-160A657E3FFC}" dt="2025-01-29T15:46:53.811" v="2131"/>
          <ac:cxnSpMkLst>
            <pc:docMk/>
            <pc:sldMk cId="2223545035" sldId="1237"/>
            <ac:cxnSpMk id="45" creationId="{235E145B-EEDE-F3AA-1AA5-15FA200A2F17}"/>
          </ac:cxnSpMkLst>
        </pc:cxnChg>
      </pc:sldChg>
      <pc:sldChg chg="addSp delSp modSp new mod ord modAnim">
        <pc:chgData name="May, Darron (DI SW EDA DVT PRM)" userId="ec32df33-21a1-41b1-be76-30f1076645cf" providerId="ADAL" clId="{679C65F8-FD46-417C-85D4-160A657E3FFC}" dt="2025-01-28T14:46:36.162" v="1268"/>
        <pc:sldMkLst>
          <pc:docMk/>
          <pc:sldMk cId="2438400765" sldId="1238"/>
        </pc:sldMkLst>
        <pc:spChg chg="mod">
          <ac:chgData name="May, Darron (DI SW EDA DVT PRM)" userId="ec32df33-21a1-41b1-be76-30f1076645cf" providerId="ADAL" clId="{679C65F8-FD46-417C-85D4-160A657E3FFC}" dt="2025-01-28T14:30:53.862" v="1100"/>
          <ac:spMkLst>
            <pc:docMk/>
            <pc:sldMk cId="2438400765" sldId="1238"/>
            <ac:spMk id="2" creationId="{BEC20982-6A71-8719-ABEA-0163D1D9E9B1}"/>
          </ac:spMkLst>
        </pc:spChg>
        <pc:spChg chg="del">
          <ac:chgData name="May, Darron (DI SW EDA DVT PRM)" userId="ec32df33-21a1-41b1-be76-30f1076645cf" providerId="ADAL" clId="{679C65F8-FD46-417C-85D4-160A657E3FFC}" dt="2025-01-28T14:30:46.360" v="1099" actId="478"/>
          <ac:spMkLst>
            <pc:docMk/>
            <pc:sldMk cId="2438400765" sldId="1238"/>
            <ac:spMk id="3" creationId="{88B62269-7F25-928E-E828-5C858534C353}"/>
          </ac:spMkLst>
        </pc:spChg>
        <pc:spChg chg="del">
          <ac:chgData name="May, Darron (DI SW EDA DVT PRM)" userId="ec32df33-21a1-41b1-be76-30f1076645cf" providerId="ADAL" clId="{679C65F8-FD46-417C-85D4-160A657E3FFC}" dt="2025-01-28T14:30:44.614" v="1098" actId="478"/>
          <ac:spMkLst>
            <pc:docMk/>
            <pc:sldMk cId="2438400765" sldId="1238"/>
            <ac:spMk id="4" creationId="{50AD179D-C549-C971-7A73-0AA3B450A32E}"/>
          </ac:spMkLst>
        </pc:spChg>
        <pc:spChg chg="mod">
          <ac:chgData name="May, Darron (DI SW EDA DVT PRM)" userId="ec32df33-21a1-41b1-be76-30f1076645cf" providerId="ADAL" clId="{679C65F8-FD46-417C-85D4-160A657E3FFC}" dt="2025-01-28T14:31:40.413" v="1101"/>
          <ac:spMkLst>
            <pc:docMk/>
            <pc:sldMk cId="2438400765" sldId="1238"/>
            <ac:spMk id="10" creationId="{E5CF362C-6695-2323-9C93-52683859285E}"/>
          </ac:spMkLst>
        </pc:spChg>
        <pc:spChg chg="mod">
          <ac:chgData name="May, Darron (DI SW EDA DVT PRM)" userId="ec32df33-21a1-41b1-be76-30f1076645cf" providerId="ADAL" clId="{679C65F8-FD46-417C-85D4-160A657E3FFC}" dt="2025-01-28T14:31:40.413" v="1101"/>
          <ac:spMkLst>
            <pc:docMk/>
            <pc:sldMk cId="2438400765" sldId="1238"/>
            <ac:spMk id="15" creationId="{F488CDC4-1F6A-11B8-469F-1813124AD76B}"/>
          </ac:spMkLst>
        </pc:spChg>
        <pc:spChg chg="mod">
          <ac:chgData name="May, Darron (DI SW EDA DVT PRM)" userId="ec32df33-21a1-41b1-be76-30f1076645cf" providerId="ADAL" clId="{679C65F8-FD46-417C-85D4-160A657E3FFC}" dt="2025-01-28T14:31:40.413" v="1101"/>
          <ac:spMkLst>
            <pc:docMk/>
            <pc:sldMk cId="2438400765" sldId="1238"/>
            <ac:spMk id="20" creationId="{146AE968-AC5C-4C81-2D61-97F615B261DC}"/>
          </ac:spMkLst>
        </pc:spChg>
        <pc:spChg chg="add mod">
          <ac:chgData name="May, Darron (DI SW EDA DVT PRM)" userId="ec32df33-21a1-41b1-be76-30f1076645cf" providerId="ADAL" clId="{679C65F8-FD46-417C-85D4-160A657E3FFC}" dt="2025-01-28T14:31:40.413" v="1101"/>
          <ac:spMkLst>
            <pc:docMk/>
            <pc:sldMk cId="2438400765" sldId="1238"/>
            <ac:spMk id="22" creationId="{363BECD7-B62B-0D45-339B-8EC4B0D143B2}"/>
          </ac:spMkLst>
        </pc:spChg>
        <pc:spChg chg="mod">
          <ac:chgData name="May, Darron (DI SW EDA DVT PRM)" userId="ec32df33-21a1-41b1-be76-30f1076645cf" providerId="ADAL" clId="{679C65F8-FD46-417C-85D4-160A657E3FFC}" dt="2025-01-28T14:31:40.413" v="1101"/>
          <ac:spMkLst>
            <pc:docMk/>
            <pc:sldMk cId="2438400765" sldId="1238"/>
            <ac:spMk id="24" creationId="{108BDA7B-29D5-BC56-11ED-536F25D21A47}"/>
          </ac:spMkLst>
        </pc:spChg>
        <pc:spChg chg="mod">
          <ac:chgData name="May, Darron (DI SW EDA DVT PRM)" userId="ec32df33-21a1-41b1-be76-30f1076645cf" providerId="ADAL" clId="{679C65F8-FD46-417C-85D4-160A657E3FFC}" dt="2025-01-28T14:31:40.413" v="1101"/>
          <ac:spMkLst>
            <pc:docMk/>
            <pc:sldMk cId="2438400765" sldId="1238"/>
            <ac:spMk id="25" creationId="{C23686A3-6A9B-DA92-E89D-E8C214042082}"/>
          </ac:spMkLst>
        </pc:spChg>
        <pc:spChg chg="mod">
          <ac:chgData name="May, Darron (DI SW EDA DVT PRM)" userId="ec32df33-21a1-41b1-be76-30f1076645cf" providerId="ADAL" clId="{679C65F8-FD46-417C-85D4-160A657E3FFC}" dt="2025-01-28T14:31:40.413" v="1101"/>
          <ac:spMkLst>
            <pc:docMk/>
            <pc:sldMk cId="2438400765" sldId="1238"/>
            <ac:spMk id="26" creationId="{552DA6B6-DA1B-B1A2-AE70-8C9F351DCAD0}"/>
          </ac:spMkLst>
        </pc:spChg>
        <pc:spChg chg="mod">
          <ac:chgData name="May, Darron (DI SW EDA DVT PRM)" userId="ec32df33-21a1-41b1-be76-30f1076645cf" providerId="ADAL" clId="{679C65F8-FD46-417C-85D4-160A657E3FFC}" dt="2025-01-28T14:31:40.413" v="1101"/>
          <ac:spMkLst>
            <pc:docMk/>
            <pc:sldMk cId="2438400765" sldId="1238"/>
            <ac:spMk id="27" creationId="{3AA154D8-6F04-AE38-3675-74CA30BB8463}"/>
          </ac:spMkLst>
        </pc:spChg>
        <pc:spChg chg="mod">
          <ac:chgData name="May, Darron (DI SW EDA DVT PRM)" userId="ec32df33-21a1-41b1-be76-30f1076645cf" providerId="ADAL" clId="{679C65F8-FD46-417C-85D4-160A657E3FFC}" dt="2025-01-28T14:31:40.413" v="1101"/>
          <ac:spMkLst>
            <pc:docMk/>
            <pc:sldMk cId="2438400765" sldId="1238"/>
            <ac:spMk id="28" creationId="{F32B2C04-B6E9-B934-502F-F6B46CD901A1}"/>
          </ac:spMkLst>
        </pc:spChg>
        <pc:spChg chg="mod">
          <ac:chgData name="May, Darron (DI SW EDA DVT PRM)" userId="ec32df33-21a1-41b1-be76-30f1076645cf" providerId="ADAL" clId="{679C65F8-FD46-417C-85D4-160A657E3FFC}" dt="2025-01-28T14:31:40.413" v="1101"/>
          <ac:spMkLst>
            <pc:docMk/>
            <pc:sldMk cId="2438400765" sldId="1238"/>
            <ac:spMk id="29" creationId="{EC86484A-608E-5770-A219-34DE3036E912}"/>
          </ac:spMkLst>
        </pc:spChg>
        <pc:spChg chg="mod">
          <ac:chgData name="May, Darron (DI SW EDA DVT PRM)" userId="ec32df33-21a1-41b1-be76-30f1076645cf" providerId="ADAL" clId="{679C65F8-FD46-417C-85D4-160A657E3FFC}" dt="2025-01-28T14:31:40.413" v="1101"/>
          <ac:spMkLst>
            <pc:docMk/>
            <pc:sldMk cId="2438400765" sldId="1238"/>
            <ac:spMk id="32" creationId="{BF617FDD-E006-E71F-6697-93877C084922}"/>
          </ac:spMkLst>
        </pc:spChg>
        <pc:spChg chg="mod">
          <ac:chgData name="May, Darron (DI SW EDA DVT PRM)" userId="ec32df33-21a1-41b1-be76-30f1076645cf" providerId="ADAL" clId="{679C65F8-FD46-417C-85D4-160A657E3FFC}" dt="2025-01-28T14:31:40.413" v="1101"/>
          <ac:spMkLst>
            <pc:docMk/>
            <pc:sldMk cId="2438400765" sldId="1238"/>
            <ac:spMk id="33" creationId="{4CF2F2BD-A12E-49D7-6FC7-E89A19A823DD}"/>
          </ac:spMkLst>
        </pc:spChg>
        <pc:spChg chg="mod">
          <ac:chgData name="May, Darron (DI SW EDA DVT PRM)" userId="ec32df33-21a1-41b1-be76-30f1076645cf" providerId="ADAL" clId="{679C65F8-FD46-417C-85D4-160A657E3FFC}" dt="2025-01-28T14:31:40.413" v="1101"/>
          <ac:spMkLst>
            <pc:docMk/>
            <pc:sldMk cId="2438400765" sldId="1238"/>
            <ac:spMk id="34" creationId="{DCBB4788-FE0A-B530-569D-24BC05E59E5A}"/>
          </ac:spMkLst>
        </pc:spChg>
        <pc:spChg chg="mod">
          <ac:chgData name="May, Darron (DI SW EDA DVT PRM)" userId="ec32df33-21a1-41b1-be76-30f1076645cf" providerId="ADAL" clId="{679C65F8-FD46-417C-85D4-160A657E3FFC}" dt="2025-01-28T14:31:40.413" v="1101"/>
          <ac:spMkLst>
            <pc:docMk/>
            <pc:sldMk cId="2438400765" sldId="1238"/>
            <ac:spMk id="35" creationId="{1A4016FA-A6DA-670C-BA33-12CE9E56E4E1}"/>
          </ac:spMkLst>
        </pc:spChg>
        <pc:spChg chg="mod">
          <ac:chgData name="May, Darron (DI SW EDA DVT PRM)" userId="ec32df33-21a1-41b1-be76-30f1076645cf" providerId="ADAL" clId="{679C65F8-FD46-417C-85D4-160A657E3FFC}" dt="2025-01-28T14:31:40.413" v="1101"/>
          <ac:spMkLst>
            <pc:docMk/>
            <pc:sldMk cId="2438400765" sldId="1238"/>
            <ac:spMk id="36" creationId="{CB4BCB3A-9D3D-4155-87B3-F27DF9CE0ED3}"/>
          </ac:spMkLst>
        </pc:spChg>
        <pc:spChg chg="mod">
          <ac:chgData name="May, Darron (DI SW EDA DVT PRM)" userId="ec32df33-21a1-41b1-be76-30f1076645cf" providerId="ADAL" clId="{679C65F8-FD46-417C-85D4-160A657E3FFC}" dt="2025-01-28T14:31:40.413" v="1101"/>
          <ac:spMkLst>
            <pc:docMk/>
            <pc:sldMk cId="2438400765" sldId="1238"/>
            <ac:spMk id="41" creationId="{DC72C3A2-EE34-ECFE-61B5-E38FE1202721}"/>
          </ac:spMkLst>
        </pc:spChg>
        <pc:spChg chg="add mod">
          <ac:chgData name="May, Darron (DI SW EDA DVT PRM)" userId="ec32df33-21a1-41b1-be76-30f1076645cf" providerId="ADAL" clId="{679C65F8-FD46-417C-85D4-160A657E3FFC}" dt="2025-01-28T14:31:40.413" v="1101"/>
          <ac:spMkLst>
            <pc:docMk/>
            <pc:sldMk cId="2438400765" sldId="1238"/>
            <ac:spMk id="44" creationId="{690B7CBF-CCF3-F7F4-60BD-8151ABF7DBA9}"/>
          </ac:spMkLst>
        </pc:spChg>
        <pc:grpChg chg="add mod">
          <ac:chgData name="May, Darron (DI SW EDA DVT PRM)" userId="ec32df33-21a1-41b1-be76-30f1076645cf" providerId="ADAL" clId="{679C65F8-FD46-417C-85D4-160A657E3FFC}" dt="2025-01-28T14:31:40.413" v="1101"/>
          <ac:grpSpMkLst>
            <pc:docMk/>
            <pc:sldMk cId="2438400765" sldId="1238"/>
            <ac:grpSpMk id="7" creationId="{E40B0061-8682-3C90-4BEA-631AB2EE1063}"/>
          </ac:grpSpMkLst>
        </pc:grpChg>
        <pc:grpChg chg="mod">
          <ac:chgData name="May, Darron (DI SW EDA DVT PRM)" userId="ec32df33-21a1-41b1-be76-30f1076645cf" providerId="ADAL" clId="{679C65F8-FD46-417C-85D4-160A657E3FFC}" dt="2025-01-28T14:31:40.413" v="1101"/>
          <ac:grpSpMkLst>
            <pc:docMk/>
            <pc:sldMk cId="2438400765" sldId="1238"/>
            <ac:grpSpMk id="8" creationId="{6FF06D23-7BA4-7A58-3DD4-5E1F6F05FAC4}"/>
          </ac:grpSpMkLst>
        </pc:grpChg>
        <pc:grpChg chg="add mod">
          <ac:chgData name="May, Darron (DI SW EDA DVT PRM)" userId="ec32df33-21a1-41b1-be76-30f1076645cf" providerId="ADAL" clId="{679C65F8-FD46-417C-85D4-160A657E3FFC}" dt="2025-01-28T14:31:40.413" v="1101"/>
          <ac:grpSpMkLst>
            <pc:docMk/>
            <pc:sldMk cId="2438400765" sldId="1238"/>
            <ac:grpSpMk id="12" creationId="{3E4A7CAE-E6AB-C7C1-7859-94CE29719682}"/>
          </ac:grpSpMkLst>
        </pc:grpChg>
        <pc:grpChg chg="mod">
          <ac:chgData name="May, Darron (DI SW EDA DVT PRM)" userId="ec32df33-21a1-41b1-be76-30f1076645cf" providerId="ADAL" clId="{679C65F8-FD46-417C-85D4-160A657E3FFC}" dt="2025-01-28T14:31:40.413" v="1101"/>
          <ac:grpSpMkLst>
            <pc:docMk/>
            <pc:sldMk cId="2438400765" sldId="1238"/>
            <ac:grpSpMk id="13" creationId="{52D29070-2A33-FC49-28D1-F207CB58C370}"/>
          </ac:grpSpMkLst>
        </pc:grpChg>
        <pc:grpChg chg="add mod">
          <ac:chgData name="May, Darron (DI SW EDA DVT PRM)" userId="ec32df33-21a1-41b1-be76-30f1076645cf" providerId="ADAL" clId="{679C65F8-FD46-417C-85D4-160A657E3FFC}" dt="2025-01-28T14:31:40.413" v="1101"/>
          <ac:grpSpMkLst>
            <pc:docMk/>
            <pc:sldMk cId="2438400765" sldId="1238"/>
            <ac:grpSpMk id="17" creationId="{E0342616-0E70-7E6E-AD66-9BFC57C4FA46}"/>
          </ac:grpSpMkLst>
        </pc:grpChg>
        <pc:grpChg chg="mod">
          <ac:chgData name="May, Darron (DI SW EDA DVT PRM)" userId="ec32df33-21a1-41b1-be76-30f1076645cf" providerId="ADAL" clId="{679C65F8-FD46-417C-85D4-160A657E3FFC}" dt="2025-01-28T14:31:40.413" v="1101"/>
          <ac:grpSpMkLst>
            <pc:docMk/>
            <pc:sldMk cId="2438400765" sldId="1238"/>
            <ac:grpSpMk id="18" creationId="{44981A47-E938-09D1-EC59-7AC766BB6E5A}"/>
          </ac:grpSpMkLst>
        </pc:grpChg>
        <pc:grpChg chg="add mod">
          <ac:chgData name="May, Darron (DI SW EDA DVT PRM)" userId="ec32df33-21a1-41b1-be76-30f1076645cf" providerId="ADAL" clId="{679C65F8-FD46-417C-85D4-160A657E3FFC}" dt="2025-01-28T14:31:40.413" v="1101"/>
          <ac:grpSpMkLst>
            <pc:docMk/>
            <pc:sldMk cId="2438400765" sldId="1238"/>
            <ac:grpSpMk id="23" creationId="{D361658C-621B-92B4-4B87-9CE2545EE99D}"/>
          </ac:grpSpMkLst>
        </pc:grpChg>
        <pc:grpChg chg="add mod">
          <ac:chgData name="May, Darron (DI SW EDA DVT PRM)" userId="ec32df33-21a1-41b1-be76-30f1076645cf" providerId="ADAL" clId="{679C65F8-FD46-417C-85D4-160A657E3FFC}" dt="2025-01-28T14:31:40.413" v="1101"/>
          <ac:grpSpMkLst>
            <pc:docMk/>
            <pc:sldMk cId="2438400765" sldId="1238"/>
            <ac:grpSpMk id="30" creationId="{337AD52E-3991-6C95-01EB-5F3E62498113}"/>
          </ac:grpSpMkLst>
        </pc:grpChg>
        <pc:grpChg chg="mod">
          <ac:chgData name="May, Darron (DI SW EDA DVT PRM)" userId="ec32df33-21a1-41b1-be76-30f1076645cf" providerId="ADAL" clId="{679C65F8-FD46-417C-85D4-160A657E3FFC}" dt="2025-01-28T14:31:40.413" v="1101"/>
          <ac:grpSpMkLst>
            <pc:docMk/>
            <pc:sldMk cId="2438400765" sldId="1238"/>
            <ac:grpSpMk id="31" creationId="{5D147BCD-B791-9C83-F357-948A3B1340D9}"/>
          </ac:grpSpMkLst>
        </pc:grpChg>
        <pc:grpChg chg="add mod">
          <ac:chgData name="May, Darron (DI SW EDA DVT PRM)" userId="ec32df33-21a1-41b1-be76-30f1076645cf" providerId="ADAL" clId="{679C65F8-FD46-417C-85D4-160A657E3FFC}" dt="2025-01-28T14:31:40.413" v="1101"/>
          <ac:grpSpMkLst>
            <pc:docMk/>
            <pc:sldMk cId="2438400765" sldId="1238"/>
            <ac:grpSpMk id="40" creationId="{1C1F1041-C8B6-BCE5-752B-0CD97C71F357}"/>
          </ac:grpSpMkLst>
        </pc:grpChg>
        <pc:picChg chg="mod">
          <ac:chgData name="May, Darron (DI SW EDA DVT PRM)" userId="ec32df33-21a1-41b1-be76-30f1076645cf" providerId="ADAL" clId="{679C65F8-FD46-417C-85D4-160A657E3FFC}" dt="2025-01-28T14:31:40.413" v="1101"/>
          <ac:picMkLst>
            <pc:docMk/>
            <pc:sldMk cId="2438400765" sldId="1238"/>
            <ac:picMk id="9" creationId="{434C9972-A3BA-2FDF-73B0-B423295C3DF3}"/>
          </ac:picMkLst>
        </pc:picChg>
        <pc:picChg chg="mod">
          <ac:chgData name="May, Darron (DI SW EDA DVT PRM)" userId="ec32df33-21a1-41b1-be76-30f1076645cf" providerId="ADAL" clId="{679C65F8-FD46-417C-85D4-160A657E3FFC}" dt="2025-01-28T14:31:40.413" v="1101"/>
          <ac:picMkLst>
            <pc:docMk/>
            <pc:sldMk cId="2438400765" sldId="1238"/>
            <ac:picMk id="14" creationId="{12AC5880-78BC-744E-AC45-BD890B2DB42D}"/>
          </ac:picMkLst>
        </pc:picChg>
        <pc:picChg chg="mod">
          <ac:chgData name="May, Darron (DI SW EDA DVT PRM)" userId="ec32df33-21a1-41b1-be76-30f1076645cf" providerId="ADAL" clId="{679C65F8-FD46-417C-85D4-160A657E3FFC}" dt="2025-01-28T14:31:40.413" v="1101"/>
          <ac:picMkLst>
            <pc:docMk/>
            <pc:sldMk cId="2438400765" sldId="1238"/>
            <ac:picMk id="19" creationId="{75B84843-CD82-B1B0-0197-2DD682E7350F}"/>
          </ac:picMkLst>
        </pc:picChg>
        <pc:picChg chg="mod">
          <ac:chgData name="May, Darron (DI SW EDA DVT PRM)" userId="ec32df33-21a1-41b1-be76-30f1076645cf" providerId="ADAL" clId="{679C65F8-FD46-417C-85D4-160A657E3FFC}" dt="2025-01-28T14:31:40.413" v="1101"/>
          <ac:picMkLst>
            <pc:docMk/>
            <pc:sldMk cId="2438400765" sldId="1238"/>
            <ac:picMk id="43" creationId="{7BBD2E3D-41A4-B8A9-ACA1-893039BA57BF}"/>
          </ac:picMkLst>
        </pc:picChg>
        <pc:cxnChg chg="mod">
          <ac:chgData name="May, Darron (DI SW EDA DVT PRM)" userId="ec32df33-21a1-41b1-be76-30f1076645cf" providerId="ADAL" clId="{679C65F8-FD46-417C-85D4-160A657E3FFC}" dt="2025-01-28T14:31:40.413" v="1101"/>
          <ac:cxnSpMkLst>
            <pc:docMk/>
            <pc:sldMk cId="2438400765" sldId="1238"/>
            <ac:cxnSpMk id="11" creationId="{424F0CD5-ACAA-E0B7-7943-F6DA553DD342}"/>
          </ac:cxnSpMkLst>
        </pc:cxnChg>
        <pc:cxnChg chg="mod">
          <ac:chgData name="May, Darron (DI SW EDA DVT PRM)" userId="ec32df33-21a1-41b1-be76-30f1076645cf" providerId="ADAL" clId="{679C65F8-FD46-417C-85D4-160A657E3FFC}" dt="2025-01-28T14:31:40.413" v="1101"/>
          <ac:cxnSpMkLst>
            <pc:docMk/>
            <pc:sldMk cId="2438400765" sldId="1238"/>
            <ac:cxnSpMk id="16" creationId="{5B0A4356-3155-C08B-0FF9-0969CBC29358}"/>
          </ac:cxnSpMkLst>
        </pc:cxnChg>
        <pc:cxnChg chg="mod">
          <ac:chgData name="May, Darron (DI SW EDA DVT PRM)" userId="ec32df33-21a1-41b1-be76-30f1076645cf" providerId="ADAL" clId="{679C65F8-FD46-417C-85D4-160A657E3FFC}" dt="2025-01-28T14:31:40.413" v="1101"/>
          <ac:cxnSpMkLst>
            <pc:docMk/>
            <pc:sldMk cId="2438400765" sldId="1238"/>
            <ac:cxnSpMk id="21" creationId="{DC3D0D6F-8EE8-08A7-1A25-3C77C197CBA9}"/>
          </ac:cxnSpMkLst>
        </pc:cxnChg>
        <pc:cxnChg chg="mod">
          <ac:chgData name="May, Darron (DI SW EDA DVT PRM)" userId="ec32df33-21a1-41b1-be76-30f1076645cf" providerId="ADAL" clId="{679C65F8-FD46-417C-85D4-160A657E3FFC}" dt="2025-01-28T14:31:40.413" v="1101"/>
          <ac:cxnSpMkLst>
            <pc:docMk/>
            <pc:sldMk cId="2438400765" sldId="1238"/>
            <ac:cxnSpMk id="37" creationId="{92059B7C-075F-ABF7-798C-925A0AE5457A}"/>
          </ac:cxnSpMkLst>
        </pc:cxnChg>
        <pc:cxnChg chg="mod">
          <ac:chgData name="May, Darron (DI SW EDA DVT PRM)" userId="ec32df33-21a1-41b1-be76-30f1076645cf" providerId="ADAL" clId="{679C65F8-FD46-417C-85D4-160A657E3FFC}" dt="2025-01-28T14:31:40.413" v="1101"/>
          <ac:cxnSpMkLst>
            <pc:docMk/>
            <pc:sldMk cId="2438400765" sldId="1238"/>
            <ac:cxnSpMk id="38" creationId="{331780B6-8B1F-4ABB-7A1A-4665982B9F02}"/>
          </ac:cxnSpMkLst>
        </pc:cxnChg>
        <pc:cxnChg chg="mod">
          <ac:chgData name="May, Darron (DI SW EDA DVT PRM)" userId="ec32df33-21a1-41b1-be76-30f1076645cf" providerId="ADAL" clId="{679C65F8-FD46-417C-85D4-160A657E3FFC}" dt="2025-01-28T14:31:40.413" v="1101"/>
          <ac:cxnSpMkLst>
            <pc:docMk/>
            <pc:sldMk cId="2438400765" sldId="1238"/>
            <ac:cxnSpMk id="39" creationId="{375D0A6E-BEDE-9612-5CD7-A3F0E7B84D91}"/>
          </ac:cxnSpMkLst>
        </pc:cxnChg>
        <pc:cxnChg chg="mod">
          <ac:chgData name="May, Darron (DI SW EDA DVT PRM)" userId="ec32df33-21a1-41b1-be76-30f1076645cf" providerId="ADAL" clId="{679C65F8-FD46-417C-85D4-160A657E3FFC}" dt="2025-01-28T14:31:40.413" v="1101"/>
          <ac:cxnSpMkLst>
            <pc:docMk/>
            <pc:sldMk cId="2438400765" sldId="1238"/>
            <ac:cxnSpMk id="42" creationId="{B94A5343-CCBD-AC60-3AC8-E2689715A50F}"/>
          </ac:cxnSpMkLst>
        </pc:cxnChg>
      </pc:sldChg>
      <pc:sldChg chg="addSp delSp modSp add mod modAnim">
        <pc:chgData name="May, Darron (DI SW EDA DVT PRM)" userId="ec32df33-21a1-41b1-be76-30f1076645cf" providerId="ADAL" clId="{679C65F8-FD46-417C-85D4-160A657E3FFC}" dt="2025-01-29T16:03:53.186" v="2151"/>
        <pc:sldMkLst>
          <pc:docMk/>
          <pc:sldMk cId="3056659763" sldId="1239"/>
        </pc:sldMkLst>
        <pc:spChg chg="mod">
          <ac:chgData name="May, Darron (DI SW EDA DVT PRM)" userId="ec32df33-21a1-41b1-be76-30f1076645cf" providerId="ADAL" clId="{679C65F8-FD46-417C-85D4-160A657E3FFC}" dt="2025-01-29T16:03:31.470" v="2148"/>
          <ac:spMkLst>
            <pc:docMk/>
            <pc:sldMk cId="3056659763" sldId="1239"/>
            <ac:spMk id="2" creationId="{AB486861-1498-2436-6A6A-0E9C8ACDA666}"/>
          </ac:spMkLst>
        </pc:spChg>
        <pc:spChg chg="del mod">
          <ac:chgData name="May, Darron (DI SW EDA DVT PRM)" userId="ec32df33-21a1-41b1-be76-30f1076645cf" providerId="ADAL" clId="{679C65F8-FD46-417C-85D4-160A657E3FFC}" dt="2025-01-29T16:03:35.394" v="2149" actId="478"/>
          <ac:spMkLst>
            <pc:docMk/>
            <pc:sldMk cId="3056659763" sldId="1239"/>
            <ac:spMk id="3" creationId="{91169A3E-877D-0611-35BF-3C24C60ECB80}"/>
          </ac:spMkLst>
        </pc:spChg>
        <pc:spChg chg="add del mod">
          <ac:chgData name="May, Darron (DI SW EDA DVT PRM)" userId="ec32df33-21a1-41b1-be76-30f1076645cf" providerId="ADAL" clId="{679C65F8-FD46-417C-85D4-160A657E3FFC}" dt="2025-01-29T16:03:37.031" v="2150" actId="478"/>
          <ac:spMkLst>
            <pc:docMk/>
            <pc:sldMk cId="3056659763" sldId="1239"/>
            <ac:spMk id="7" creationId="{116B20C3-52DE-7ADB-6081-C41C0AC508FE}"/>
          </ac:spMkLst>
        </pc:spChg>
        <pc:spChg chg="add mod">
          <ac:chgData name="May, Darron (DI SW EDA DVT PRM)" userId="ec32df33-21a1-41b1-be76-30f1076645cf" providerId="ADAL" clId="{679C65F8-FD46-417C-85D4-160A657E3FFC}" dt="2025-01-29T16:03:53.186" v="2151"/>
          <ac:spMkLst>
            <pc:docMk/>
            <pc:sldMk cId="3056659763" sldId="1239"/>
            <ac:spMk id="8" creationId="{1B159975-4E0E-7F4A-A907-37D370EAF69E}"/>
          </ac:spMkLst>
        </pc:spChg>
        <pc:spChg chg="mod">
          <ac:chgData name="May, Darron (DI SW EDA DVT PRM)" userId="ec32df33-21a1-41b1-be76-30f1076645cf" providerId="ADAL" clId="{679C65F8-FD46-417C-85D4-160A657E3FFC}" dt="2025-01-29T16:03:53.186" v="2151"/>
          <ac:spMkLst>
            <pc:docMk/>
            <pc:sldMk cId="3056659763" sldId="1239"/>
            <ac:spMk id="13" creationId="{4870D512-A00A-CA38-A434-034FF4856747}"/>
          </ac:spMkLst>
        </pc:spChg>
        <pc:spChg chg="mod">
          <ac:chgData name="May, Darron (DI SW EDA DVT PRM)" userId="ec32df33-21a1-41b1-be76-30f1076645cf" providerId="ADAL" clId="{679C65F8-FD46-417C-85D4-160A657E3FFC}" dt="2025-01-29T16:03:53.186" v="2151"/>
          <ac:spMkLst>
            <pc:docMk/>
            <pc:sldMk cId="3056659763" sldId="1239"/>
            <ac:spMk id="14" creationId="{B50DF9D1-541D-7345-9930-C7DD981EE778}"/>
          </ac:spMkLst>
        </pc:spChg>
        <pc:spChg chg="mod">
          <ac:chgData name="May, Darron (DI SW EDA DVT PRM)" userId="ec32df33-21a1-41b1-be76-30f1076645cf" providerId="ADAL" clId="{679C65F8-FD46-417C-85D4-160A657E3FFC}" dt="2025-01-29T16:03:53.186" v="2151"/>
          <ac:spMkLst>
            <pc:docMk/>
            <pc:sldMk cId="3056659763" sldId="1239"/>
            <ac:spMk id="15" creationId="{BD315AE2-8B4F-977C-D7E1-EB5DC128098E}"/>
          </ac:spMkLst>
        </pc:spChg>
        <pc:spChg chg="mod">
          <ac:chgData name="May, Darron (DI SW EDA DVT PRM)" userId="ec32df33-21a1-41b1-be76-30f1076645cf" providerId="ADAL" clId="{679C65F8-FD46-417C-85D4-160A657E3FFC}" dt="2025-01-29T16:03:53.186" v="2151"/>
          <ac:spMkLst>
            <pc:docMk/>
            <pc:sldMk cId="3056659763" sldId="1239"/>
            <ac:spMk id="16" creationId="{9B2A032D-25AD-46F0-7AE1-0EB97D2CC1E3}"/>
          </ac:spMkLst>
        </pc:spChg>
        <pc:spChg chg="mod">
          <ac:chgData name="May, Darron (DI SW EDA DVT PRM)" userId="ec32df33-21a1-41b1-be76-30f1076645cf" providerId="ADAL" clId="{679C65F8-FD46-417C-85D4-160A657E3FFC}" dt="2025-01-29T16:03:53.186" v="2151"/>
          <ac:spMkLst>
            <pc:docMk/>
            <pc:sldMk cId="3056659763" sldId="1239"/>
            <ac:spMk id="17" creationId="{3B7C89C5-0FF0-5860-1662-DB95E092A79A}"/>
          </ac:spMkLst>
        </pc:spChg>
        <pc:spChg chg="mod">
          <ac:chgData name="May, Darron (DI SW EDA DVT PRM)" userId="ec32df33-21a1-41b1-be76-30f1076645cf" providerId="ADAL" clId="{679C65F8-FD46-417C-85D4-160A657E3FFC}" dt="2025-01-29T16:03:53.186" v="2151"/>
          <ac:spMkLst>
            <pc:docMk/>
            <pc:sldMk cId="3056659763" sldId="1239"/>
            <ac:spMk id="18" creationId="{8926A522-CBEE-BD45-8345-48FF78781C32}"/>
          </ac:spMkLst>
        </pc:spChg>
        <pc:spChg chg="mod">
          <ac:chgData name="May, Darron (DI SW EDA DVT PRM)" userId="ec32df33-21a1-41b1-be76-30f1076645cf" providerId="ADAL" clId="{679C65F8-FD46-417C-85D4-160A657E3FFC}" dt="2025-01-29T16:03:53.186" v="2151"/>
          <ac:spMkLst>
            <pc:docMk/>
            <pc:sldMk cId="3056659763" sldId="1239"/>
            <ac:spMk id="19" creationId="{C7D72BD0-B13E-4FC8-764B-6D9A2ECA6994}"/>
          </ac:spMkLst>
        </pc:spChg>
        <pc:spChg chg="mod">
          <ac:chgData name="May, Darron (DI SW EDA DVT PRM)" userId="ec32df33-21a1-41b1-be76-30f1076645cf" providerId="ADAL" clId="{679C65F8-FD46-417C-85D4-160A657E3FFC}" dt="2025-01-29T16:03:53.186" v="2151"/>
          <ac:spMkLst>
            <pc:docMk/>
            <pc:sldMk cId="3056659763" sldId="1239"/>
            <ac:spMk id="20" creationId="{26037504-E285-3DCE-9BB3-65C3FBFDF6F9}"/>
          </ac:spMkLst>
        </pc:spChg>
        <pc:spChg chg="mod">
          <ac:chgData name="May, Darron (DI SW EDA DVT PRM)" userId="ec32df33-21a1-41b1-be76-30f1076645cf" providerId="ADAL" clId="{679C65F8-FD46-417C-85D4-160A657E3FFC}" dt="2025-01-29T16:03:53.186" v="2151"/>
          <ac:spMkLst>
            <pc:docMk/>
            <pc:sldMk cId="3056659763" sldId="1239"/>
            <ac:spMk id="21" creationId="{B27AB2A4-E89C-18CC-9240-923DBE226A9E}"/>
          </ac:spMkLst>
        </pc:spChg>
        <pc:spChg chg="mod">
          <ac:chgData name="May, Darron (DI SW EDA DVT PRM)" userId="ec32df33-21a1-41b1-be76-30f1076645cf" providerId="ADAL" clId="{679C65F8-FD46-417C-85D4-160A657E3FFC}" dt="2025-01-29T16:03:53.186" v="2151"/>
          <ac:spMkLst>
            <pc:docMk/>
            <pc:sldMk cId="3056659763" sldId="1239"/>
            <ac:spMk id="22" creationId="{66768308-8323-DB5A-8D27-193815588978}"/>
          </ac:spMkLst>
        </pc:spChg>
        <pc:spChg chg="mod">
          <ac:chgData name="May, Darron (DI SW EDA DVT PRM)" userId="ec32df33-21a1-41b1-be76-30f1076645cf" providerId="ADAL" clId="{679C65F8-FD46-417C-85D4-160A657E3FFC}" dt="2025-01-29T16:03:53.186" v="2151"/>
          <ac:spMkLst>
            <pc:docMk/>
            <pc:sldMk cId="3056659763" sldId="1239"/>
            <ac:spMk id="26" creationId="{F9E27960-B279-97F3-8527-B4180238980B}"/>
          </ac:spMkLst>
        </pc:spChg>
        <pc:spChg chg="mod">
          <ac:chgData name="May, Darron (DI SW EDA DVT PRM)" userId="ec32df33-21a1-41b1-be76-30f1076645cf" providerId="ADAL" clId="{679C65F8-FD46-417C-85D4-160A657E3FFC}" dt="2025-01-29T16:03:53.186" v="2151"/>
          <ac:spMkLst>
            <pc:docMk/>
            <pc:sldMk cId="3056659763" sldId="1239"/>
            <ac:spMk id="27" creationId="{D0F30D29-D7AA-609B-D635-5B59D3F699C7}"/>
          </ac:spMkLst>
        </pc:spChg>
        <pc:spChg chg="mod">
          <ac:chgData name="May, Darron (DI SW EDA DVT PRM)" userId="ec32df33-21a1-41b1-be76-30f1076645cf" providerId="ADAL" clId="{679C65F8-FD46-417C-85D4-160A657E3FFC}" dt="2025-01-29T16:03:53.186" v="2151"/>
          <ac:spMkLst>
            <pc:docMk/>
            <pc:sldMk cId="3056659763" sldId="1239"/>
            <ac:spMk id="28" creationId="{98D70665-C131-1481-17C7-745681134E7D}"/>
          </ac:spMkLst>
        </pc:spChg>
        <pc:spChg chg="mod">
          <ac:chgData name="May, Darron (DI SW EDA DVT PRM)" userId="ec32df33-21a1-41b1-be76-30f1076645cf" providerId="ADAL" clId="{679C65F8-FD46-417C-85D4-160A657E3FFC}" dt="2025-01-29T16:03:53.186" v="2151"/>
          <ac:spMkLst>
            <pc:docMk/>
            <pc:sldMk cId="3056659763" sldId="1239"/>
            <ac:spMk id="33" creationId="{83560063-752E-972D-060D-8A8D11250023}"/>
          </ac:spMkLst>
        </pc:spChg>
        <pc:spChg chg="mod">
          <ac:chgData name="May, Darron (DI SW EDA DVT PRM)" userId="ec32df33-21a1-41b1-be76-30f1076645cf" providerId="ADAL" clId="{679C65F8-FD46-417C-85D4-160A657E3FFC}" dt="2025-01-29T16:03:53.186" v="2151"/>
          <ac:spMkLst>
            <pc:docMk/>
            <pc:sldMk cId="3056659763" sldId="1239"/>
            <ac:spMk id="34" creationId="{DF70445E-D345-7CAE-275C-0443EB1A715B}"/>
          </ac:spMkLst>
        </pc:spChg>
        <pc:spChg chg="mod">
          <ac:chgData name="May, Darron (DI SW EDA DVT PRM)" userId="ec32df33-21a1-41b1-be76-30f1076645cf" providerId="ADAL" clId="{679C65F8-FD46-417C-85D4-160A657E3FFC}" dt="2025-01-29T16:03:53.186" v="2151"/>
          <ac:spMkLst>
            <pc:docMk/>
            <pc:sldMk cId="3056659763" sldId="1239"/>
            <ac:spMk id="38" creationId="{9FB42264-4397-CC70-B26B-B02E90D93061}"/>
          </ac:spMkLst>
        </pc:spChg>
        <pc:spChg chg="mod">
          <ac:chgData name="May, Darron (DI SW EDA DVT PRM)" userId="ec32df33-21a1-41b1-be76-30f1076645cf" providerId="ADAL" clId="{679C65F8-FD46-417C-85D4-160A657E3FFC}" dt="2025-01-29T16:03:53.186" v="2151"/>
          <ac:spMkLst>
            <pc:docMk/>
            <pc:sldMk cId="3056659763" sldId="1239"/>
            <ac:spMk id="39" creationId="{EB56D498-E947-936B-4543-ACBC6DD73472}"/>
          </ac:spMkLst>
        </pc:spChg>
        <pc:spChg chg="mod">
          <ac:chgData name="May, Darron (DI SW EDA DVT PRM)" userId="ec32df33-21a1-41b1-be76-30f1076645cf" providerId="ADAL" clId="{679C65F8-FD46-417C-85D4-160A657E3FFC}" dt="2025-01-29T16:03:53.186" v="2151"/>
          <ac:spMkLst>
            <pc:docMk/>
            <pc:sldMk cId="3056659763" sldId="1239"/>
            <ac:spMk id="40" creationId="{4955D0C9-3E50-5B09-7437-46DA18439E46}"/>
          </ac:spMkLst>
        </pc:spChg>
        <pc:spChg chg="mod">
          <ac:chgData name="May, Darron (DI SW EDA DVT PRM)" userId="ec32df33-21a1-41b1-be76-30f1076645cf" providerId="ADAL" clId="{679C65F8-FD46-417C-85D4-160A657E3FFC}" dt="2025-01-29T16:03:53.186" v="2151"/>
          <ac:spMkLst>
            <pc:docMk/>
            <pc:sldMk cId="3056659763" sldId="1239"/>
            <ac:spMk id="44" creationId="{9DEEC944-9D01-D5D1-01A6-37E54A981CE6}"/>
          </ac:spMkLst>
        </pc:spChg>
        <pc:spChg chg="mod">
          <ac:chgData name="May, Darron (DI SW EDA DVT PRM)" userId="ec32df33-21a1-41b1-be76-30f1076645cf" providerId="ADAL" clId="{679C65F8-FD46-417C-85D4-160A657E3FFC}" dt="2025-01-29T16:03:53.186" v="2151"/>
          <ac:spMkLst>
            <pc:docMk/>
            <pc:sldMk cId="3056659763" sldId="1239"/>
            <ac:spMk id="45" creationId="{C7A7D42C-60A1-06E3-6B0E-A19EABAA4EB0}"/>
          </ac:spMkLst>
        </pc:spChg>
        <pc:spChg chg="mod">
          <ac:chgData name="May, Darron (DI SW EDA DVT PRM)" userId="ec32df33-21a1-41b1-be76-30f1076645cf" providerId="ADAL" clId="{679C65F8-FD46-417C-85D4-160A657E3FFC}" dt="2025-01-29T16:03:53.186" v="2151"/>
          <ac:spMkLst>
            <pc:docMk/>
            <pc:sldMk cId="3056659763" sldId="1239"/>
            <ac:spMk id="46" creationId="{E0F1D1C7-B75F-D904-CC64-E3C6A73A054E}"/>
          </ac:spMkLst>
        </pc:spChg>
        <pc:spChg chg="mod">
          <ac:chgData name="May, Darron (DI SW EDA DVT PRM)" userId="ec32df33-21a1-41b1-be76-30f1076645cf" providerId="ADAL" clId="{679C65F8-FD46-417C-85D4-160A657E3FFC}" dt="2025-01-29T16:03:53.186" v="2151"/>
          <ac:spMkLst>
            <pc:docMk/>
            <pc:sldMk cId="3056659763" sldId="1239"/>
            <ac:spMk id="51" creationId="{9CF6FE0F-D0C2-6499-ABF9-08F97B2E037A}"/>
          </ac:spMkLst>
        </pc:spChg>
        <pc:spChg chg="mod">
          <ac:chgData name="May, Darron (DI SW EDA DVT PRM)" userId="ec32df33-21a1-41b1-be76-30f1076645cf" providerId="ADAL" clId="{679C65F8-FD46-417C-85D4-160A657E3FFC}" dt="2025-01-29T16:03:53.186" v="2151"/>
          <ac:spMkLst>
            <pc:docMk/>
            <pc:sldMk cId="3056659763" sldId="1239"/>
            <ac:spMk id="52" creationId="{90B563A6-9D7F-9040-46A2-28E2AC5E55E8}"/>
          </ac:spMkLst>
        </pc:spChg>
        <pc:spChg chg="mod">
          <ac:chgData name="May, Darron (DI SW EDA DVT PRM)" userId="ec32df33-21a1-41b1-be76-30f1076645cf" providerId="ADAL" clId="{679C65F8-FD46-417C-85D4-160A657E3FFC}" dt="2025-01-29T16:03:53.186" v="2151"/>
          <ac:spMkLst>
            <pc:docMk/>
            <pc:sldMk cId="3056659763" sldId="1239"/>
            <ac:spMk id="56" creationId="{97DF7D11-5E7F-2ECB-DF7F-3446358B4775}"/>
          </ac:spMkLst>
        </pc:spChg>
        <pc:spChg chg="mod">
          <ac:chgData name="May, Darron (DI SW EDA DVT PRM)" userId="ec32df33-21a1-41b1-be76-30f1076645cf" providerId="ADAL" clId="{679C65F8-FD46-417C-85D4-160A657E3FFC}" dt="2025-01-29T16:03:53.186" v="2151"/>
          <ac:spMkLst>
            <pc:docMk/>
            <pc:sldMk cId="3056659763" sldId="1239"/>
            <ac:spMk id="57" creationId="{83F108B7-E510-8605-3632-A24FF3879831}"/>
          </ac:spMkLst>
        </pc:spChg>
        <pc:spChg chg="mod">
          <ac:chgData name="May, Darron (DI SW EDA DVT PRM)" userId="ec32df33-21a1-41b1-be76-30f1076645cf" providerId="ADAL" clId="{679C65F8-FD46-417C-85D4-160A657E3FFC}" dt="2025-01-29T16:03:53.186" v="2151"/>
          <ac:spMkLst>
            <pc:docMk/>
            <pc:sldMk cId="3056659763" sldId="1239"/>
            <ac:spMk id="58" creationId="{F6B0BC09-29EA-2DDE-B6DE-8AE18B52C16C}"/>
          </ac:spMkLst>
        </pc:spChg>
        <pc:grpChg chg="add mod">
          <ac:chgData name="May, Darron (DI SW EDA DVT PRM)" userId="ec32df33-21a1-41b1-be76-30f1076645cf" providerId="ADAL" clId="{679C65F8-FD46-417C-85D4-160A657E3FFC}" dt="2025-01-29T16:03:53.186" v="2151"/>
          <ac:grpSpMkLst>
            <pc:docMk/>
            <pc:sldMk cId="3056659763" sldId="1239"/>
            <ac:grpSpMk id="9" creationId="{016FBEC2-8B3A-231A-11D6-D0F08EDB23E0}"/>
          </ac:grpSpMkLst>
        </pc:grpChg>
        <pc:grpChg chg="mod">
          <ac:chgData name="May, Darron (DI SW EDA DVT PRM)" userId="ec32df33-21a1-41b1-be76-30f1076645cf" providerId="ADAL" clId="{679C65F8-FD46-417C-85D4-160A657E3FFC}" dt="2025-01-29T16:03:53.186" v="2151"/>
          <ac:grpSpMkLst>
            <pc:docMk/>
            <pc:sldMk cId="3056659763" sldId="1239"/>
            <ac:grpSpMk id="10" creationId="{1CAABB2E-C583-D774-DEF9-973F0063FE43}"/>
          </ac:grpSpMkLst>
        </pc:grpChg>
        <pc:grpChg chg="mod">
          <ac:chgData name="May, Darron (DI SW EDA DVT PRM)" userId="ec32df33-21a1-41b1-be76-30f1076645cf" providerId="ADAL" clId="{679C65F8-FD46-417C-85D4-160A657E3FFC}" dt="2025-01-29T16:03:53.186" v="2151"/>
          <ac:grpSpMkLst>
            <pc:docMk/>
            <pc:sldMk cId="3056659763" sldId="1239"/>
            <ac:grpSpMk id="11" creationId="{35B8E75F-3860-F6E8-FF71-75731A1E6A26}"/>
          </ac:grpSpMkLst>
        </pc:grpChg>
        <pc:grpChg chg="mod">
          <ac:chgData name="May, Darron (DI SW EDA DVT PRM)" userId="ec32df33-21a1-41b1-be76-30f1076645cf" providerId="ADAL" clId="{679C65F8-FD46-417C-85D4-160A657E3FFC}" dt="2025-01-29T16:03:53.186" v="2151"/>
          <ac:grpSpMkLst>
            <pc:docMk/>
            <pc:sldMk cId="3056659763" sldId="1239"/>
            <ac:grpSpMk id="12" creationId="{BA8C2DE1-B85C-2D0F-B0F7-EE1B2A76DAD9}"/>
          </ac:grpSpMkLst>
        </pc:grpChg>
        <pc:grpChg chg="add mod">
          <ac:chgData name="May, Darron (DI SW EDA DVT PRM)" userId="ec32df33-21a1-41b1-be76-30f1076645cf" providerId="ADAL" clId="{679C65F8-FD46-417C-85D4-160A657E3FFC}" dt="2025-01-29T16:03:53.186" v="2151"/>
          <ac:grpSpMkLst>
            <pc:docMk/>
            <pc:sldMk cId="3056659763" sldId="1239"/>
            <ac:grpSpMk id="23" creationId="{22B0CBDB-1C4F-E044-819E-F109B6009A1E}"/>
          </ac:grpSpMkLst>
        </pc:grpChg>
        <pc:grpChg chg="mod">
          <ac:chgData name="May, Darron (DI SW EDA DVT PRM)" userId="ec32df33-21a1-41b1-be76-30f1076645cf" providerId="ADAL" clId="{679C65F8-FD46-417C-85D4-160A657E3FFC}" dt="2025-01-29T16:03:53.186" v="2151"/>
          <ac:grpSpMkLst>
            <pc:docMk/>
            <pc:sldMk cId="3056659763" sldId="1239"/>
            <ac:grpSpMk id="24" creationId="{0F1B577D-D630-8BD7-D47C-95E508B4084B}"/>
          </ac:grpSpMkLst>
        </pc:grpChg>
        <pc:grpChg chg="add mod">
          <ac:chgData name="May, Darron (DI SW EDA DVT PRM)" userId="ec32df33-21a1-41b1-be76-30f1076645cf" providerId="ADAL" clId="{679C65F8-FD46-417C-85D4-160A657E3FFC}" dt="2025-01-29T16:03:53.186" v="2151"/>
          <ac:grpSpMkLst>
            <pc:docMk/>
            <pc:sldMk cId="3056659763" sldId="1239"/>
            <ac:grpSpMk id="29" creationId="{51DD331C-5759-FE3D-204F-4E761D31DCE5}"/>
          </ac:grpSpMkLst>
        </pc:grpChg>
        <pc:grpChg chg="mod">
          <ac:chgData name="May, Darron (DI SW EDA DVT PRM)" userId="ec32df33-21a1-41b1-be76-30f1076645cf" providerId="ADAL" clId="{679C65F8-FD46-417C-85D4-160A657E3FFC}" dt="2025-01-29T16:03:53.186" v="2151"/>
          <ac:grpSpMkLst>
            <pc:docMk/>
            <pc:sldMk cId="3056659763" sldId="1239"/>
            <ac:grpSpMk id="30" creationId="{E3FF2F3A-740D-B912-DD4D-A6F896504915}"/>
          </ac:grpSpMkLst>
        </pc:grpChg>
        <pc:grpChg chg="add mod">
          <ac:chgData name="May, Darron (DI SW EDA DVT PRM)" userId="ec32df33-21a1-41b1-be76-30f1076645cf" providerId="ADAL" clId="{679C65F8-FD46-417C-85D4-160A657E3FFC}" dt="2025-01-29T16:03:53.186" v="2151"/>
          <ac:grpSpMkLst>
            <pc:docMk/>
            <pc:sldMk cId="3056659763" sldId="1239"/>
            <ac:grpSpMk id="35" creationId="{EF755688-A17E-E420-BC21-7212053F599B}"/>
          </ac:grpSpMkLst>
        </pc:grpChg>
        <pc:grpChg chg="mod">
          <ac:chgData name="May, Darron (DI SW EDA DVT PRM)" userId="ec32df33-21a1-41b1-be76-30f1076645cf" providerId="ADAL" clId="{679C65F8-FD46-417C-85D4-160A657E3FFC}" dt="2025-01-29T16:03:53.186" v="2151"/>
          <ac:grpSpMkLst>
            <pc:docMk/>
            <pc:sldMk cId="3056659763" sldId="1239"/>
            <ac:grpSpMk id="36" creationId="{8F729D69-3E8F-9BA5-335A-E3B19EA9D76A}"/>
          </ac:grpSpMkLst>
        </pc:grpChg>
        <pc:grpChg chg="add mod">
          <ac:chgData name="May, Darron (DI SW EDA DVT PRM)" userId="ec32df33-21a1-41b1-be76-30f1076645cf" providerId="ADAL" clId="{679C65F8-FD46-417C-85D4-160A657E3FFC}" dt="2025-01-29T16:03:53.186" v="2151"/>
          <ac:grpSpMkLst>
            <pc:docMk/>
            <pc:sldMk cId="3056659763" sldId="1239"/>
            <ac:grpSpMk id="41" creationId="{50F0F3E0-FF39-0E41-BD8C-97FA87D00DC9}"/>
          </ac:grpSpMkLst>
        </pc:grpChg>
        <pc:grpChg chg="mod">
          <ac:chgData name="May, Darron (DI SW EDA DVT PRM)" userId="ec32df33-21a1-41b1-be76-30f1076645cf" providerId="ADAL" clId="{679C65F8-FD46-417C-85D4-160A657E3FFC}" dt="2025-01-29T16:03:53.186" v="2151"/>
          <ac:grpSpMkLst>
            <pc:docMk/>
            <pc:sldMk cId="3056659763" sldId="1239"/>
            <ac:grpSpMk id="42" creationId="{A3445B62-522B-03E2-EEAA-9D885809FB97}"/>
          </ac:grpSpMkLst>
        </pc:grpChg>
        <pc:grpChg chg="add mod">
          <ac:chgData name="May, Darron (DI SW EDA DVT PRM)" userId="ec32df33-21a1-41b1-be76-30f1076645cf" providerId="ADAL" clId="{679C65F8-FD46-417C-85D4-160A657E3FFC}" dt="2025-01-29T16:03:53.186" v="2151"/>
          <ac:grpSpMkLst>
            <pc:docMk/>
            <pc:sldMk cId="3056659763" sldId="1239"/>
            <ac:grpSpMk id="47" creationId="{3E3191AF-3747-4A91-049E-7E97529218FB}"/>
          </ac:grpSpMkLst>
        </pc:grpChg>
        <pc:grpChg chg="mod">
          <ac:chgData name="May, Darron (DI SW EDA DVT PRM)" userId="ec32df33-21a1-41b1-be76-30f1076645cf" providerId="ADAL" clId="{679C65F8-FD46-417C-85D4-160A657E3FFC}" dt="2025-01-29T16:03:53.186" v="2151"/>
          <ac:grpSpMkLst>
            <pc:docMk/>
            <pc:sldMk cId="3056659763" sldId="1239"/>
            <ac:grpSpMk id="48" creationId="{F3147AA8-DDD2-A32A-89FF-774EE3B6F350}"/>
          </ac:grpSpMkLst>
        </pc:grpChg>
        <pc:grpChg chg="add mod">
          <ac:chgData name="May, Darron (DI SW EDA DVT PRM)" userId="ec32df33-21a1-41b1-be76-30f1076645cf" providerId="ADAL" clId="{679C65F8-FD46-417C-85D4-160A657E3FFC}" dt="2025-01-29T16:03:53.186" v="2151"/>
          <ac:grpSpMkLst>
            <pc:docMk/>
            <pc:sldMk cId="3056659763" sldId="1239"/>
            <ac:grpSpMk id="53" creationId="{B012F5C7-CF62-45FF-66C8-A3C5A5AB9421}"/>
          </ac:grpSpMkLst>
        </pc:grpChg>
        <pc:grpChg chg="mod">
          <ac:chgData name="May, Darron (DI SW EDA DVT PRM)" userId="ec32df33-21a1-41b1-be76-30f1076645cf" providerId="ADAL" clId="{679C65F8-FD46-417C-85D4-160A657E3FFC}" dt="2025-01-29T16:03:53.186" v="2151"/>
          <ac:grpSpMkLst>
            <pc:docMk/>
            <pc:sldMk cId="3056659763" sldId="1239"/>
            <ac:grpSpMk id="54" creationId="{461E8474-4C5D-3262-6546-83043793D4F0}"/>
          </ac:grpSpMkLst>
        </pc:grpChg>
        <pc:picChg chg="mod">
          <ac:chgData name="May, Darron (DI SW EDA DVT PRM)" userId="ec32df33-21a1-41b1-be76-30f1076645cf" providerId="ADAL" clId="{679C65F8-FD46-417C-85D4-160A657E3FFC}" dt="2025-01-29T16:03:53.186" v="2151"/>
          <ac:picMkLst>
            <pc:docMk/>
            <pc:sldMk cId="3056659763" sldId="1239"/>
            <ac:picMk id="25" creationId="{471D9394-731C-00AA-CFB7-ACB12867BF59}"/>
          </ac:picMkLst>
        </pc:picChg>
        <pc:picChg chg="mod">
          <ac:chgData name="May, Darron (DI SW EDA DVT PRM)" userId="ec32df33-21a1-41b1-be76-30f1076645cf" providerId="ADAL" clId="{679C65F8-FD46-417C-85D4-160A657E3FFC}" dt="2025-01-29T16:03:53.186" v="2151"/>
          <ac:picMkLst>
            <pc:docMk/>
            <pc:sldMk cId="3056659763" sldId="1239"/>
            <ac:picMk id="31" creationId="{432BF811-DD86-2AC1-E40C-0EE50A8D07A3}"/>
          </ac:picMkLst>
        </pc:picChg>
        <pc:picChg chg="mod">
          <ac:chgData name="May, Darron (DI SW EDA DVT PRM)" userId="ec32df33-21a1-41b1-be76-30f1076645cf" providerId="ADAL" clId="{679C65F8-FD46-417C-85D4-160A657E3FFC}" dt="2025-01-29T16:03:53.186" v="2151"/>
          <ac:picMkLst>
            <pc:docMk/>
            <pc:sldMk cId="3056659763" sldId="1239"/>
            <ac:picMk id="37" creationId="{A03EE295-4613-A2DF-85F8-382F7678D777}"/>
          </ac:picMkLst>
        </pc:picChg>
        <pc:picChg chg="mod">
          <ac:chgData name="May, Darron (DI SW EDA DVT PRM)" userId="ec32df33-21a1-41b1-be76-30f1076645cf" providerId="ADAL" clId="{679C65F8-FD46-417C-85D4-160A657E3FFC}" dt="2025-01-29T16:03:53.186" v="2151"/>
          <ac:picMkLst>
            <pc:docMk/>
            <pc:sldMk cId="3056659763" sldId="1239"/>
            <ac:picMk id="43" creationId="{2A01B69D-5B92-34E5-CC84-472BE16C5874}"/>
          </ac:picMkLst>
        </pc:picChg>
        <pc:picChg chg="mod">
          <ac:chgData name="May, Darron (DI SW EDA DVT PRM)" userId="ec32df33-21a1-41b1-be76-30f1076645cf" providerId="ADAL" clId="{679C65F8-FD46-417C-85D4-160A657E3FFC}" dt="2025-01-29T16:03:53.186" v="2151"/>
          <ac:picMkLst>
            <pc:docMk/>
            <pc:sldMk cId="3056659763" sldId="1239"/>
            <ac:picMk id="49" creationId="{D61FB6E5-310A-2F48-79B4-4770742F8CDC}"/>
          </ac:picMkLst>
        </pc:picChg>
        <pc:picChg chg="mod">
          <ac:chgData name="May, Darron (DI SW EDA DVT PRM)" userId="ec32df33-21a1-41b1-be76-30f1076645cf" providerId="ADAL" clId="{679C65F8-FD46-417C-85D4-160A657E3FFC}" dt="2025-01-29T16:03:53.186" v="2151"/>
          <ac:picMkLst>
            <pc:docMk/>
            <pc:sldMk cId="3056659763" sldId="1239"/>
            <ac:picMk id="55" creationId="{CF3FFF12-9CB2-B65D-4FF8-BC7669449ADB}"/>
          </ac:picMkLst>
        </pc:picChg>
        <pc:cxnChg chg="mod">
          <ac:chgData name="May, Darron (DI SW EDA DVT PRM)" userId="ec32df33-21a1-41b1-be76-30f1076645cf" providerId="ADAL" clId="{679C65F8-FD46-417C-85D4-160A657E3FFC}" dt="2025-01-29T16:03:53.186" v="2151"/>
          <ac:cxnSpMkLst>
            <pc:docMk/>
            <pc:sldMk cId="3056659763" sldId="1239"/>
            <ac:cxnSpMk id="32" creationId="{D5F636D3-FE05-3247-E336-EF0798AE05D7}"/>
          </ac:cxnSpMkLst>
        </pc:cxnChg>
        <pc:cxnChg chg="mod">
          <ac:chgData name="May, Darron (DI SW EDA DVT PRM)" userId="ec32df33-21a1-41b1-be76-30f1076645cf" providerId="ADAL" clId="{679C65F8-FD46-417C-85D4-160A657E3FFC}" dt="2025-01-29T16:03:53.186" v="2151"/>
          <ac:cxnSpMkLst>
            <pc:docMk/>
            <pc:sldMk cId="3056659763" sldId="1239"/>
            <ac:cxnSpMk id="50" creationId="{5CC8DE5D-2C5F-7820-1C35-228734363AD9}"/>
          </ac:cxnSpMkLst>
        </pc:cxnChg>
      </pc:sldChg>
      <pc:sldChg chg="modSp add mod">
        <pc:chgData name="May, Darron (DI SW EDA DVT PRM)" userId="ec32df33-21a1-41b1-be76-30f1076645cf" providerId="ADAL" clId="{679C65F8-FD46-417C-85D4-160A657E3FFC}" dt="2025-01-29T16:05:49.629" v="2157" actId="20577"/>
        <pc:sldMkLst>
          <pc:docMk/>
          <pc:sldMk cId="4083157237" sldId="1240"/>
        </pc:sldMkLst>
        <pc:spChg chg="mod">
          <ac:chgData name="May, Darron (DI SW EDA DVT PRM)" userId="ec32df33-21a1-41b1-be76-30f1076645cf" providerId="ADAL" clId="{679C65F8-FD46-417C-85D4-160A657E3FFC}" dt="2025-01-28T14:34:33.133" v="1261" actId="20577"/>
          <ac:spMkLst>
            <pc:docMk/>
            <pc:sldMk cId="4083157237" sldId="1240"/>
            <ac:spMk id="2" creationId="{C2CF05E4-4C11-6444-0A76-672B70A8FD8D}"/>
          </ac:spMkLst>
        </pc:spChg>
        <pc:spChg chg="mod">
          <ac:chgData name="May, Darron (DI SW EDA DVT PRM)" userId="ec32df33-21a1-41b1-be76-30f1076645cf" providerId="ADAL" clId="{679C65F8-FD46-417C-85D4-160A657E3FFC}" dt="2025-01-29T16:05:49.629" v="2157" actId="20577"/>
          <ac:spMkLst>
            <pc:docMk/>
            <pc:sldMk cId="4083157237" sldId="1240"/>
            <ac:spMk id="3" creationId="{87CC819A-5494-DC1E-8066-293C93761AFC}"/>
          </ac:spMkLst>
        </pc:spChg>
      </pc:sldChg>
      <pc:sldChg chg="modSp add mod">
        <pc:chgData name="May, Darron (DI SW EDA DVT PRM)" userId="ec32df33-21a1-41b1-be76-30f1076645cf" providerId="ADAL" clId="{679C65F8-FD46-417C-85D4-160A657E3FFC}" dt="2025-01-29T15:41:28.744" v="2124" actId="20577"/>
        <pc:sldMkLst>
          <pc:docMk/>
          <pc:sldMk cId="3859456331" sldId="1241"/>
        </pc:sldMkLst>
        <pc:spChg chg="mod">
          <ac:chgData name="May, Darron (DI SW EDA DVT PRM)" userId="ec32df33-21a1-41b1-be76-30f1076645cf" providerId="ADAL" clId="{679C65F8-FD46-417C-85D4-160A657E3FFC}" dt="2025-01-29T15:41:28.744" v="2124" actId="20577"/>
          <ac:spMkLst>
            <pc:docMk/>
            <pc:sldMk cId="3859456331" sldId="1241"/>
            <ac:spMk id="2" creationId="{322A8919-28C3-1116-A9D7-4BB23502CD0C}"/>
          </ac:spMkLst>
        </pc:spChg>
        <pc:spChg chg="mod">
          <ac:chgData name="May, Darron (DI SW EDA DVT PRM)" userId="ec32df33-21a1-41b1-be76-30f1076645cf" providerId="ADAL" clId="{679C65F8-FD46-417C-85D4-160A657E3FFC}" dt="2025-01-29T15:39:43.619" v="2044" actId="6549"/>
          <ac:spMkLst>
            <pc:docMk/>
            <pc:sldMk cId="3859456331" sldId="1241"/>
            <ac:spMk id="3" creationId="{9E411462-557F-C489-786A-BAC3421F6F58}"/>
          </ac:spMkLst>
        </pc:spChg>
      </pc:sldChg>
      <pc:sldChg chg="addSp delSp modSp add del mod delAnim modAnim">
        <pc:chgData name="May, Darron (DI SW EDA DVT PRM)" userId="ec32df33-21a1-41b1-be76-30f1076645cf" providerId="ADAL" clId="{679C65F8-FD46-417C-85D4-160A657E3FFC}" dt="2025-01-29T16:51:17.953" v="2692" actId="47"/>
        <pc:sldMkLst>
          <pc:docMk/>
          <pc:sldMk cId="1449510809" sldId="1242"/>
        </pc:sldMkLst>
        <pc:spChg chg="mod">
          <ac:chgData name="May, Darron (DI SW EDA DVT PRM)" userId="ec32df33-21a1-41b1-be76-30f1076645cf" providerId="ADAL" clId="{679C65F8-FD46-417C-85D4-160A657E3FFC}" dt="2025-01-29T15:55:51.214" v="2136"/>
          <ac:spMkLst>
            <pc:docMk/>
            <pc:sldMk cId="1449510809" sldId="1242"/>
            <ac:spMk id="2" creationId="{E0D3AFB3-F54E-95B0-ED5F-650BB9AE1D60}"/>
          </ac:spMkLst>
        </pc:spChg>
        <pc:spChg chg="del">
          <ac:chgData name="May, Darron (DI SW EDA DVT PRM)" userId="ec32df33-21a1-41b1-be76-30f1076645cf" providerId="ADAL" clId="{679C65F8-FD46-417C-85D4-160A657E3FFC}" dt="2025-01-29T15:55:55.723" v="2137" actId="478"/>
          <ac:spMkLst>
            <pc:docMk/>
            <pc:sldMk cId="1449510809" sldId="1242"/>
            <ac:spMk id="3" creationId="{A4DBFA0F-981D-AA78-817B-6F3AF9106B94}"/>
          </ac:spMkLst>
        </pc:spChg>
        <pc:spChg chg="add del mod">
          <ac:chgData name="May, Darron (DI SW EDA DVT PRM)" userId="ec32df33-21a1-41b1-be76-30f1076645cf" providerId="ADAL" clId="{679C65F8-FD46-417C-85D4-160A657E3FFC}" dt="2025-01-29T15:55:56.616" v="2138" actId="478"/>
          <ac:spMkLst>
            <pc:docMk/>
            <pc:sldMk cId="1449510809" sldId="1242"/>
            <ac:spMk id="7" creationId="{775C6392-8CFD-62C7-E006-5DC0AB8DCB75}"/>
          </ac:spMkLst>
        </pc:spChg>
        <pc:spChg chg="add mod">
          <ac:chgData name="May, Darron (DI SW EDA DVT PRM)" userId="ec32df33-21a1-41b1-be76-30f1076645cf" providerId="ADAL" clId="{679C65F8-FD46-417C-85D4-160A657E3FFC}" dt="2025-01-29T15:56:38.657" v="2143" actId="1076"/>
          <ac:spMkLst>
            <pc:docMk/>
            <pc:sldMk cId="1449510809" sldId="1242"/>
            <ac:spMk id="8" creationId="{C1B7D740-BF2E-DC46-01B5-9287B514BE7E}"/>
          </ac:spMkLst>
        </pc:spChg>
        <pc:spChg chg="add mod">
          <ac:chgData name="May, Darron (DI SW EDA DVT PRM)" userId="ec32df33-21a1-41b1-be76-30f1076645cf" providerId="ADAL" clId="{679C65F8-FD46-417C-85D4-160A657E3FFC}" dt="2025-01-29T15:56:38.657" v="2143" actId="1076"/>
          <ac:spMkLst>
            <pc:docMk/>
            <pc:sldMk cId="1449510809" sldId="1242"/>
            <ac:spMk id="9" creationId="{7BE22D33-E792-7941-2B9F-6956299C85D7}"/>
          </ac:spMkLst>
        </pc:spChg>
        <pc:spChg chg="mod">
          <ac:chgData name="May, Darron (DI SW EDA DVT PRM)" userId="ec32df33-21a1-41b1-be76-30f1076645cf" providerId="ADAL" clId="{679C65F8-FD46-417C-85D4-160A657E3FFC}" dt="2025-01-29T15:56:38.657" v="2143" actId="1076"/>
          <ac:spMkLst>
            <pc:docMk/>
            <pc:sldMk cId="1449510809" sldId="1242"/>
            <ac:spMk id="11" creationId="{AB4CD22E-E9DA-2401-D7F2-8B825E4D56C2}"/>
          </ac:spMkLst>
        </pc:spChg>
        <pc:spChg chg="mod">
          <ac:chgData name="May, Darron (DI SW EDA DVT PRM)" userId="ec32df33-21a1-41b1-be76-30f1076645cf" providerId="ADAL" clId="{679C65F8-FD46-417C-85D4-160A657E3FFC}" dt="2025-01-29T15:56:38.657" v="2143" actId="1076"/>
          <ac:spMkLst>
            <pc:docMk/>
            <pc:sldMk cId="1449510809" sldId="1242"/>
            <ac:spMk id="12" creationId="{EBFCCC10-5B2D-A16F-3E62-A3B05643E90A}"/>
          </ac:spMkLst>
        </pc:spChg>
        <pc:spChg chg="mod">
          <ac:chgData name="May, Darron (DI SW EDA DVT PRM)" userId="ec32df33-21a1-41b1-be76-30f1076645cf" providerId="ADAL" clId="{679C65F8-FD46-417C-85D4-160A657E3FFC}" dt="2025-01-29T15:56:38.657" v="2143" actId="1076"/>
          <ac:spMkLst>
            <pc:docMk/>
            <pc:sldMk cId="1449510809" sldId="1242"/>
            <ac:spMk id="14" creationId="{41DBD879-0237-EFFA-1DF4-630EBA18012A}"/>
          </ac:spMkLst>
        </pc:spChg>
        <pc:spChg chg="mod">
          <ac:chgData name="May, Darron (DI SW EDA DVT PRM)" userId="ec32df33-21a1-41b1-be76-30f1076645cf" providerId="ADAL" clId="{679C65F8-FD46-417C-85D4-160A657E3FFC}" dt="2025-01-29T15:56:38.657" v="2143" actId="1076"/>
          <ac:spMkLst>
            <pc:docMk/>
            <pc:sldMk cId="1449510809" sldId="1242"/>
            <ac:spMk id="15" creationId="{8048130D-CED9-2C04-B489-AC4581C846A9}"/>
          </ac:spMkLst>
        </pc:spChg>
        <pc:spChg chg="mod">
          <ac:chgData name="May, Darron (DI SW EDA DVT PRM)" userId="ec32df33-21a1-41b1-be76-30f1076645cf" providerId="ADAL" clId="{679C65F8-FD46-417C-85D4-160A657E3FFC}" dt="2025-01-29T15:56:38.657" v="2143" actId="1076"/>
          <ac:spMkLst>
            <pc:docMk/>
            <pc:sldMk cId="1449510809" sldId="1242"/>
            <ac:spMk id="17" creationId="{8AAF364E-1C96-ACA4-DD2E-0F829BD7A599}"/>
          </ac:spMkLst>
        </pc:spChg>
        <pc:spChg chg="mod">
          <ac:chgData name="May, Darron (DI SW EDA DVT PRM)" userId="ec32df33-21a1-41b1-be76-30f1076645cf" providerId="ADAL" clId="{679C65F8-FD46-417C-85D4-160A657E3FFC}" dt="2025-01-29T15:56:38.657" v="2143" actId="1076"/>
          <ac:spMkLst>
            <pc:docMk/>
            <pc:sldMk cId="1449510809" sldId="1242"/>
            <ac:spMk id="18" creationId="{F8730894-A9ED-A727-6B70-ECCDCEC8C6B9}"/>
          </ac:spMkLst>
        </pc:spChg>
        <pc:spChg chg="mod">
          <ac:chgData name="May, Darron (DI SW EDA DVT PRM)" userId="ec32df33-21a1-41b1-be76-30f1076645cf" providerId="ADAL" clId="{679C65F8-FD46-417C-85D4-160A657E3FFC}" dt="2025-01-29T15:56:38.657" v="2143" actId="1076"/>
          <ac:spMkLst>
            <pc:docMk/>
            <pc:sldMk cId="1449510809" sldId="1242"/>
            <ac:spMk id="20" creationId="{D72D8970-0A83-0B2C-D3EA-84A9F0A119EF}"/>
          </ac:spMkLst>
        </pc:spChg>
        <pc:spChg chg="mod">
          <ac:chgData name="May, Darron (DI SW EDA DVT PRM)" userId="ec32df33-21a1-41b1-be76-30f1076645cf" providerId="ADAL" clId="{679C65F8-FD46-417C-85D4-160A657E3FFC}" dt="2025-01-29T15:56:38.657" v="2143" actId="1076"/>
          <ac:spMkLst>
            <pc:docMk/>
            <pc:sldMk cId="1449510809" sldId="1242"/>
            <ac:spMk id="21" creationId="{85414D13-43D2-B8C4-481D-6437ABC7ED44}"/>
          </ac:spMkLst>
        </pc:spChg>
        <pc:spChg chg="mod">
          <ac:chgData name="May, Darron (DI SW EDA DVT PRM)" userId="ec32df33-21a1-41b1-be76-30f1076645cf" providerId="ADAL" clId="{679C65F8-FD46-417C-85D4-160A657E3FFC}" dt="2025-01-29T15:56:38.657" v="2143" actId="1076"/>
          <ac:spMkLst>
            <pc:docMk/>
            <pc:sldMk cId="1449510809" sldId="1242"/>
            <ac:spMk id="23" creationId="{A3ED5C47-64D1-A91A-9D06-44F430442814}"/>
          </ac:spMkLst>
        </pc:spChg>
        <pc:spChg chg="mod">
          <ac:chgData name="May, Darron (DI SW EDA DVT PRM)" userId="ec32df33-21a1-41b1-be76-30f1076645cf" providerId="ADAL" clId="{679C65F8-FD46-417C-85D4-160A657E3FFC}" dt="2025-01-29T15:56:38.657" v="2143" actId="1076"/>
          <ac:spMkLst>
            <pc:docMk/>
            <pc:sldMk cId="1449510809" sldId="1242"/>
            <ac:spMk id="24" creationId="{24774A2B-CE75-5896-FCBA-2E97CB427A94}"/>
          </ac:spMkLst>
        </pc:spChg>
        <pc:spChg chg="mod">
          <ac:chgData name="May, Darron (DI SW EDA DVT PRM)" userId="ec32df33-21a1-41b1-be76-30f1076645cf" providerId="ADAL" clId="{679C65F8-FD46-417C-85D4-160A657E3FFC}" dt="2025-01-29T15:56:38.657" v="2143" actId="1076"/>
          <ac:spMkLst>
            <pc:docMk/>
            <pc:sldMk cId="1449510809" sldId="1242"/>
            <ac:spMk id="26" creationId="{F18E038A-D8E3-22C6-B37B-951E295C71F3}"/>
          </ac:spMkLst>
        </pc:spChg>
        <pc:spChg chg="mod">
          <ac:chgData name="May, Darron (DI SW EDA DVT PRM)" userId="ec32df33-21a1-41b1-be76-30f1076645cf" providerId="ADAL" clId="{679C65F8-FD46-417C-85D4-160A657E3FFC}" dt="2025-01-29T15:56:38.657" v="2143" actId="1076"/>
          <ac:spMkLst>
            <pc:docMk/>
            <pc:sldMk cId="1449510809" sldId="1242"/>
            <ac:spMk id="27" creationId="{402DBCD7-A427-84A5-7C71-D7A577735A66}"/>
          </ac:spMkLst>
        </pc:spChg>
        <pc:spChg chg="add del mod">
          <ac:chgData name="May, Darron (DI SW EDA DVT PRM)" userId="ec32df33-21a1-41b1-be76-30f1076645cf" providerId="ADAL" clId="{679C65F8-FD46-417C-85D4-160A657E3FFC}" dt="2025-01-29T15:56:15.634" v="2140" actId="478"/>
          <ac:spMkLst>
            <pc:docMk/>
            <pc:sldMk cId="1449510809" sldId="1242"/>
            <ac:spMk id="28" creationId="{8AB73661-A467-123F-30B3-FBC71335BD3F}"/>
          </ac:spMkLst>
        </pc:spChg>
        <pc:spChg chg="add del mod">
          <ac:chgData name="May, Darron (DI SW EDA DVT PRM)" userId="ec32df33-21a1-41b1-be76-30f1076645cf" providerId="ADAL" clId="{679C65F8-FD46-417C-85D4-160A657E3FFC}" dt="2025-01-29T15:56:29.768" v="2141" actId="478"/>
          <ac:spMkLst>
            <pc:docMk/>
            <pc:sldMk cId="1449510809" sldId="1242"/>
            <ac:spMk id="29" creationId="{130FBA71-2B2B-89DD-DE1B-B3539E6C95E1}"/>
          </ac:spMkLst>
        </pc:spChg>
        <pc:spChg chg="add del mod">
          <ac:chgData name="May, Darron (DI SW EDA DVT PRM)" userId="ec32df33-21a1-41b1-be76-30f1076645cf" providerId="ADAL" clId="{679C65F8-FD46-417C-85D4-160A657E3FFC}" dt="2025-01-29T15:56:31.569" v="2142" actId="478"/>
          <ac:spMkLst>
            <pc:docMk/>
            <pc:sldMk cId="1449510809" sldId="1242"/>
            <ac:spMk id="30" creationId="{02945B21-D3D1-57DA-3675-0000F22105C0}"/>
          </ac:spMkLst>
        </pc:spChg>
        <pc:spChg chg="add mod">
          <ac:chgData name="May, Darron (DI SW EDA DVT PRM)" userId="ec32df33-21a1-41b1-be76-30f1076645cf" providerId="ADAL" clId="{679C65F8-FD46-417C-85D4-160A657E3FFC}" dt="2025-01-29T15:56:38.657" v="2143" actId="1076"/>
          <ac:spMkLst>
            <pc:docMk/>
            <pc:sldMk cId="1449510809" sldId="1242"/>
            <ac:spMk id="31" creationId="{D561F787-5EFC-C368-E5F7-2D9E769E305C}"/>
          </ac:spMkLst>
        </pc:spChg>
        <pc:spChg chg="add mod">
          <ac:chgData name="May, Darron (DI SW EDA DVT PRM)" userId="ec32df33-21a1-41b1-be76-30f1076645cf" providerId="ADAL" clId="{679C65F8-FD46-417C-85D4-160A657E3FFC}" dt="2025-01-29T15:56:38.657" v="2143" actId="1076"/>
          <ac:spMkLst>
            <pc:docMk/>
            <pc:sldMk cId="1449510809" sldId="1242"/>
            <ac:spMk id="32" creationId="{79C567C7-1E72-D357-2E4B-64C247931F3A}"/>
          </ac:spMkLst>
        </pc:spChg>
        <pc:spChg chg="mod">
          <ac:chgData name="May, Darron (DI SW EDA DVT PRM)" userId="ec32df33-21a1-41b1-be76-30f1076645cf" providerId="ADAL" clId="{679C65F8-FD46-417C-85D4-160A657E3FFC}" dt="2025-01-29T15:56:38.657" v="2143" actId="1076"/>
          <ac:spMkLst>
            <pc:docMk/>
            <pc:sldMk cId="1449510809" sldId="1242"/>
            <ac:spMk id="35" creationId="{D4DCB5F9-9DC4-5775-2847-160AF60249E0}"/>
          </ac:spMkLst>
        </pc:spChg>
        <pc:spChg chg="mod">
          <ac:chgData name="May, Darron (DI SW EDA DVT PRM)" userId="ec32df33-21a1-41b1-be76-30f1076645cf" providerId="ADAL" clId="{679C65F8-FD46-417C-85D4-160A657E3FFC}" dt="2025-01-29T15:56:38.657" v="2143" actId="1076"/>
          <ac:spMkLst>
            <pc:docMk/>
            <pc:sldMk cId="1449510809" sldId="1242"/>
            <ac:spMk id="36" creationId="{7D0E96FD-AD3C-E959-018B-251F58D6B2F6}"/>
          </ac:spMkLst>
        </pc:spChg>
        <pc:spChg chg="mod">
          <ac:chgData name="May, Darron (DI SW EDA DVT PRM)" userId="ec32df33-21a1-41b1-be76-30f1076645cf" providerId="ADAL" clId="{679C65F8-FD46-417C-85D4-160A657E3FFC}" dt="2025-01-29T15:56:38.657" v="2143" actId="1076"/>
          <ac:spMkLst>
            <pc:docMk/>
            <pc:sldMk cId="1449510809" sldId="1242"/>
            <ac:spMk id="40" creationId="{960D653D-2C5A-06F1-9390-DCDA6F571DB2}"/>
          </ac:spMkLst>
        </pc:spChg>
        <pc:spChg chg="mod">
          <ac:chgData name="May, Darron (DI SW EDA DVT PRM)" userId="ec32df33-21a1-41b1-be76-30f1076645cf" providerId="ADAL" clId="{679C65F8-FD46-417C-85D4-160A657E3FFC}" dt="2025-01-29T15:56:38.657" v="2143" actId="1076"/>
          <ac:spMkLst>
            <pc:docMk/>
            <pc:sldMk cId="1449510809" sldId="1242"/>
            <ac:spMk id="41" creationId="{6E84B815-1F24-AF9D-0766-A22674C3902E}"/>
          </ac:spMkLst>
        </pc:spChg>
        <pc:spChg chg="mod">
          <ac:chgData name="May, Darron (DI SW EDA DVT PRM)" userId="ec32df33-21a1-41b1-be76-30f1076645cf" providerId="ADAL" clId="{679C65F8-FD46-417C-85D4-160A657E3FFC}" dt="2025-01-29T15:56:38.657" v="2143" actId="1076"/>
          <ac:spMkLst>
            <pc:docMk/>
            <pc:sldMk cId="1449510809" sldId="1242"/>
            <ac:spMk id="42" creationId="{A32F8E57-95EE-4783-32DB-D94711AA0034}"/>
          </ac:spMkLst>
        </pc:spChg>
        <pc:spChg chg="mod">
          <ac:chgData name="May, Darron (DI SW EDA DVT PRM)" userId="ec32df33-21a1-41b1-be76-30f1076645cf" providerId="ADAL" clId="{679C65F8-FD46-417C-85D4-160A657E3FFC}" dt="2025-01-29T15:56:38.657" v="2143" actId="1076"/>
          <ac:spMkLst>
            <pc:docMk/>
            <pc:sldMk cId="1449510809" sldId="1242"/>
            <ac:spMk id="43" creationId="{4E3183BD-8BA5-4875-A4CA-855D043C6144}"/>
          </ac:spMkLst>
        </pc:spChg>
        <pc:spChg chg="mod">
          <ac:chgData name="May, Darron (DI SW EDA DVT PRM)" userId="ec32df33-21a1-41b1-be76-30f1076645cf" providerId="ADAL" clId="{679C65F8-FD46-417C-85D4-160A657E3FFC}" dt="2025-01-29T15:56:38.657" v="2143" actId="1076"/>
          <ac:spMkLst>
            <pc:docMk/>
            <pc:sldMk cId="1449510809" sldId="1242"/>
            <ac:spMk id="45" creationId="{883BB4E7-8620-1478-997C-C5F8D30F2869}"/>
          </ac:spMkLst>
        </pc:spChg>
        <pc:spChg chg="mod">
          <ac:chgData name="May, Darron (DI SW EDA DVT PRM)" userId="ec32df33-21a1-41b1-be76-30f1076645cf" providerId="ADAL" clId="{679C65F8-FD46-417C-85D4-160A657E3FFC}" dt="2025-01-29T15:56:38.657" v="2143" actId="1076"/>
          <ac:spMkLst>
            <pc:docMk/>
            <pc:sldMk cId="1449510809" sldId="1242"/>
            <ac:spMk id="46" creationId="{5AAA903D-0E22-5C2C-4A00-108AA592FB3D}"/>
          </ac:spMkLst>
        </pc:spChg>
        <pc:spChg chg="mod">
          <ac:chgData name="May, Darron (DI SW EDA DVT PRM)" userId="ec32df33-21a1-41b1-be76-30f1076645cf" providerId="ADAL" clId="{679C65F8-FD46-417C-85D4-160A657E3FFC}" dt="2025-01-29T15:56:38.657" v="2143" actId="1076"/>
          <ac:spMkLst>
            <pc:docMk/>
            <pc:sldMk cId="1449510809" sldId="1242"/>
            <ac:spMk id="47" creationId="{7FB3DDFF-8BA3-4927-F9CC-551BFF90590B}"/>
          </ac:spMkLst>
        </pc:spChg>
        <pc:spChg chg="mod">
          <ac:chgData name="May, Darron (DI SW EDA DVT PRM)" userId="ec32df33-21a1-41b1-be76-30f1076645cf" providerId="ADAL" clId="{679C65F8-FD46-417C-85D4-160A657E3FFC}" dt="2025-01-29T15:56:38.657" v="2143" actId="1076"/>
          <ac:spMkLst>
            <pc:docMk/>
            <pc:sldMk cId="1449510809" sldId="1242"/>
            <ac:spMk id="48" creationId="{48A57561-DC44-CF3C-4947-1666DC7C1910}"/>
          </ac:spMkLst>
        </pc:spChg>
        <pc:spChg chg="mod">
          <ac:chgData name="May, Darron (DI SW EDA DVT PRM)" userId="ec32df33-21a1-41b1-be76-30f1076645cf" providerId="ADAL" clId="{679C65F8-FD46-417C-85D4-160A657E3FFC}" dt="2025-01-29T15:56:38.657" v="2143" actId="1076"/>
          <ac:spMkLst>
            <pc:docMk/>
            <pc:sldMk cId="1449510809" sldId="1242"/>
            <ac:spMk id="49" creationId="{DDD81140-7A07-3092-1A98-7010EAFA2E47}"/>
          </ac:spMkLst>
        </pc:spChg>
        <pc:spChg chg="add mod">
          <ac:chgData name="May, Darron (DI SW EDA DVT PRM)" userId="ec32df33-21a1-41b1-be76-30f1076645cf" providerId="ADAL" clId="{679C65F8-FD46-417C-85D4-160A657E3FFC}" dt="2025-01-29T15:56:38.657" v="2143" actId="1076"/>
          <ac:spMkLst>
            <pc:docMk/>
            <pc:sldMk cId="1449510809" sldId="1242"/>
            <ac:spMk id="50" creationId="{45DCB2C9-8E42-9C42-0867-720AB31CF641}"/>
          </ac:spMkLst>
        </pc:spChg>
        <pc:spChg chg="mod">
          <ac:chgData name="May, Darron (DI SW EDA DVT PRM)" userId="ec32df33-21a1-41b1-be76-30f1076645cf" providerId="ADAL" clId="{679C65F8-FD46-417C-85D4-160A657E3FFC}" dt="2025-01-29T15:56:38.657" v="2143" actId="1076"/>
          <ac:spMkLst>
            <pc:docMk/>
            <pc:sldMk cId="1449510809" sldId="1242"/>
            <ac:spMk id="53" creationId="{4FD82D81-891B-07C7-9580-4EAF084CAF9A}"/>
          </ac:spMkLst>
        </pc:spChg>
        <pc:spChg chg="mod">
          <ac:chgData name="May, Darron (DI SW EDA DVT PRM)" userId="ec32df33-21a1-41b1-be76-30f1076645cf" providerId="ADAL" clId="{679C65F8-FD46-417C-85D4-160A657E3FFC}" dt="2025-01-29T15:56:38.657" v="2143" actId="1076"/>
          <ac:spMkLst>
            <pc:docMk/>
            <pc:sldMk cId="1449510809" sldId="1242"/>
            <ac:spMk id="54" creationId="{679ECE74-E717-1766-EE9F-57642C8688FA}"/>
          </ac:spMkLst>
        </pc:spChg>
        <pc:spChg chg="mod">
          <ac:chgData name="May, Darron (DI SW EDA DVT PRM)" userId="ec32df33-21a1-41b1-be76-30f1076645cf" providerId="ADAL" clId="{679C65F8-FD46-417C-85D4-160A657E3FFC}" dt="2025-01-29T15:56:38.657" v="2143" actId="1076"/>
          <ac:spMkLst>
            <pc:docMk/>
            <pc:sldMk cId="1449510809" sldId="1242"/>
            <ac:spMk id="55" creationId="{686016B0-B60C-49C1-382B-FAAFE6B7DBA1}"/>
          </ac:spMkLst>
        </pc:spChg>
        <pc:spChg chg="mod">
          <ac:chgData name="May, Darron (DI SW EDA DVT PRM)" userId="ec32df33-21a1-41b1-be76-30f1076645cf" providerId="ADAL" clId="{679C65F8-FD46-417C-85D4-160A657E3FFC}" dt="2025-01-29T15:56:38.657" v="2143" actId="1076"/>
          <ac:spMkLst>
            <pc:docMk/>
            <pc:sldMk cId="1449510809" sldId="1242"/>
            <ac:spMk id="57" creationId="{2F6DCE9F-38A4-7611-7EB2-15D85BFDEF90}"/>
          </ac:spMkLst>
        </pc:spChg>
        <pc:spChg chg="mod">
          <ac:chgData name="May, Darron (DI SW EDA DVT PRM)" userId="ec32df33-21a1-41b1-be76-30f1076645cf" providerId="ADAL" clId="{679C65F8-FD46-417C-85D4-160A657E3FFC}" dt="2025-01-29T15:56:38.657" v="2143" actId="1076"/>
          <ac:spMkLst>
            <pc:docMk/>
            <pc:sldMk cId="1449510809" sldId="1242"/>
            <ac:spMk id="58" creationId="{61AB5F8D-1D17-7745-233C-3DA7491FEE34}"/>
          </ac:spMkLst>
        </pc:spChg>
        <pc:spChg chg="add mod">
          <ac:chgData name="May, Darron (DI SW EDA DVT PRM)" userId="ec32df33-21a1-41b1-be76-30f1076645cf" providerId="ADAL" clId="{679C65F8-FD46-417C-85D4-160A657E3FFC}" dt="2025-01-29T15:56:38.657" v="2143" actId="1076"/>
          <ac:spMkLst>
            <pc:docMk/>
            <pc:sldMk cId="1449510809" sldId="1242"/>
            <ac:spMk id="59" creationId="{CFA80221-0150-2308-390C-F94D4D0EF148}"/>
          </ac:spMkLst>
        </pc:spChg>
        <pc:spChg chg="add mod">
          <ac:chgData name="May, Darron (DI SW EDA DVT PRM)" userId="ec32df33-21a1-41b1-be76-30f1076645cf" providerId="ADAL" clId="{679C65F8-FD46-417C-85D4-160A657E3FFC}" dt="2025-01-29T15:56:38.657" v="2143" actId="1076"/>
          <ac:spMkLst>
            <pc:docMk/>
            <pc:sldMk cId="1449510809" sldId="1242"/>
            <ac:spMk id="60" creationId="{82BA00AA-C3F2-231C-8D3E-F3EB0AF0E618}"/>
          </ac:spMkLst>
        </pc:spChg>
        <pc:spChg chg="add mod">
          <ac:chgData name="May, Darron (DI SW EDA DVT PRM)" userId="ec32df33-21a1-41b1-be76-30f1076645cf" providerId="ADAL" clId="{679C65F8-FD46-417C-85D4-160A657E3FFC}" dt="2025-01-29T15:56:38.657" v="2143" actId="1076"/>
          <ac:spMkLst>
            <pc:docMk/>
            <pc:sldMk cId="1449510809" sldId="1242"/>
            <ac:spMk id="61" creationId="{F923B180-397D-D878-43BE-691A90435BD7}"/>
          </ac:spMkLst>
        </pc:spChg>
        <pc:spChg chg="add mod">
          <ac:chgData name="May, Darron (DI SW EDA DVT PRM)" userId="ec32df33-21a1-41b1-be76-30f1076645cf" providerId="ADAL" clId="{679C65F8-FD46-417C-85D4-160A657E3FFC}" dt="2025-01-29T15:56:38.657" v="2143" actId="1076"/>
          <ac:spMkLst>
            <pc:docMk/>
            <pc:sldMk cId="1449510809" sldId="1242"/>
            <ac:spMk id="62" creationId="{40A27F50-0E14-4222-49EE-F8463A456AF6}"/>
          </ac:spMkLst>
        </pc:spChg>
        <pc:spChg chg="add mod">
          <ac:chgData name="May, Darron (DI SW EDA DVT PRM)" userId="ec32df33-21a1-41b1-be76-30f1076645cf" providerId="ADAL" clId="{679C65F8-FD46-417C-85D4-160A657E3FFC}" dt="2025-01-29T15:56:38.657" v="2143" actId="1076"/>
          <ac:spMkLst>
            <pc:docMk/>
            <pc:sldMk cId="1449510809" sldId="1242"/>
            <ac:spMk id="63" creationId="{41C2475A-63B7-DA85-A0EF-5FE71A2AFCCC}"/>
          </ac:spMkLst>
        </pc:spChg>
        <pc:spChg chg="add mod">
          <ac:chgData name="May, Darron (DI SW EDA DVT PRM)" userId="ec32df33-21a1-41b1-be76-30f1076645cf" providerId="ADAL" clId="{679C65F8-FD46-417C-85D4-160A657E3FFC}" dt="2025-01-29T15:56:38.657" v="2143" actId="1076"/>
          <ac:spMkLst>
            <pc:docMk/>
            <pc:sldMk cId="1449510809" sldId="1242"/>
            <ac:spMk id="64" creationId="{6A850901-6870-D5F7-6F02-25F81061129E}"/>
          </ac:spMkLst>
        </pc:spChg>
        <pc:spChg chg="add del mod">
          <ac:chgData name="May, Darron (DI SW EDA DVT PRM)" userId="ec32df33-21a1-41b1-be76-30f1076645cf" providerId="ADAL" clId="{679C65F8-FD46-417C-85D4-160A657E3FFC}" dt="2025-01-29T16:45:59.812" v="2496" actId="478"/>
          <ac:spMkLst>
            <pc:docMk/>
            <pc:sldMk cId="1449510809" sldId="1242"/>
            <ac:spMk id="65" creationId="{9EC9A19D-61E8-B0CE-F4EE-BCF57B0FC5F6}"/>
          </ac:spMkLst>
        </pc:spChg>
        <pc:spChg chg="add del mod">
          <ac:chgData name="May, Darron (DI SW EDA DVT PRM)" userId="ec32df33-21a1-41b1-be76-30f1076645cf" providerId="ADAL" clId="{679C65F8-FD46-417C-85D4-160A657E3FFC}" dt="2025-01-29T16:45:59.812" v="2496" actId="478"/>
          <ac:spMkLst>
            <pc:docMk/>
            <pc:sldMk cId="1449510809" sldId="1242"/>
            <ac:spMk id="66" creationId="{39459051-A1DD-22B2-5110-6FA71020B332}"/>
          </ac:spMkLst>
        </pc:spChg>
        <pc:spChg chg="add del mod">
          <ac:chgData name="May, Darron (DI SW EDA DVT PRM)" userId="ec32df33-21a1-41b1-be76-30f1076645cf" providerId="ADAL" clId="{679C65F8-FD46-417C-85D4-160A657E3FFC}" dt="2025-01-29T16:45:59.812" v="2496" actId="478"/>
          <ac:spMkLst>
            <pc:docMk/>
            <pc:sldMk cId="1449510809" sldId="1242"/>
            <ac:spMk id="67" creationId="{39821930-D62A-70EF-A0D6-79E0956C76FF}"/>
          </ac:spMkLst>
        </pc:spChg>
        <pc:spChg chg="add del mod">
          <ac:chgData name="May, Darron (DI SW EDA DVT PRM)" userId="ec32df33-21a1-41b1-be76-30f1076645cf" providerId="ADAL" clId="{679C65F8-FD46-417C-85D4-160A657E3FFC}" dt="2025-01-29T16:45:59.812" v="2496" actId="478"/>
          <ac:spMkLst>
            <pc:docMk/>
            <pc:sldMk cId="1449510809" sldId="1242"/>
            <ac:spMk id="68" creationId="{C64D8455-44A3-74B0-BADA-0D98FBB527F0}"/>
          </ac:spMkLst>
        </pc:spChg>
        <pc:spChg chg="add del mod">
          <ac:chgData name="May, Darron (DI SW EDA DVT PRM)" userId="ec32df33-21a1-41b1-be76-30f1076645cf" providerId="ADAL" clId="{679C65F8-FD46-417C-85D4-160A657E3FFC}" dt="2025-01-29T16:45:59.812" v="2496" actId="478"/>
          <ac:spMkLst>
            <pc:docMk/>
            <pc:sldMk cId="1449510809" sldId="1242"/>
            <ac:spMk id="69" creationId="{73771E9C-45D9-B4BA-3451-07FFC9EA637D}"/>
          </ac:spMkLst>
        </pc:spChg>
        <pc:spChg chg="add del mod">
          <ac:chgData name="May, Darron (DI SW EDA DVT PRM)" userId="ec32df33-21a1-41b1-be76-30f1076645cf" providerId="ADAL" clId="{679C65F8-FD46-417C-85D4-160A657E3FFC}" dt="2025-01-29T16:45:59.812" v="2496" actId="478"/>
          <ac:spMkLst>
            <pc:docMk/>
            <pc:sldMk cId="1449510809" sldId="1242"/>
            <ac:spMk id="70" creationId="{71B40940-3F15-2D5B-52E3-D48071369B11}"/>
          </ac:spMkLst>
        </pc:spChg>
        <pc:spChg chg="add del mod">
          <ac:chgData name="May, Darron (DI SW EDA DVT PRM)" userId="ec32df33-21a1-41b1-be76-30f1076645cf" providerId="ADAL" clId="{679C65F8-FD46-417C-85D4-160A657E3FFC}" dt="2025-01-29T16:45:59.812" v="2496" actId="478"/>
          <ac:spMkLst>
            <pc:docMk/>
            <pc:sldMk cId="1449510809" sldId="1242"/>
            <ac:spMk id="71" creationId="{0E9A64E7-2633-EE45-908F-E068DF5138C6}"/>
          </ac:spMkLst>
        </pc:spChg>
        <pc:grpChg chg="add mod">
          <ac:chgData name="May, Darron (DI SW EDA DVT PRM)" userId="ec32df33-21a1-41b1-be76-30f1076645cf" providerId="ADAL" clId="{679C65F8-FD46-417C-85D4-160A657E3FFC}" dt="2025-01-29T15:56:38.657" v="2143" actId="1076"/>
          <ac:grpSpMkLst>
            <pc:docMk/>
            <pc:sldMk cId="1449510809" sldId="1242"/>
            <ac:grpSpMk id="10" creationId="{CFAFF344-33AC-2ADE-E25E-DBCB93F1C65E}"/>
          </ac:grpSpMkLst>
        </pc:grpChg>
        <pc:grpChg chg="add mod">
          <ac:chgData name="May, Darron (DI SW EDA DVT PRM)" userId="ec32df33-21a1-41b1-be76-30f1076645cf" providerId="ADAL" clId="{679C65F8-FD46-417C-85D4-160A657E3FFC}" dt="2025-01-29T15:56:38.657" v="2143" actId="1076"/>
          <ac:grpSpMkLst>
            <pc:docMk/>
            <pc:sldMk cId="1449510809" sldId="1242"/>
            <ac:grpSpMk id="13" creationId="{608A5C28-80B0-E863-4C45-51C7C9355EA2}"/>
          </ac:grpSpMkLst>
        </pc:grpChg>
        <pc:grpChg chg="add mod">
          <ac:chgData name="May, Darron (DI SW EDA DVT PRM)" userId="ec32df33-21a1-41b1-be76-30f1076645cf" providerId="ADAL" clId="{679C65F8-FD46-417C-85D4-160A657E3FFC}" dt="2025-01-29T15:56:38.657" v="2143" actId="1076"/>
          <ac:grpSpMkLst>
            <pc:docMk/>
            <pc:sldMk cId="1449510809" sldId="1242"/>
            <ac:grpSpMk id="16" creationId="{C744C38D-D552-A12C-6A13-9F7C244965FC}"/>
          </ac:grpSpMkLst>
        </pc:grpChg>
        <pc:grpChg chg="add mod">
          <ac:chgData name="May, Darron (DI SW EDA DVT PRM)" userId="ec32df33-21a1-41b1-be76-30f1076645cf" providerId="ADAL" clId="{679C65F8-FD46-417C-85D4-160A657E3FFC}" dt="2025-01-29T15:56:38.657" v="2143" actId="1076"/>
          <ac:grpSpMkLst>
            <pc:docMk/>
            <pc:sldMk cId="1449510809" sldId="1242"/>
            <ac:grpSpMk id="19" creationId="{40DDDC89-41DB-C541-755D-F8FD0492743C}"/>
          </ac:grpSpMkLst>
        </pc:grpChg>
        <pc:grpChg chg="add mod">
          <ac:chgData name="May, Darron (DI SW EDA DVT PRM)" userId="ec32df33-21a1-41b1-be76-30f1076645cf" providerId="ADAL" clId="{679C65F8-FD46-417C-85D4-160A657E3FFC}" dt="2025-01-29T15:56:38.657" v="2143" actId="1076"/>
          <ac:grpSpMkLst>
            <pc:docMk/>
            <pc:sldMk cId="1449510809" sldId="1242"/>
            <ac:grpSpMk id="22" creationId="{6BFBACE4-005B-8128-EC3A-65BCB57524CF}"/>
          </ac:grpSpMkLst>
        </pc:grpChg>
        <pc:grpChg chg="add mod">
          <ac:chgData name="May, Darron (DI SW EDA DVT PRM)" userId="ec32df33-21a1-41b1-be76-30f1076645cf" providerId="ADAL" clId="{679C65F8-FD46-417C-85D4-160A657E3FFC}" dt="2025-01-29T15:56:38.657" v="2143" actId="1076"/>
          <ac:grpSpMkLst>
            <pc:docMk/>
            <pc:sldMk cId="1449510809" sldId="1242"/>
            <ac:grpSpMk id="25" creationId="{D30683C9-3CEB-048B-71AB-B3BA38A0E990}"/>
          </ac:grpSpMkLst>
        </pc:grpChg>
        <pc:grpChg chg="add mod">
          <ac:chgData name="May, Darron (DI SW EDA DVT PRM)" userId="ec32df33-21a1-41b1-be76-30f1076645cf" providerId="ADAL" clId="{679C65F8-FD46-417C-85D4-160A657E3FFC}" dt="2025-01-29T15:56:38.657" v="2143" actId="1076"/>
          <ac:grpSpMkLst>
            <pc:docMk/>
            <pc:sldMk cId="1449510809" sldId="1242"/>
            <ac:grpSpMk id="33" creationId="{94B43E6B-DD9E-0421-3215-ACB25863C1D5}"/>
          </ac:grpSpMkLst>
        </pc:grpChg>
        <pc:grpChg chg="mod">
          <ac:chgData name="May, Darron (DI SW EDA DVT PRM)" userId="ec32df33-21a1-41b1-be76-30f1076645cf" providerId="ADAL" clId="{679C65F8-FD46-417C-85D4-160A657E3FFC}" dt="2025-01-29T15:56:38.657" v="2143" actId="1076"/>
          <ac:grpSpMkLst>
            <pc:docMk/>
            <pc:sldMk cId="1449510809" sldId="1242"/>
            <ac:grpSpMk id="34" creationId="{197EC569-79C9-A9FD-9ABD-B20B800CCC38}"/>
          </ac:grpSpMkLst>
        </pc:grpChg>
        <pc:grpChg chg="add mod">
          <ac:chgData name="May, Darron (DI SW EDA DVT PRM)" userId="ec32df33-21a1-41b1-be76-30f1076645cf" providerId="ADAL" clId="{679C65F8-FD46-417C-85D4-160A657E3FFC}" dt="2025-01-29T15:56:38.657" v="2143" actId="1076"/>
          <ac:grpSpMkLst>
            <pc:docMk/>
            <pc:sldMk cId="1449510809" sldId="1242"/>
            <ac:grpSpMk id="39" creationId="{1C92BEFE-7CD6-E16A-5E84-7993E1F6A098}"/>
          </ac:grpSpMkLst>
        </pc:grpChg>
        <pc:grpChg chg="mod">
          <ac:chgData name="May, Darron (DI SW EDA DVT PRM)" userId="ec32df33-21a1-41b1-be76-30f1076645cf" providerId="ADAL" clId="{679C65F8-FD46-417C-85D4-160A657E3FFC}" dt="2025-01-29T15:56:38.657" v="2143" actId="1076"/>
          <ac:grpSpMkLst>
            <pc:docMk/>
            <pc:sldMk cId="1449510809" sldId="1242"/>
            <ac:grpSpMk id="44" creationId="{A4BDBCF0-64B4-129B-C78C-1A67EF591387}"/>
          </ac:grpSpMkLst>
        </pc:grpChg>
        <pc:grpChg chg="add mod">
          <ac:chgData name="May, Darron (DI SW EDA DVT PRM)" userId="ec32df33-21a1-41b1-be76-30f1076645cf" providerId="ADAL" clId="{679C65F8-FD46-417C-85D4-160A657E3FFC}" dt="2025-01-29T15:56:38.657" v="2143" actId="1076"/>
          <ac:grpSpMkLst>
            <pc:docMk/>
            <pc:sldMk cId="1449510809" sldId="1242"/>
            <ac:grpSpMk id="51" creationId="{D664AC53-E593-DAF0-CCCC-903111E34573}"/>
          </ac:grpSpMkLst>
        </pc:grpChg>
        <pc:grpChg chg="mod">
          <ac:chgData name="May, Darron (DI SW EDA DVT PRM)" userId="ec32df33-21a1-41b1-be76-30f1076645cf" providerId="ADAL" clId="{679C65F8-FD46-417C-85D4-160A657E3FFC}" dt="2025-01-29T15:56:38.657" v="2143" actId="1076"/>
          <ac:grpSpMkLst>
            <pc:docMk/>
            <pc:sldMk cId="1449510809" sldId="1242"/>
            <ac:grpSpMk id="52" creationId="{D0AC7CA6-AD7F-33A9-81D5-B9A6AB2273C9}"/>
          </ac:grpSpMkLst>
        </pc:grpChg>
        <pc:grpChg chg="mod">
          <ac:chgData name="May, Darron (DI SW EDA DVT PRM)" userId="ec32df33-21a1-41b1-be76-30f1076645cf" providerId="ADAL" clId="{679C65F8-FD46-417C-85D4-160A657E3FFC}" dt="2025-01-29T15:56:38.657" v="2143" actId="1076"/>
          <ac:grpSpMkLst>
            <pc:docMk/>
            <pc:sldMk cId="1449510809" sldId="1242"/>
            <ac:grpSpMk id="56" creationId="{0746543C-90D9-02DA-8145-6145EC44AFEB}"/>
          </ac:grpSpMkLst>
        </pc:grpChg>
        <pc:picChg chg="mod">
          <ac:chgData name="May, Darron (DI SW EDA DVT PRM)" userId="ec32df33-21a1-41b1-be76-30f1076645cf" providerId="ADAL" clId="{679C65F8-FD46-417C-85D4-160A657E3FFC}" dt="2025-01-29T15:56:38.657" v="2143" actId="1076"/>
          <ac:picMkLst>
            <pc:docMk/>
            <pc:sldMk cId="1449510809" sldId="1242"/>
            <ac:picMk id="37" creationId="{B2AE5EDF-DD98-88FF-556B-3C1D3B552FCC}"/>
          </ac:picMkLst>
        </pc:picChg>
        <pc:picChg chg="mod">
          <ac:chgData name="May, Darron (DI SW EDA DVT PRM)" userId="ec32df33-21a1-41b1-be76-30f1076645cf" providerId="ADAL" clId="{679C65F8-FD46-417C-85D4-160A657E3FFC}" dt="2025-01-29T15:56:38.657" v="2143" actId="1076"/>
          <ac:picMkLst>
            <pc:docMk/>
            <pc:sldMk cId="1449510809" sldId="1242"/>
            <ac:picMk id="38" creationId="{C45962AE-4EB5-EF12-A745-90A6A620FB14}"/>
          </ac:picMkLst>
        </pc:picChg>
      </pc:sldChg>
      <pc:sldChg chg="addSp delSp modSp add mod delAnim modAnim">
        <pc:chgData name="May, Darron (DI SW EDA DVT PRM)" userId="ec32df33-21a1-41b1-be76-30f1076645cf" providerId="ADAL" clId="{679C65F8-FD46-417C-85D4-160A657E3FFC}" dt="2025-01-28T16:25:14.410" v="1337"/>
        <pc:sldMkLst>
          <pc:docMk/>
          <pc:sldMk cId="1255870059" sldId="1243"/>
        </pc:sldMkLst>
        <pc:spChg chg="mod">
          <ac:chgData name="May, Darron (DI SW EDA DVT PRM)" userId="ec32df33-21a1-41b1-be76-30f1076645cf" providerId="ADAL" clId="{679C65F8-FD46-417C-85D4-160A657E3FFC}" dt="2025-01-28T16:25:14.410" v="1337"/>
          <ac:spMkLst>
            <pc:docMk/>
            <pc:sldMk cId="1255870059" sldId="1243"/>
            <ac:spMk id="2" creationId="{DED6D8EE-A05D-A033-79BF-BAD0CBD5D4B0}"/>
          </ac:spMkLst>
        </pc:spChg>
        <pc:spChg chg="add mod">
          <ac:chgData name="May, Darron (DI SW EDA DVT PRM)" userId="ec32df33-21a1-41b1-be76-30f1076645cf" providerId="ADAL" clId="{679C65F8-FD46-417C-85D4-160A657E3FFC}" dt="2025-01-28T16:24:38.569" v="1308"/>
          <ac:spMkLst>
            <pc:docMk/>
            <pc:sldMk cId="1255870059" sldId="1243"/>
            <ac:spMk id="157" creationId="{C4CDA1B6-847A-784E-B553-9D8E6DAA0CF8}"/>
          </ac:spMkLst>
        </pc:spChg>
        <pc:spChg chg="add mod">
          <ac:chgData name="May, Darron (DI SW EDA DVT PRM)" userId="ec32df33-21a1-41b1-be76-30f1076645cf" providerId="ADAL" clId="{679C65F8-FD46-417C-85D4-160A657E3FFC}" dt="2025-01-28T16:24:38.569" v="1308"/>
          <ac:spMkLst>
            <pc:docMk/>
            <pc:sldMk cId="1255870059" sldId="1243"/>
            <ac:spMk id="158" creationId="{0F533EA4-2411-E357-1E38-9437777A318E}"/>
          </ac:spMkLst>
        </pc:spChg>
        <pc:spChg chg="add mod">
          <ac:chgData name="May, Darron (DI SW EDA DVT PRM)" userId="ec32df33-21a1-41b1-be76-30f1076645cf" providerId="ADAL" clId="{679C65F8-FD46-417C-85D4-160A657E3FFC}" dt="2025-01-28T16:24:38.569" v="1308"/>
          <ac:spMkLst>
            <pc:docMk/>
            <pc:sldMk cId="1255870059" sldId="1243"/>
            <ac:spMk id="159" creationId="{CB53E2A8-7D67-C55F-ECD6-0E076CCD547B}"/>
          </ac:spMkLst>
        </pc:spChg>
        <pc:spChg chg="add mod">
          <ac:chgData name="May, Darron (DI SW EDA DVT PRM)" userId="ec32df33-21a1-41b1-be76-30f1076645cf" providerId="ADAL" clId="{679C65F8-FD46-417C-85D4-160A657E3FFC}" dt="2025-01-28T16:24:38.569" v="1308"/>
          <ac:spMkLst>
            <pc:docMk/>
            <pc:sldMk cId="1255870059" sldId="1243"/>
            <ac:spMk id="192" creationId="{95AB6ECE-3B55-5A75-77B6-05DF154D6D8F}"/>
          </ac:spMkLst>
        </pc:spChg>
        <pc:spChg chg="add mod">
          <ac:chgData name="May, Darron (DI SW EDA DVT PRM)" userId="ec32df33-21a1-41b1-be76-30f1076645cf" providerId="ADAL" clId="{679C65F8-FD46-417C-85D4-160A657E3FFC}" dt="2025-01-28T16:24:38.569" v="1308"/>
          <ac:spMkLst>
            <pc:docMk/>
            <pc:sldMk cId="1255870059" sldId="1243"/>
            <ac:spMk id="193" creationId="{81EF189D-0D63-2AAF-1C70-C4BCB2EB1D5E}"/>
          </ac:spMkLst>
        </pc:spChg>
        <pc:spChg chg="mod">
          <ac:chgData name="May, Darron (DI SW EDA DVT PRM)" userId="ec32df33-21a1-41b1-be76-30f1076645cf" providerId="ADAL" clId="{679C65F8-FD46-417C-85D4-160A657E3FFC}" dt="2025-01-28T16:24:38.569" v="1308"/>
          <ac:spMkLst>
            <pc:docMk/>
            <pc:sldMk cId="1255870059" sldId="1243"/>
            <ac:spMk id="195" creationId="{CEC374EC-82E6-FC1C-A5F4-6F00E7EEFB27}"/>
          </ac:spMkLst>
        </pc:spChg>
        <pc:spChg chg="mod">
          <ac:chgData name="May, Darron (DI SW EDA DVT PRM)" userId="ec32df33-21a1-41b1-be76-30f1076645cf" providerId="ADAL" clId="{679C65F8-FD46-417C-85D4-160A657E3FFC}" dt="2025-01-28T16:24:38.569" v="1308"/>
          <ac:spMkLst>
            <pc:docMk/>
            <pc:sldMk cId="1255870059" sldId="1243"/>
            <ac:spMk id="196" creationId="{70E85966-2138-6CCA-05EB-60857DFA5D7A}"/>
          </ac:spMkLst>
        </pc:spChg>
        <pc:spChg chg="mod">
          <ac:chgData name="May, Darron (DI SW EDA DVT PRM)" userId="ec32df33-21a1-41b1-be76-30f1076645cf" providerId="ADAL" clId="{679C65F8-FD46-417C-85D4-160A657E3FFC}" dt="2025-01-28T16:24:38.569" v="1308"/>
          <ac:spMkLst>
            <pc:docMk/>
            <pc:sldMk cId="1255870059" sldId="1243"/>
            <ac:spMk id="198" creationId="{1BD4CCBC-9EBA-0D63-27C4-21E7418AFE26}"/>
          </ac:spMkLst>
        </pc:spChg>
        <pc:spChg chg="mod">
          <ac:chgData name="May, Darron (DI SW EDA DVT PRM)" userId="ec32df33-21a1-41b1-be76-30f1076645cf" providerId="ADAL" clId="{679C65F8-FD46-417C-85D4-160A657E3FFC}" dt="2025-01-28T16:24:38.569" v="1308"/>
          <ac:spMkLst>
            <pc:docMk/>
            <pc:sldMk cId="1255870059" sldId="1243"/>
            <ac:spMk id="199" creationId="{72F9E801-1407-294C-7F2E-E688A70D283F}"/>
          </ac:spMkLst>
        </pc:spChg>
        <pc:spChg chg="add mod">
          <ac:chgData name="May, Darron (DI SW EDA DVT PRM)" userId="ec32df33-21a1-41b1-be76-30f1076645cf" providerId="ADAL" clId="{679C65F8-FD46-417C-85D4-160A657E3FFC}" dt="2025-01-28T16:24:38.569" v="1308"/>
          <ac:spMkLst>
            <pc:docMk/>
            <pc:sldMk cId="1255870059" sldId="1243"/>
            <ac:spMk id="200" creationId="{C213B31A-21C4-13D3-6AA4-C719EB9793D9}"/>
          </ac:spMkLst>
        </pc:spChg>
        <pc:spChg chg="add mod">
          <ac:chgData name="May, Darron (DI SW EDA DVT PRM)" userId="ec32df33-21a1-41b1-be76-30f1076645cf" providerId="ADAL" clId="{679C65F8-FD46-417C-85D4-160A657E3FFC}" dt="2025-01-28T16:24:38.569" v="1308"/>
          <ac:spMkLst>
            <pc:docMk/>
            <pc:sldMk cId="1255870059" sldId="1243"/>
            <ac:spMk id="201" creationId="{61617B16-9FDE-7D99-6BA7-EF35ACF34EE5}"/>
          </ac:spMkLst>
        </pc:spChg>
        <pc:spChg chg="add mod">
          <ac:chgData name="May, Darron (DI SW EDA DVT PRM)" userId="ec32df33-21a1-41b1-be76-30f1076645cf" providerId="ADAL" clId="{679C65F8-FD46-417C-85D4-160A657E3FFC}" dt="2025-01-28T16:24:38.569" v="1308"/>
          <ac:spMkLst>
            <pc:docMk/>
            <pc:sldMk cId="1255870059" sldId="1243"/>
            <ac:spMk id="202" creationId="{FDC8ABD4-5146-CE3F-3CDE-3ED7B6FB525F}"/>
          </ac:spMkLst>
        </pc:spChg>
        <pc:spChg chg="mod">
          <ac:chgData name="May, Darron (DI SW EDA DVT PRM)" userId="ec32df33-21a1-41b1-be76-30f1076645cf" providerId="ADAL" clId="{679C65F8-FD46-417C-85D4-160A657E3FFC}" dt="2025-01-28T16:24:38.569" v="1308"/>
          <ac:spMkLst>
            <pc:docMk/>
            <pc:sldMk cId="1255870059" sldId="1243"/>
            <ac:spMk id="204" creationId="{44A80EE7-6B43-D48B-133C-C3D7396543EF}"/>
          </ac:spMkLst>
        </pc:spChg>
        <pc:spChg chg="mod">
          <ac:chgData name="May, Darron (DI SW EDA DVT PRM)" userId="ec32df33-21a1-41b1-be76-30f1076645cf" providerId="ADAL" clId="{679C65F8-FD46-417C-85D4-160A657E3FFC}" dt="2025-01-28T16:24:38.569" v="1308"/>
          <ac:spMkLst>
            <pc:docMk/>
            <pc:sldMk cId="1255870059" sldId="1243"/>
            <ac:spMk id="205" creationId="{7873305F-80E2-A498-4E16-373E43FB0992}"/>
          </ac:spMkLst>
        </pc:spChg>
        <pc:spChg chg="mod">
          <ac:chgData name="May, Darron (DI SW EDA DVT PRM)" userId="ec32df33-21a1-41b1-be76-30f1076645cf" providerId="ADAL" clId="{679C65F8-FD46-417C-85D4-160A657E3FFC}" dt="2025-01-28T16:24:38.569" v="1308"/>
          <ac:spMkLst>
            <pc:docMk/>
            <pc:sldMk cId="1255870059" sldId="1243"/>
            <ac:spMk id="206" creationId="{01C4016F-6DF5-C4DA-8C22-1819DFEBCE16}"/>
          </ac:spMkLst>
        </pc:spChg>
        <pc:spChg chg="mod">
          <ac:chgData name="May, Darron (DI SW EDA DVT PRM)" userId="ec32df33-21a1-41b1-be76-30f1076645cf" providerId="ADAL" clId="{679C65F8-FD46-417C-85D4-160A657E3FFC}" dt="2025-01-28T16:24:38.569" v="1308"/>
          <ac:spMkLst>
            <pc:docMk/>
            <pc:sldMk cId="1255870059" sldId="1243"/>
            <ac:spMk id="207" creationId="{7D776AE5-4AA2-6E0E-9BE3-05FBB03EC223}"/>
          </ac:spMkLst>
        </pc:spChg>
        <pc:spChg chg="add mod">
          <ac:chgData name="May, Darron (DI SW EDA DVT PRM)" userId="ec32df33-21a1-41b1-be76-30f1076645cf" providerId="ADAL" clId="{679C65F8-FD46-417C-85D4-160A657E3FFC}" dt="2025-01-28T16:24:38.569" v="1308"/>
          <ac:spMkLst>
            <pc:docMk/>
            <pc:sldMk cId="1255870059" sldId="1243"/>
            <ac:spMk id="208" creationId="{3BF294D2-398B-7D2E-24CD-FFA53D61A3BF}"/>
          </ac:spMkLst>
        </pc:spChg>
        <pc:spChg chg="add mod">
          <ac:chgData name="May, Darron (DI SW EDA DVT PRM)" userId="ec32df33-21a1-41b1-be76-30f1076645cf" providerId="ADAL" clId="{679C65F8-FD46-417C-85D4-160A657E3FFC}" dt="2025-01-28T16:24:38.569" v="1308"/>
          <ac:spMkLst>
            <pc:docMk/>
            <pc:sldMk cId="1255870059" sldId="1243"/>
            <ac:spMk id="209" creationId="{C262AD9F-D841-7A4E-85A7-05F3305230C1}"/>
          </ac:spMkLst>
        </pc:spChg>
        <pc:spChg chg="add mod">
          <ac:chgData name="May, Darron (DI SW EDA DVT PRM)" userId="ec32df33-21a1-41b1-be76-30f1076645cf" providerId="ADAL" clId="{679C65F8-FD46-417C-85D4-160A657E3FFC}" dt="2025-01-28T16:24:38.569" v="1308"/>
          <ac:spMkLst>
            <pc:docMk/>
            <pc:sldMk cId="1255870059" sldId="1243"/>
            <ac:spMk id="210" creationId="{17066149-27CB-A5F5-114B-79E4DEBBF8AE}"/>
          </ac:spMkLst>
        </pc:spChg>
        <pc:spChg chg="add mod">
          <ac:chgData name="May, Darron (DI SW EDA DVT PRM)" userId="ec32df33-21a1-41b1-be76-30f1076645cf" providerId="ADAL" clId="{679C65F8-FD46-417C-85D4-160A657E3FFC}" dt="2025-01-28T16:24:38.569" v="1308"/>
          <ac:spMkLst>
            <pc:docMk/>
            <pc:sldMk cId="1255870059" sldId="1243"/>
            <ac:spMk id="211" creationId="{2DC97E05-A0E6-E0BD-3AF5-D55E63DB5C9F}"/>
          </ac:spMkLst>
        </pc:spChg>
        <pc:spChg chg="add mod">
          <ac:chgData name="May, Darron (DI SW EDA DVT PRM)" userId="ec32df33-21a1-41b1-be76-30f1076645cf" providerId="ADAL" clId="{679C65F8-FD46-417C-85D4-160A657E3FFC}" dt="2025-01-28T16:24:38.569" v="1308"/>
          <ac:spMkLst>
            <pc:docMk/>
            <pc:sldMk cId="1255870059" sldId="1243"/>
            <ac:spMk id="212" creationId="{ED3FEF5E-2F45-9322-5125-A22A2BF05D55}"/>
          </ac:spMkLst>
        </pc:spChg>
        <pc:spChg chg="add mod">
          <ac:chgData name="May, Darron (DI SW EDA DVT PRM)" userId="ec32df33-21a1-41b1-be76-30f1076645cf" providerId="ADAL" clId="{679C65F8-FD46-417C-85D4-160A657E3FFC}" dt="2025-01-28T16:24:38.569" v="1308"/>
          <ac:spMkLst>
            <pc:docMk/>
            <pc:sldMk cId="1255870059" sldId="1243"/>
            <ac:spMk id="216" creationId="{3F0A877F-937F-E51D-DD0B-112C6E44686C}"/>
          </ac:spMkLst>
        </pc:spChg>
        <pc:spChg chg="add mod">
          <ac:chgData name="May, Darron (DI SW EDA DVT PRM)" userId="ec32df33-21a1-41b1-be76-30f1076645cf" providerId="ADAL" clId="{679C65F8-FD46-417C-85D4-160A657E3FFC}" dt="2025-01-28T16:24:38.569" v="1308"/>
          <ac:spMkLst>
            <pc:docMk/>
            <pc:sldMk cId="1255870059" sldId="1243"/>
            <ac:spMk id="217" creationId="{6A4F1F5D-82AC-D52F-A5E2-6B6C5A3793B0}"/>
          </ac:spMkLst>
        </pc:spChg>
        <pc:spChg chg="mod">
          <ac:chgData name="May, Darron (DI SW EDA DVT PRM)" userId="ec32df33-21a1-41b1-be76-30f1076645cf" providerId="ADAL" clId="{679C65F8-FD46-417C-85D4-160A657E3FFC}" dt="2025-01-28T16:24:38.569" v="1308"/>
          <ac:spMkLst>
            <pc:docMk/>
            <pc:sldMk cId="1255870059" sldId="1243"/>
            <ac:spMk id="219" creationId="{4BDF1224-96A5-D01B-6CD3-3838A29AF8A8}"/>
          </ac:spMkLst>
        </pc:spChg>
        <pc:spChg chg="mod">
          <ac:chgData name="May, Darron (DI SW EDA DVT PRM)" userId="ec32df33-21a1-41b1-be76-30f1076645cf" providerId="ADAL" clId="{679C65F8-FD46-417C-85D4-160A657E3FFC}" dt="2025-01-28T16:24:38.569" v="1308"/>
          <ac:spMkLst>
            <pc:docMk/>
            <pc:sldMk cId="1255870059" sldId="1243"/>
            <ac:spMk id="220" creationId="{C0F53B4E-5CF7-A8B4-7394-5CCFA2B4EBE8}"/>
          </ac:spMkLst>
        </pc:spChg>
        <pc:spChg chg="mod">
          <ac:chgData name="May, Darron (DI SW EDA DVT PRM)" userId="ec32df33-21a1-41b1-be76-30f1076645cf" providerId="ADAL" clId="{679C65F8-FD46-417C-85D4-160A657E3FFC}" dt="2025-01-28T16:24:38.569" v="1308"/>
          <ac:spMkLst>
            <pc:docMk/>
            <pc:sldMk cId="1255870059" sldId="1243"/>
            <ac:spMk id="221" creationId="{D6FAD17D-9AB2-09B0-90E3-75B0DFD7002C}"/>
          </ac:spMkLst>
        </pc:spChg>
        <pc:spChg chg="mod">
          <ac:chgData name="May, Darron (DI SW EDA DVT PRM)" userId="ec32df33-21a1-41b1-be76-30f1076645cf" providerId="ADAL" clId="{679C65F8-FD46-417C-85D4-160A657E3FFC}" dt="2025-01-28T16:24:38.569" v="1308"/>
          <ac:spMkLst>
            <pc:docMk/>
            <pc:sldMk cId="1255870059" sldId="1243"/>
            <ac:spMk id="222" creationId="{47AA932F-ED39-6EA8-C922-8B5E0DF92C87}"/>
          </ac:spMkLst>
        </pc:spChg>
        <pc:spChg chg="mod">
          <ac:chgData name="May, Darron (DI SW EDA DVT PRM)" userId="ec32df33-21a1-41b1-be76-30f1076645cf" providerId="ADAL" clId="{679C65F8-FD46-417C-85D4-160A657E3FFC}" dt="2025-01-28T16:24:38.569" v="1308"/>
          <ac:spMkLst>
            <pc:docMk/>
            <pc:sldMk cId="1255870059" sldId="1243"/>
            <ac:spMk id="224" creationId="{FD4314E1-DD64-D4BA-F7EA-4169AFEF8CE3}"/>
          </ac:spMkLst>
        </pc:spChg>
        <pc:spChg chg="mod">
          <ac:chgData name="May, Darron (DI SW EDA DVT PRM)" userId="ec32df33-21a1-41b1-be76-30f1076645cf" providerId="ADAL" clId="{679C65F8-FD46-417C-85D4-160A657E3FFC}" dt="2025-01-28T16:24:38.569" v="1308"/>
          <ac:spMkLst>
            <pc:docMk/>
            <pc:sldMk cId="1255870059" sldId="1243"/>
            <ac:spMk id="225" creationId="{4560A78D-CBBA-2F6C-E9D4-D932DA15FBE3}"/>
          </ac:spMkLst>
        </pc:spChg>
        <pc:spChg chg="mod">
          <ac:chgData name="May, Darron (DI SW EDA DVT PRM)" userId="ec32df33-21a1-41b1-be76-30f1076645cf" providerId="ADAL" clId="{679C65F8-FD46-417C-85D4-160A657E3FFC}" dt="2025-01-28T16:24:38.569" v="1308"/>
          <ac:spMkLst>
            <pc:docMk/>
            <pc:sldMk cId="1255870059" sldId="1243"/>
            <ac:spMk id="226" creationId="{8D02F917-99E4-2D72-278C-52F7E2497D9D}"/>
          </ac:spMkLst>
        </pc:spChg>
        <pc:spChg chg="mod">
          <ac:chgData name="May, Darron (DI SW EDA DVT PRM)" userId="ec32df33-21a1-41b1-be76-30f1076645cf" providerId="ADAL" clId="{679C65F8-FD46-417C-85D4-160A657E3FFC}" dt="2025-01-28T16:24:38.569" v="1308"/>
          <ac:spMkLst>
            <pc:docMk/>
            <pc:sldMk cId="1255870059" sldId="1243"/>
            <ac:spMk id="227" creationId="{27AAAA00-A04F-FC8D-FAF8-ADFA91763BA2}"/>
          </ac:spMkLst>
        </pc:spChg>
        <pc:spChg chg="add mod">
          <ac:chgData name="May, Darron (DI SW EDA DVT PRM)" userId="ec32df33-21a1-41b1-be76-30f1076645cf" providerId="ADAL" clId="{679C65F8-FD46-417C-85D4-160A657E3FFC}" dt="2025-01-28T16:24:38.569" v="1308"/>
          <ac:spMkLst>
            <pc:docMk/>
            <pc:sldMk cId="1255870059" sldId="1243"/>
            <ac:spMk id="228" creationId="{B5F0FA0C-87FE-9A81-38BF-340841C18A90}"/>
          </ac:spMkLst>
        </pc:spChg>
        <pc:spChg chg="add mod">
          <ac:chgData name="May, Darron (DI SW EDA DVT PRM)" userId="ec32df33-21a1-41b1-be76-30f1076645cf" providerId="ADAL" clId="{679C65F8-FD46-417C-85D4-160A657E3FFC}" dt="2025-01-28T16:24:38.569" v="1308"/>
          <ac:spMkLst>
            <pc:docMk/>
            <pc:sldMk cId="1255870059" sldId="1243"/>
            <ac:spMk id="229" creationId="{1AEFC11F-3DEC-2348-FE67-A0C6DBE222E4}"/>
          </ac:spMkLst>
        </pc:spChg>
        <pc:spChg chg="add mod">
          <ac:chgData name="May, Darron (DI SW EDA DVT PRM)" userId="ec32df33-21a1-41b1-be76-30f1076645cf" providerId="ADAL" clId="{679C65F8-FD46-417C-85D4-160A657E3FFC}" dt="2025-01-28T16:24:38.569" v="1308"/>
          <ac:spMkLst>
            <pc:docMk/>
            <pc:sldMk cId="1255870059" sldId="1243"/>
            <ac:spMk id="230" creationId="{8018F925-1E97-365B-59A5-888CC39A555F}"/>
          </ac:spMkLst>
        </pc:spChg>
        <pc:spChg chg="add mod">
          <ac:chgData name="May, Darron (DI SW EDA DVT PRM)" userId="ec32df33-21a1-41b1-be76-30f1076645cf" providerId="ADAL" clId="{679C65F8-FD46-417C-85D4-160A657E3FFC}" dt="2025-01-28T16:24:38.569" v="1308"/>
          <ac:spMkLst>
            <pc:docMk/>
            <pc:sldMk cId="1255870059" sldId="1243"/>
            <ac:spMk id="231" creationId="{5A93BD24-7CF2-E895-11A2-9D485FF70066}"/>
          </ac:spMkLst>
        </pc:spChg>
        <pc:spChg chg="add mod">
          <ac:chgData name="May, Darron (DI SW EDA DVT PRM)" userId="ec32df33-21a1-41b1-be76-30f1076645cf" providerId="ADAL" clId="{679C65F8-FD46-417C-85D4-160A657E3FFC}" dt="2025-01-28T16:24:38.569" v="1308"/>
          <ac:spMkLst>
            <pc:docMk/>
            <pc:sldMk cId="1255870059" sldId="1243"/>
            <ac:spMk id="232" creationId="{EDEABFF7-E2AA-F3BE-5F9A-814C61516B57}"/>
          </ac:spMkLst>
        </pc:spChg>
        <pc:spChg chg="add mod">
          <ac:chgData name="May, Darron (DI SW EDA DVT PRM)" userId="ec32df33-21a1-41b1-be76-30f1076645cf" providerId="ADAL" clId="{679C65F8-FD46-417C-85D4-160A657E3FFC}" dt="2025-01-28T16:24:38.569" v="1308"/>
          <ac:spMkLst>
            <pc:docMk/>
            <pc:sldMk cId="1255870059" sldId="1243"/>
            <ac:spMk id="233" creationId="{BC5745D5-5D9C-5EC2-6F3C-3AE0C8E54546}"/>
          </ac:spMkLst>
        </pc:spChg>
        <pc:spChg chg="add mod">
          <ac:chgData name="May, Darron (DI SW EDA DVT PRM)" userId="ec32df33-21a1-41b1-be76-30f1076645cf" providerId="ADAL" clId="{679C65F8-FD46-417C-85D4-160A657E3FFC}" dt="2025-01-28T16:24:38.569" v="1308"/>
          <ac:spMkLst>
            <pc:docMk/>
            <pc:sldMk cId="1255870059" sldId="1243"/>
            <ac:spMk id="234" creationId="{AB0B966B-CB36-9326-D344-D4090F4432BF}"/>
          </ac:spMkLst>
        </pc:spChg>
        <pc:spChg chg="add mod">
          <ac:chgData name="May, Darron (DI SW EDA DVT PRM)" userId="ec32df33-21a1-41b1-be76-30f1076645cf" providerId="ADAL" clId="{679C65F8-FD46-417C-85D4-160A657E3FFC}" dt="2025-01-28T16:24:38.569" v="1308"/>
          <ac:spMkLst>
            <pc:docMk/>
            <pc:sldMk cId="1255870059" sldId="1243"/>
            <ac:spMk id="235" creationId="{5AF003C6-6CCB-10DB-97E2-D381BF89380C}"/>
          </ac:spMkLst>
        </pc:spChg>
        <pc:grpChg chg="del">
          <ac:chgData name="May, Darron (DI SW EDA DVT PRM)" userId="ec32df33-21a1-41b1-be76-30f1076645cf" providerId="ADAL" clId="{679C65F8-FD46-417C-85D4-160A657E3FFC}" dt="2025-01-28T16:23:52.191" v="1306" actId="478"/>
          <ac:grpSpMkLst>
            <pc:docMk/>
            <pc:sldMk cId="1255870059" sldId="1243"/>
            <ac:grpSpMk id="3" creationId="{29935C53-3D68-EAF7-3380-CFF26D811614}"/>
          </ac:grpSpMkLst>
        </pc:grpChg>
        <pc:grpChg chg="del">
          <ac:chgData name="May, Darron (DI SW EDA DVT PRM)" userId="ec32df33-21a1-41b1-be76-30f1076645cf" providerId="ADAL" clId="{679C65F8-FD46-417C-85D4-160A657E3FFC}" dt="2025-01-28T16:23:52.191" v="1306" actId="478"/>
          <ac:grpSpMkLst>
            <pc:docMk/>
            <pc:sldMk cId="1255870059" sldId="1243"/>
            <ac:grpSpMk id="51" creationId="{CC9FD58B-72A9-4EA0-4A22-C61BBA01ACE9}"/>
          </ac:grpSpMkLst>
        </pc:grpChg>
        <pc:grpChg chg="del">
          <ac:chgData name="May, Darron (DI SW EDA DVT PRM)" userId="ec32df33-21a1-41b1-be76-30f1076645cf" providerId="ADAL" clId="{679C65F8-FD46-417C-85D4-160A657E3FFC}" dt="2025-01-28T16:23:52.191" v="1306" actId="478"/>
          <ac:grpSpMkLst>
            <pc:docMk/>
            <pc:sldMk cId="1255870059" sldId="1243"/>
            <ac:grpSpMk id="98" creationId="{64BB2DAA-6B33-8E15-1B97-CC1B16664A56}"/>
          </ac:grpSpMkLst>
        </pc:grpChg>
        <pc:grpChg chg="del">
          <ac:chgData name="May, Darron (DI SW EDA DVT PRM)" userId="ec32df33-21a1-41b1-be76-30f1076645cf" providerId="ADAL" clId="{679C65F8-FD46-417C-85D4-160A657E3FFC}" dt="2025-01-28T16:23:52.191" v="1306" actId="478"/>
          <ac:grpSpMkLst>
            <pc:docMk/>
            <pc:sldMk cId="1255870059" sldId="1243"/>
            <ac:grpSpMk id="136" creationId="{66A92B0F-A207-2416-45D2-30A593184141}"/>
          </ac:grpSpMkLst>
        </pc:grpChg>
        <pc:grpChg chg="del">
          <ac:chgData name="May, Darron (DI SW EDA DVT PRM)" userId="ec32df33-21a1-41b1-be76-30f1076645cf" providerId="ADAL" clId="{679C65F8-FD46-417C-85D4-160A657E3FFC}" dt="2025-01-28T16:23:52.191" v="1306" actId="478"/>
          <ac:grpSpMkLst>
            <pc:docMk/>
            <pc:sldMk cId="1255870059" sldId="1243"/>
            <ac:grpSpMk id="139" creationId="{2B169A2A-BDE4-C91F-023E-44B743AB0CD3}"/>
          </ac:grpSpMkLst>
        </pc:grpChg>
        <pc:grpChg chg="del">
          <ac:chgData name="May, Darron (DI SW EDA DVT PRM)" userId="ec32df33-21a1-41b1-be76-30f1076645cf" providerId="ADAL" clId="{679C65F8-FD46-417C-85D4-160A657E3FFC}" dt="2025-01-28T16:23:52.191" v="1306" actId="478"/>
          <ac:grpSpMkLst>
            <pc:docMk/>
            <pc:sldMk cId="1255870059" sldId="1243"/>
            <ac:grpSpMk id="142" creationId="{BA09D4BD-291C-6E2E-16BE-7D837196D52F}"/>
          </ac:grpSpMkLst>
        </pc:grpChg>
        <pc:grpChg chg="del">
          <ac:chgData name="May, Darron (DI SW EDA DVT PRM)" userId="ec32df33-21a1-41b1-be76-30f1076645cf" providerId="ADAL" clId="{679C65F8-FD46-417C-85D4-160A657E3FFC}" dt="2025-01-28T16:23:52.191" v="1306" actId="478"/>
          <ac:grpSpMkLst>
            <pc:docMk/>
            <pc:sldMk cId="1255870059" sldId="1243"/>
            <ac:grpSpMk id="145" creationId="{DAD7FEA2-C527-4ABB-D227-959A84D5D5EB}"/>
          </ac:grpSpMkLst>
        </pc:grpChg>
        <pc:grpChg chg="del">
          <ac:chgData name="May, Darron (DI SW EDA DVT PRM)" userId="ec32df33-21a1-41b1-be76-30f1076645cf" providerId="ADAL" clId="{679C65F8-FD46-417C-85D4-160A657E3FFC}" dt="2025-01-28T16:23:52.191" v="1306" actId="478"/>
          <ac:grpSpMkLst>
            <pc:docMk/>
            <pc:sldMk cId="1255870059" sldId="1243"/>
            <ac:grpSpMk id="148" creationId="{B4EB8297-0C95-5857-EF7A-95004451826C}"/>
          </ac:grpSpMkLst>
        </pc:grpChg>
        <pc:grpChg chg="del">
          <ac:chgData name="May, Darron (DI SW EDA DVT PRM)" userId="ec32df33-21a1-41b1-be76-30f1076645cf" providerId="ADAL" clId="{679C65F8-FD46-417C-85D4-160A657E3FFC}" dt="2025-01-28T16:23:52.191" v="1306" actId="478"/>
          <ac:grpSpMkLst>
            <pc:docMk/>
            <pc:sldMk cId="1255870059" sldId="1243"/>
            <ac:grpSpMk id="151" creationId="{36FDE817-F70D-9831-A11A-273A2AD6FF55}"/>
          </ac:grpSpMkLst>
        </pc:grpChg>
        <pc:grpChg chg="add mod">
          <ac:chgData name="May, Darron (DI SW EDA DVT PRM)" userId="ec32df33-21a1-41b1-be76-30f1076645cf" providerId="ADAL" clId="{679C65F8-FD46-417C-85D4-160A657E3FFC}" dt="2025-01-28T16:24:38.569" v="1308"/>
          <ac:grpSpMkLst>
            <pc:docMk/>
            <pc:sldMk cId="1255870059" sldId="1243"/>
            <ac:grpSpMk id="194" creationId="{C88E15DE-88D1-1A1E-F4CF-1ED77319A19B}"/>
          </ac:grpSpMkLst>
        </pc:grpChg>
        <pc:grpChg chg="add mod">
          <ac:chgData name="May, Darron (DI SW EDA DVT PRM)" userId="ec32df33-21a1-41b1-be76-30f1076645cf" providerId="ADAL" clId="{679C65F8-FD46-417C-85D4-160A657E3FFC}" dt="2025-01-28T16:24:38.569" v="1308"/>
          <ac:grpSpMkLst>
            <pc:docMk/>
            <pc:sldMk cId="1255870059" sldId="1243"/>
            <ac:grpSpMk id="197" creationId="{1CA9997F-256F-6523-09F9-46CDE91AC10B}"/>
          </ac:grpSpMkLst>
        </pc:grpChg>
        <pc:grpChg chg="add mod">
          <ac:chgData name="May, Darron (DI SW EDA DVT PRM)" userId="ec32df33-21a1-41b1-be76-30f1076645cf" providerId="ADAL" clId="{679C65F8-FD46-417C-85D4-160A657E3FFC}" dt="2025-01-28T16:24:38.569" v="1308"/>
          <ac:grpSpMkLst>
            <pc:docMk/>
            <pc:sldMk cId="1255870059" sldId="1243"/>
            <ac:grpSpMk id="203" creationId="{D2088104-817B-AD1E-4539-935FBBED8171}"/>
          </ac:grpSpMkLst>
        </pc:grpChg>
        <pc:grpChg chg="del">
          <ac:chgData name="May, Darron (DI SW EDA DVT PRM)" userId="ec32df33-21a1-41b1-be76-30f1076645cf" providerId="ADAL" clId="{679C65F8-FD46-417C-85D4-160A657E3FFC}" dt="2025-01-28T16:23:55.944" v="1307" actId="478"/>
          <ac:grpSpMkLst>
            <pc:docMk/>
            <pc:sldMk cId="1255870059" sldId="1243"/>
            <ac:grpSpMk id="213" creationId="{670A4EC9-63C2-1977-C852-09FB3A815494}"/>
          </ac:grpSpMkLst>
        </pc:grpChg>
        <pc:grpChg chg="add mod">
          <ac:chgData name="May, Darron (DI SW EDA DVT PRM)" userId="ec32df33-21a1-41b1-be76-30f1076645cf" providerId="ADAL" clId="{679C65F8-FD46-417C-85D4-160A657E3FFC}" dt="2025-01-28T16:24:38.569" v="1308"/>
          <ac:grpSpMkLst>
            <pc:docMk/>
            <pc:sldMk cId="1255870059" sldId="1243"/>
            <ac:grpSpMk id="218" creationId="{AB2B67A6-7707-8B96-A5EA-7D4B022D27D3}"/>
          </ac:grpSpMkLst>
        </pc:grpChg>
        <pc:grpChg chg="add mod">
          <ac:chgData name="May, Darron (DI SW EDA DVT PRM)" userId="ec32df33-21a1-41b1-be76-30f1076645cf" providerId="ADAL" clId="{679C65F8-FD46-417C-85D4-160A657E3FFC}" dt="2025-01-28T16:24:38.569" v="1308"/>
          <ac:grpSpMkLst>
            <pc:docMk/>
            <pc:sldMk cId="1255870059" sldId="1243"/>
            <ac:grpSpMk id="223" creationId="{5A91C3BB-CF95-4BDC-B839-2AE1E2AEB113}"/>
          </ac:grpSpMkLst>
        </pc:grpChg>
        <pc:picChg chg="del">
          <ac:chgData name="May, Darron (DI SW EDA DVT PRM)" userId="ec32df33-21a1-41b1-be76-30f1076645cf" providerId="ADAL" clId="{679C65F8-FD46-417C-85D4-160A657E3FFC}" dt="2025-01-28T16:23:52.191" v="1306" actId="478"/>
          <ac:picMkLst>
            <pc:docMk/>
            <pc:sldMk cId="1255870059" sldId="1243"/>
            <ac:picMk id="154" creationId="{8B9B8EEA-41E9-3A9B-8AE8-3A88DB04E366}"/>
          </ac:picMkLst>
        </pc:picChg>
        <pc:picChg chg="del">
          <ac:chgData name="May, Darron (DI SW EDA DVT PRM)" userId="ec32df33-21a1-41b1-be76-30f1076645cf" providerId="ADAL" clId="{679C65F8-FD46-417C-85D4-160A657E3FFC}" dt="2025-01-28T16:23:52.191" v="1306" actId="478"/>
          <ac:picMkLst>
            <pc:docMk/>
            <pc:sldMk cId="1255870059" sldId="1243"/>
            <ac:picMk id="155" creationId="{11AC6352-859D-3F5C-8935-6080BD203329}"/>
          </ac:picMkLst>
        </pc:picChg>
        <pc:picChg chg="del">
          <ac:chgData name="May, Darron (DI SW EDA DVT PRM)" userId="ec32df33-21a1-41b1-be76-30f1076645cf" providerId="ADAL" clId="{679C65F8-FD46-417C-85D4-160A657E3FFC}" dt="2025-01-28T16:23:52.191" v="1306" actId="478"/>
          <ac:picMkLst>
            <pc:docMk/>
            <pc:sldMk cId="1255870059" sldId="1243"/>
            <ac:picMk id="156" creationId="{676ABE5C-A778-9E00-923F-F5B69E902393}"/>
          </ac:picMkLst>
        </pc:picChg>
      </pc:sldChg>
      <pc:sldChg chg="addSp delSp modSp add del mod">
        <pc:chgData name="May, Darron (DI SW EDA DVT PRM)" userId="ec32df33-21a1-41b1-be76-30f1076645cf" providerId="ADAL" clId="{679C65F8-FD46-417C-85D4-160A657E3FFC}" dt="2025-01-28T17:03:34.799" v="1904" actId="47"/>
        <pc:sldMkLst>
          <pc:docMk/>
          <pc:sldMk cId="326690932" sldId="1244"/>
        </pc:sldMkLst>
        <pc:spChg chg="add mod">
          <ac:chgData name="May, Darron (DI SW EDA DVT PRM)" userId="ec32df33-21a1-41b1-be76-30f1076645cf" providerId="ADAL" clId="{679C65F8-FD46-417C-85D4-160A657E3FFC}" dt="2025-01-28T16:59:55.090" v="1834" actId="1036"/>
          <ac:spMkLst>
            <pc:docMk/>
            <pc:sldMk cId="326690932" sldId="1244"/>
            <ac:spMk id="3" creationId="{5D232A11-7765-73DB-C40B-879A9513A4B4}"/>
          </ac:spMkLst>
        </pc:spChg>
        <pc:spChg chg="add mod">
          <ac:chgData name="May, Darron (DI SW EDA DVT PRM)" userId="ec32df33-21a1-41b1-be76-30f1076645cf" providerId="ADAL" clId="{679C65F8-FD46-417C-85D4-160A657E3FFC}" dt="2025-01-28T16:57:25.987" v="1813" actId="1035"/>
          <ac:spMkLst>
            <pc:docMk/>
            <pc:sldMk cId="326690932" sldId="1244"/>
            <ac:spMk id="4" creationId="{69769C12-B6B9-5EA0-0AB5-CBBFCBFDFDBD}"/>
          </ac:spMkLst>
        </pc:spChg>
        <pc:spChg chg="add del mod">
          <ac:chgData name="May, Darron (DI SW EDA DVT PRM)" userId="ec32df33-21a1-41b1-be76-30f1076645cf" providerId="ADAL" clId="{679C65F8-FD46-417C-85D4-160A657E3FFC}" dt="2025-01-28T16:56:48.649" v="1808" actId="478"/>
          <ac:spMkLst>
            <pc:docMk/>
            <pc:sldMk cId="326690932" sldId="1244"/>
            <ac:spMk id="7" creationId="{8DA93A6A-519B-7158-93A1-47D2E170ECAF}"/>
          </ac:spMkLst>
        </pc:spChg>
        <pc:spChg chg="add mod">
          <ac:chgData name="May, Darron (DI SW EDA DVT PRM)" userId="ec32df33-21a1-41b1-be76-30f1076645cf" providerId="ADAL" clId="{679C65F8-FD46-417C-85D4-160A657E3FFC}" dt="2025-01-28T16:56:35.451" v="1807" actId="1036"/>
          <ac:spMkLst>
            <pc:docMk/>
            <pc:sldMk cId="326690932" sldId="1244"/>
            <ac:spMk id="8" creationId="{6B38E321-49EE-5472-8156-AC08017715E4}"/>
          </ac:spMkLst>
        </pc:spChg>
        <pc:spChg chg="add mod">
          <ac:chgData name="May, Darron (DI SW EDA DVT PRM)" userId="ec32df33-21a1-41b1-be76-30f1076645cf" providerId="ADAL" clId="{679C65F8-FD46-417C-85D4-160A657E3FFC}" dt="2025-01-28T16:57:17.969" v="1812" actId="1076"/>
          <ac:spMkLst>
            <pc:docMk/>
            <pc:sldMk cId="326690932" sldId="1244"/>
            <ac:spMk id="9" creationId="{89129B3B-0D0B-00AE-1C91-EFF1BDAFB430}"/>
          </ac:spMkLst>
        </pc:spChg>
        <pc:spChg chg="mod">
          <ac:chgData name="May, Darron (DI SW EDA DVT PRM)" userId="ec32df33-21a1-41b1-be76-30f1076645cf" providerId="ADAL" clId="{679C65F8-FD46-417C-85D4-160A657E3FFC}" dt="2025-01-28T16:57:43.426" v="1828" actId="555"/>
          <ac:spMkLst>
            <pc:docMk/>
            <pc:sldMk cId="326690932" sldId="1244"/>
            <ac:spMk id="157" creationId="{B597853F-EC2D-AE95-C79B-8264F498FE36}"/>
          </ac:spMkLst>
        </pc:spChg>
        <pc:spChg chg="mod">
          <ac:chgData name="May, Darron (DI SW EDA DVT PRM)" userId="ec32df33-21a1-41b1-be76-30f1076645cf" providerId="ADAL" clId="{679C65F8-FD46-417C-85D4-160A657E3FFC}" dt="2025-01-28T16:59:55.090" v="1834" actId="1036"/>
          <ac:spMkLst>
            <pc:docMk/>
            <pc:sldMk cId="326690932" sldId="1244"/>
            <ac:spMk id="158" creationId="{9A761695-23E5-2D9F-2F4E-838467B187AF}"/>
          </ac:spMkLst>
        </pc:spChg>
        <pc:spChg chg="mod">
          <ac:chgData name="May, Darron (DI SW EDA DVT PRM)" userId="ec32df33-21a1-41b1-be76-30f1076645cf" providerId="ADAL" clId="{679C65F8-FD46-417C-85D4-160A657E3FFC}" dt="2025-01-28T16:47:14.103" v="1691" actId="1076"/>
          <ac:spMkLst>
            <pc:docMk/>
            <pc:sldMk cId="326690932" sldId="1244"/>
            <ac:spMk id="159" creationId="{44B61270-B372-5C8C-F13A-FE60B987D09E}"/>
          </ac:spMkLst>
        </pc:spChg>
        <pc:spChg chg="del">
          <ac:chgData name="May, Darron (DI SW EDA DVT PRM)" userId="ec32df33-21a1-41b1-be76-30f1076645cf" providerId="ADAL" clId="{679C65F8-FD46-417C-85D4-160A657E3FFC}" dt="2025-01-28T16:36:00.945" v="1482" actId="478"/>
          <ac:spMkLst>
            <pc:docMk/>
            <pc:sldMk cId="326690932" sldId="1244"/>
            <ac:spMk id="192" creationId="{BD8DEA4E-CCDA-38C9-F6C2-B53C1BC1FB10}"/>
          </ac:spMkLst>
        </pc:spChg>
        <pc:spChg chg="mod">
          <ac:chgData name="May, Darron (DI SW EDA DVT PRM)" userId="ec32df33-21a1-41b1-be76-30f1076645cf" providerId="ADAL" clId="{679C65F8-FD46-417C-85D4-160A657E3FFC}" dt="2025-01-28T16:47:14.103" v="1691" actId="1076"/>
          <ac:spMkLst>
            <pc:docMk/>
            <pc:sldMk cId="326690932" sldId="1244"/>
            <ac:spMk id="193" creationId="{3DB8F853-F956-0E7C-1A22-10B88FCE17E7}"/>
          </ac:spMkLst>
        </pc:spChg>
        <pc:spChg chg="mod">
          <ac:chgData name="May, Darron (DI SW EDA DVT PRM)" userId="ec32df33-21a1-41b1-be76-30f1076645cf" providerId="ADAL" clId="{679C65F8-FD46-417C-85D4-160A657E3FFC}" dt="2025-01-28T16:45:57.525" v="1621" actId="14100"/>
          <ac:spMkLst>
            <pc:docMk/>
            <pc:sldMk cId="326690932" sldId="1244"/>
            <ac:spMk id="196" creationId="{78E614B9-F907-FCF6-8544-B1C6ABC32603}"/>
          </ac:spMkLst>
        </pc:spChg>
        <pc:spChg chg="mod topLvl">
          <ac:chgData name="May, Darron (DI SW EDA DVT PRM)" userId="ec32df33-21a1-41b1-be76-30f1076645cf" providerId="ADAL" clId="{679C65F8-FD46-417C-85D4-160A657E3FFC}" dt="2025-01-28T16:57:43.426" v="1828" actId="555"/>
          <ac:spMkLst>
            <pc:docMk/>
            <pc:sldMk cId="326690932" sldId="1244"/>
            <ac:spMk id="198" creationId="{F470C4C1-D9ED-97F2-F266-628987F9E01E}"/>
          </ac:spMkLst>
        </pc:spChg>
        <pc:spChg chg="add del mod topLvl">
          <ac:chgData name="May, Darron (DI SW EDA DVT PRM)" userId="ec32df33-21a1-41b1-be76-30f1076645cf" providerId="ADAL" clId="{679C65F8-FD46-417C-85D4-160A657E3FFC}" dt="2025-01-28T16:51:14.027" v="1754" actId="478"/>
          <ac:spMkLst>
            <pc:docMk/>
            <pc:sldMk cId="326690932" sldId="1244"/>
            <ac:spMk id="199" creationId="{D3CDB375-832F-59C5-CF16-ABBDE587896D}"/>
          </ac:spMkLst>
        </pc:spChg>
        <pc:spChg chg="mod">
          <ac:chgData name="May, Darron (DI SW EDA DVT PRM)" userId="ec32df33-21a1-41b1-be76-30f1076645cf" providerId="ADAL" clId="{679C65F8-FD46-417C-85D4-160A657E3FFC}" dt="2025-01-28T16:59:05.288" v="1831" actId="1076"/>
          <ac:spMkLst>
            <pc:docMk/>
            <pc:sldMk cId="326690932" sldId="1244"/>
            <ac:spMk id="200" creationId="{DBF5E6FF-8FE7-EB4C-B32B-665BFBCBB01B}"/>
          </ac:spMkLst>
        </pc:spChg>
        <pc:spChg chg="mod">
          <ac:chgData name="May, Darron (DI SW EDA DVT PRM)" userId="ec32df33-21a1-41b1-be76-30f1076645cf" providerId="ADAL" clId="{679C65F8-FD46-417C-85D4-160A657E3FFC}" dt="2025-01-28T16:59:05.288" v="1831" actId="1076"/>
          <ac:spMkLst>
            <pc:docMk/>
            <pc:sldMk cId="326690932" sldId="1244"/>
            <ac:spMk id="201" creationId="{B0128DD9-11A6-A0E0-CC4A-FFF9BF3C006F}"/>
          </ac:spMkLst>
        </pc:spChg>
        <pc:spChg chg="mod">
          <ac:chgData name="May, Darron (DI SW EDA DVT PRM)" userId="ec32df33-21a1-41b1-be76-30f1076645cf" providerId="ADAL" clId="{679C65F8-FD46-417C-85D4-160A657E3FFC}" dt="2025-01-28T16:59:05.288" v="1831" actId="1076"/>
          <ac:spMkLst>
            <pc:docMk/>
            <pc:sldMk cId="326690932" sldId="1244"/>
            <ac:spMk id="202" creationId="{B8015AFE-C241-C182-8475-D566963C75AB}"/>
          </ac:spMkLst>
        </pc:spChg>
        <pc:spChg chg="mod">
          <ac:chgData name="May, Darron (DI SW EDA DVT PRM)" userId="ec32df33-21a1-41b1-be76-30f1076645cf" providerId="ADAL" clId="{679C65F8-FD46-417C-85D4-160A657E3FFC}" dt="2025-01-28T16:47:14.103" v="1691" actId="1076"/>
          <ac:spMkLst>
            <pc:docMk/>
            <pc:sldMk cId="326690932" sldId="1244"/>
            <ac:spMk id="208" creationId="{C5DFD4D4-F359-2A31-2C38-BBD3E53808D4}"/>
          </ac:spMkLst>
        </pc:spChg>
        <pc:spChg chg="mod">
          <ac:chgData name="May, Darron (DI SW EDA DVT PRM)" userId="ec32df33-21a1-41b1-be76-30f1076645cf" providerId="ADAL" clId="{679C65F8-FD46-417C-85D4-160A657E3FFC}" dt="2025-01-28T16:47:14.103" v="1691" actId="1076"/>
          <ac:spMkLst>
            <pc:docMk/>
            <pc:sldMk cId="326690932" sldId="1244"/>
            <ac:spMk id="209" creationId="{65E7D117-9257-2D5A-BE99-53D9F2CEC2AB}"/>
          </ac:spMkLst>
        </pc:spChg>
        <pc:spChg chg="mod">
          <ac:chgData name="May, Darron (DI SW EDA DVT PRM)" userId="ec32df33-21a1-41b1-be76-30f1076645cf" providerId="ADAL" clId="{679C65F8-FD46-417C-85D4-160A657E3FFC}" dt="2025-01-28T16:47:14.103" v="1691" actId="1076"/>
          <ac:spMkLst>
            <pc:docMk/>
            <pc:sldMk cId="326690932" sldId="1244"/>
            <ac:spMk id="210" creationId="{F03F3041-4CFB-7803-C5F1-DAD4FAC4E2C7}"/>
          </ac:spMkLst>
        </pc:spChg>
        <pc:spChg chg="mod">
          <ac:chgData name="May, Darron (DI SW EDA DVT PRM)" userId="ec32df33-21a1-41b1-be76-30f1076645cf" providerId="ADAL" clId="{679C65F8-FD46-417C-85D4-160A657E3FFC}" dt="2025-01-28T16:47:14.103" v="1691" actId="1076"/>
          <ac:spMkLst>
            <pc:docMk/>
            <pc:sldMk cId="326690932" sldId="1244"/>
            <ac:spMk id="211" creationId="{19E29422-104C-69B0-69EC-6E759014881E}"/>
          </ac:spMkLst>
        </pc:spChg>
        <pc:spChg chg="mod">
          <ac:chgData name="May, Darron (DI SW EDA DVT PRM)" userId="ec32df33-21a1-41b1-be76-30f1076645cf" providerId="ADAL" clId="{679C65F8-FD46-417C-85D4-160A657E3FFC}" dt="2025-01-28T16:47:14.103" v="1691" actId="1076"/>
          <ac:spMkLst>
            <pc:docMk/>
            <pc:sldMk cId="326690932" sldId="1244"/>
            <ac:spMk id="212" creationId="{FCB4D488-5563-64BA-A48C-14BBD80C61AD}"/>
          </ac:spMkLst>
        </pc:spChg>
        <pc:spChg chg="mod">
          <ac:chgData name="May, Darron (DI SW EDA DVT PRM)" userId="ec32df33-21a1-41b1-be76-30f1076645cf" providerId="ADAL" clId="{679C65F8-FD46-417C-85D4-160A657E3FFC}" dt="2025-01-28T16:59:24.763" v="1833" actId="1037"/>
          <ac:spMkLst>
            <pc:docMk/>
            <pc:sldMk cId="326690932" sldId="1244"/>
            <ac:spMk id="216" creationId="{DA15919C-47FE-CE87-83EA-55C7DA7BA841}"/>
          </ac:spMkLst>
        </pc:spChg>
        <pc:spChg chg="mod">
          <ac:chgData name="May, Darron (DI SW EDA DVT PRM)" userId="ec32df33-21a1-41b1-be76-30f1076645cf" providerId="ADAL" clId="{679C65F8-FD46-417C-85D4-160A657E3FFC}" dt="2025-01-28T16:47:14.103" v="1691" actId="1076"/>
          <ac:spMkLst>
            <pc:docMk/>
            <pc:sldMk cId="326690932" sldId="1244"/>
            <ac:spMk id="217" creationId="{642580B9-A87C-8ED1-BE13-AAA2E491CBAA}"/>
          </ac:spMkLst>
        </pc:spChg>
        <pc:spChg chg="mod">
          <ac:chgData name="May, Darron (DI SW EDA DVT PRM)" userId="ec32df33-21a1-41b1-be76-30f1076645cf" providerId="ADAL" clId="{679C65F8-FD46-417C-85D4-160A657E3FFC}" dt="2025-01-28T16:57:59.224" v="1829" actId="14100"/>
          <ac:spMkLst>
            <pc:docMk/>
            <pc:sldMk cId="326690932" sldId="1244"/>
            <ac:spMk id="219" creationId="{F2B2EED3-5EDF-ACE7-C62D-F4111CBDC923}"/>
          </ac:spMkLst>
        </pc:spChg>
        <pc:spChg chg="mod">
          <ac:chgData name="May, Darron (DI SW EDA DVT PRM)" userId="ec32df33-21a1-41b1-be76-30f1076645cf" providerId="ADAL" clId="{679C65F8-FD46-417C-85D4-160A657E3FFC}" dt="2025-01-28T16:58:05.289" v="1830" actId="14100"/>
          <ac:spMkLst>
            <pc:docMk/>
            <pc:sldMk cId="326690932" sldId="1244"/>
            <ac:spMk id="224" creationId="{35AB3DB5-5B81-B581-4D93-94FBC546CEFC}"/>
          </ac:spMkLst>
        </pc:spChg>
        <pc:spChg chg="mod">
          <ac:chgData name="May, Darron (DI SW EDA DVT PRM)" userId="ec32df33-21a1-41b1-be76-30f1076645cf" providerId="ADAL" clId="{679C65F8-FD46-417C-85D4-160A657E3FFC}" dt="2025-01-28T16:47:14.103" v="1691" actId="1076"/>
          <ac:spMkLst>
            <pc:docMk/>
            <pc:sldMk cId="326690932" sldId="1244"/>
            <ac:spMk id="228" creationId="{D1CEE555-2C33-4354-4A3B-72B4C70127FF}"/>
          </ac:spMkLst>
        </pc:spChg>
        <pc:spChg chg="mod">
          <ac:chgData name="May, Darron (DI SW EDA DVT PRM)" userId="ec32df33-21a1-41b1-be76-30f1076645cf" providerId="ADAL" clId="{679C65F8-FD46-417C-85D4-160A657E3FFC}" dt="2025-01-28T16:47:14.103" v="1691" actId="1076"/>
          <ac:spMkLst>
            <pc:docMk/>
            <pc:sldMk cId="326690932" sldId="1244"/>
            <ac:spMk id="229" creationId="{45775B01-437D-BEAE-5681-C07DB56EB365}"/>
          </ac:spMkLst>
        </pc:spChg>
        <pc:spChg chg="mod">
          <ac:chgData name="May, Darron (DI SW EDA DVT PRM)" userId="ec32df33-21a1-41b1-be76-30f1076645cf" providerId="ADAL" clId="{679C65F8-FD46-417C-85D4-160A657E3FFC}" dt="2025-01-28T16:47:14.103" v="1691" actId="1076"/>
          <ac:spMkLst>
            <pc:docMk/>
            <pc:sldMk cId="326690932" sldId="1244"/>
            <ac:spMk id="230" creationId="{38BFF20F-CC1C-5406-066F-D65DF04F40C5}"/>
          </ac:spMkLst>
        </pc:spChg>
        <pc:spChg chg="mod">
          <ac:chgData name="May, Darron (DI SW EDA DVT PRM)" userId="ec32df33-21a1-41b1-be76-30f1076645cf" providerId="ADAL" clId="{679C65F8-FD46-417C-85D4-160A657E3FFC}" dt="2025-01-28T16:47:14.103" v="1691" actId="1076"/>
          <ac:spMkLst>
            <pc:docMk/>
            <pc:sldMk cId="326690932" sldId="1244"/>
            <ac:spMk id="231" creationId="{9A6C6C1F-4E3F-6E42-DD12-BD964D67911B}"/>
          </ac:spMkLst>
        </pc:spChg>
        <pc:spChg chg="mod">
          <ac:chgData name="May, Darron (DI SW EDA DVT PRM)" userId="ec32df33-21a1-41b1-be76-30f1076645cf" providerId="ADAL" clId="{679C65F8-FD46-417C-85D4-160A657E3FFC}" dt="2025-01-28T16:47:14.103" v="1691" actId="1076"/>
          <ac:spMkLst>
            <pc:docMk/>
            <pc:sldMk cId="326690932" sldId="1244"/>
            <ac:spMk id="232" creationId="{9D97E67A-AF0D-7E5B-1D2D-19D840CC9D62}"/>
          </ac:spMkLst>
        </pc:spChg>
        <pc:spChg chg="mod">
          <ac:chgData name="May, Darron (DI SW EDA DVT PRM)" userId="ec32df33-21a1-41b1-be76-30f1076645cf" providerId="ADAL" clId="{679C65F8-FD46-417C-85D4-160A657E3FFC}" dt="2025-01-28T16:47:14.103" v="1691" actId="1076"/>
          <ac:spMkLst>
            <pc:docMk/>
            <pc:sldMk cId="326690932" sldId="1244"/>
            <ac:spMk id="233" creationId="{492946F7-9937-255A-1989-AB78CD423298}"/>
          </ac:spMkLst>
        </pc:spChg>
        <pc:spChg chg="mod">
          <ac:chgData name="May, Darron (DI SW EDA DVT PRM)" userId="ec32df33-21a1-41b1-be76-30f1076645cf" providerId="ADAL" clId="{679C65F8-FD46-417C-85D4-160A657E3FFC}" dt="2025-01-28T16:59:55.090" v="1834" actId="1036"/>
          <ac:spMkLst>
            <pc:docMk/>
            <pc:sldMk cId="326690932" sldId="1244"/>
            <ac:spMk id="234" creationId="{BA6FFD37-CFFD-E024-B04D-9953824BBB8B}"/>
          </ac:spMkLst>
        </pc:spChg>
        <pc:spChg chg="del mod">
          <ac:chgData name="May, Darron (DI SW EDA DVT PRM)" userId="ec32df33-21a1-41b1-be76-30f1076645cf" providerId="ADAL" clId="{679C65F8-FD46-417C-85D4-160A657E3FFC}" dt="2025-01-28T16:48:42.708" v="1727" actId="478"/>
          <ac:spMkLst>
            <pc:docMk/>
            <pc:sldMk cId="326690932" sldId="1244"/>
            <ac:spMk id="235" creationId="{DEAA63FC-9739-77F4-65AF-94EA5178AE37}"/>
          </ac:spMkLst>
        </pc:spChg>
        <pc:grpChg chg="mod">
          <ac:chgData name="May, Darron (DI SW EDA DVT PRM)" userId="ec32df33-21a1-41b1-be76-30f1076645cf" providerId="ADAL" clId="{679C65F8-FD46-417C-85D4-160A657E3FFC}" dt="2025-01-28T16:47:14.103" v="1691" actId="1076"/>
          <ac:grpSpMkLst>
            <pc:docMk/>
            <pc:sldMk cId="326690932" sldId="1244"/>
            <ac:grpSpMk id="194" creationId="{71CE8F22-24E5-82BE-1E09-F7B8F4A9D41F}"/>
          </ac:grpSpMkLst>
        </pc:grpChg>
        <pc:grpChg chg="add del mod">
          <ac:chgData name="May, Darron (DI SW EDA DVT PRM)" userId="ec32df33-21a1-41b1-be76-30f1076645cf" providerId="ADAL" clId="{679C65F8-FD46-417C-85D4-160A657E3FFC}" dt="2025-01-28T16:51:14.027" v="1754" actId="478"/>
          <ac:grpSpMkLst>
            <pc:docMk/>
            <pc:sldMk cId="326690932" sldId="1244"/>
            <ac:grpSpMk id="197" creationId="{50D09B6A-D41E-317B-65AA-29BB343AB650}"/>
          </ac:grpSpMkLst>
        </pc:grpChg>
        <pc:grpChg chg="mod">
          <ac:chgData name="May, Darron (DI SW EDA DVT PRM)" userId="ec32df33-21a1-41b1-be76-30f1076645cf" providerId="ADAL" clId="{679C65F8-FD46-417C-85D4-160A657E3FFC}" dt="2025-01-28T16:47:14.103" v="1691" actId="1076"/>
          <ac:grpSpMkLst>
            <pc:docMk/>
            <pc:sldMk cId="326690932" sldId="1244"/>
            <ac:grpSpMk id="203" creationId="{DE78FBBF-D09D-8815-180E-ED598FD23706}"/>
          </ac:grpSpMkLst>
        </pc:grpChg>
        <pc:grpChg chg="mod">
          <ac:chgData name="May, Darron (DI SW EDA DVT PRM)" userId="ec32df33-21a1-41b1-be76-30f1076645cf" providerId="ADAL" clId="{679C65F8-FD46-417C-85D4-160A657E3FFC}" dt="2025-01-28T16:47:14.103" v="1691" actId="1076"/>
          <ac:grpSpMkLst>
            <pc:docMk/>
            <pc:sldMk cId="326690932" sldId="1244"/>
            <ac:grpSpMk id="218" creationId="{E2535084-0340-96C6-6260-0A76709DA876}"/>
          </ac:grpSpMkLst>
        </pc:grpChg>
        <pc:grpChg chg="mod">
          <ac:chgData name="May, Darron (DI SW EDA DVT PRM)" userId="ec32df33-21a1-41b1-be76-30f1076645cf" providerId="ADAL" clId="{679C65F8-FD46-417C-85D4-160A657E3FFC}" dt="2025-01-28T16:47:14.103" v="1691" actId="1076"/>
          <ac:grpSpMkLst>
            <pc:docMk/>
            <pc:sldMk cId="326690932" sldId="1244"/>
            <ac:grpSpMk id="223" creationId="{1C697B2A-2C29-2D48-512B-BDCEED2068A3}"/>
          </ac:grpSpMkLst>
        </pc:grpChg>
      </pc:sldChg>
      <pc:sldChg chg="addSp delSp modSp add mod">
        <pc:chgData name="May, Darron (DI SW EDA DVT PRM)" userId="ec32df33-21a1-41b1-be76-30f1076645cf" providerId="ADAL" clId="{679C65F8-FD46-417C-85D4-160A657E3FFC}" dt="2025-01-28T17:03:19.057" v="1903" actId="1076"/>
        <pc:sldMkLst>
          <pc:docMk/>
          <pc:sldMk cId="1880101296" sldId="1245"/>
        </pc:sldMkLst>
        <pc:spChg chg="mod">
          <ac:chgData name="May, Darron (DI SW EDA DVT PRM)" userId="ec32df33-21a1-41b1-be76-30f1076645cf" providerId="ADAL" clId="{679C65F8-FD46-417C-85D4-160A657E3FFC}" dt="2025-01-28T17:03:19.057" v="1903" actId="1076"/>
          <ac:spMkLst>
            <pc:docMk/>
            <pc:sldMk cId="1880101296" sldId="1245"/>
            <ac:spMk id="3" creationId="{2A2801BB-30A7-BAF5-A26D-9C060665DA00}"/>
          </ac:spMkLst>
        </pc:spChg>
        <pc:spChg chg="mod">
          <ac:chgData name="May, Darron (DI SW EDA DVT PRM)" userId="ec32df33-21a1-41b1-be76-30f1076645cf" providerId="ADAL" clId="{679C65F8-FD46-417C-85D4-160A657E3FFC}" dt="2025-01-28T17:03:19.057" v="1903" actId="1076"/>
          <ac:spMkLst>
            <pc:docMk/>
            <pc:sldMk cId="1880101296" sldId="1245"/>
            <ac:spMk id="4" creationId="{ABAF4F74-669A-C1CB-0BB6-D8C10A21D9E7}"/>
          </ac:spMkLst>
        </pc:spChg>
        <pc:spChg chg="add mod">
          <ac:chgData name="May, Darron (DI SW EDA DVT PRM)" userId="ec32df33-21a1-41b1-be76-30f1076645cf" providerId="ADAL" clId="{679C65F8-FD46-417C-85D4-160A657E3FFC}" dt="2025-01-28T17:03:19.057" v="1903" actId="1076"/>
          <ac:spMkLst>
            <pc:docMk/>
            <pc:sldMk cId="1880101296" sldId="1245"/>
            <ac:spMk id="7" creationId="{3583D855-C439-598F-F09B-081FF7BACE45}"/>
          </ac:spMkLst>
        </pc:spChg>
        <pc:spChg chg="mod">
          <ac:chgData name="May, Darron (DI SW EDA DVT PRM)" userId="ec32df33-21a1-41b1-be76-30f1076645cf" providerId="ADAL" clId="{679C65F8-FD46-417C-85D4-160A657E3FFC}" dt="2025-01-28T17:03:19.057" v="1903" actId="1076"/>
          <ac:spMkLst>
            <pc:docMk/>
            <pc:sldMk cId="1880101296" sldId="1245"/>
            <ac:spMk id="8" creationId="{C200B8E8-FB04-8F6D-1FEE-EC89B6161AC4}"/>
          </ac:spMkLst>
        </pc:spChg>
        <pc:spChg chg="mod">
          <ac:chgData name="May, Darron (DI SW EDA DVT PRM)" userId="ec32df33-21a1-41b1-be76-30f1076645cf" providerId="ADAL" clId="{679C65F8-FD46-417C-85D4-160A657E3FFC}" dt="2025-01-28T17:03:19.057" v="1903" actId="1076"/>
          <ac:spMkLst>
            <pc:docMk/>
            <pc:sldMk cId="1880101296" sldId="1245"/>
            <ac:spMk id="9" creationId="{8A8E1CBE-FDA6-A67E-EB24-F27E70A48582}"/>
          </ac:spMkLst>
        </pc:spChg>
        <pc:spChg chg="add mod">
          <ac:chgData name="May, Darron (DI SW EDA DVT PRM)" userId="ec32df33-21a1-41b1-be76-30f1076645cf" providerId="ADAL" clId="{679C65F8-FD46-417C-85D4-160A657E3FFC}" dt="2025-01-28T17:03:19.057" v="1903" actId="1076"/>
          <ac:spMkLst>
            <pc:docMk/>
            <pc:sldMk cId="1880101296" sldId="1245"/>
            <ac:spMk id="10" creationId="{575C36F8-E5D6-AA6E-00BE-0FD4D3EBB091}"/>
          </ac:spMkLst>
        </pc:spChg>
        <pc:spChg chg="add mod">
          <ac:chgData name="May, Darron (DI SW EDA DVT PRM)" userId="ec32df33-21a1-41b1-be76-30f1076645cf" providerId="ADAL" clId="{679C65F8-FD46-417C-85D4-160A657E3FFC}" dt="2025-01-28T17:03:19.057" v="1903" actId="1076"/>
          <ac:spMkLst>
            <pc:docMk/>
            <pc:sldMk cId="1880101296" sldId="1245"/>
            <ac:spMk id="11" creationId="{408E8F3A-F99B-B842-2454-421EAEA9836C}"/>
          </ac:spMkLst>
        </pc:spChg>
        <pc:spChg chg="mod">
          <ac:chgData name="May, Darron (DI SW EDA DVT PRM)" userId="ec32df33-21a1-41b1-be76-30f1076645cf" providerId="ADAL" clId="{679C65F8-FD46-417C-85D4-160A657E3FFC}" dt="2025-01-28T17:03:19.057" v="1903" actId="1076"/>
          <ac:spMkLst>
            <pc:docMk/>
            <pc:sldMk cId="1880101296" sldId="1245"/>
            <ac:spMk id="157" creationId="{79E809FD-04BD-A51B-B836-53B44FA4A0EC}"/>
          </ac:spMkLst>
        </pc:spChg>
        <pc:spChg chg="mod">
          <ac:chgData name="May, Darron (DI SW EDA DVT PRM)" userId="ec32df33-21a1-41b1-be76-30f1076645cf" providerId="ADAL" clId="{679C65F8-FD46-417C-85D4-160A657E3FFC}" dt="2025-01-28T17:03:19.057" v="1903" actId="1076"/>
          <ac:spMkLst>
            <pc:docMk/>
            <pc:sldMk cId="1880101296" sldId="1245"/>
            <ac:spMk id="158" creationId="{3B0B249C-3840-94F7-764B-5809034B70A6}"/>
          </ac:spMkLst>
        </pc:spChg>
        <pc:spChg chg="mod">
          <ac:chgData name="May, Darron (DI SW EDA DVT PRM)" userId="ec32df33-21a1-41b1-be76-30f1076645cf" providerId="ADAL" clId="{679C65F8-FD46-417C-85D4-160A657E3FFC}" dt="2025-01-28T17:03:19.057" v="1903" actId="1076"/>
          <ac:spMkLst>
            <pc:docMk/>
            <pc:sldMk cId="1880101296" sldId="1245"/>
            <ac:spMk id="159" creationId="{1808BBAF-A5A4-4EFA-02DD-3DF3DB05CD24}"/>
          </ac:spMkLst>
        </pc:spChg>
        <pc:spChg chg="mod">
          <ac:chgData name="May, Darron (DI SW EDA DVT PRM)" userId="ec32df33-21a1-41b1-be76-30f1076645cf" providerId="ADAL" clId="{679C65F8-FD46-417C-85D4-160A657E3FFC}" dt="2025-01-28T17:03:19.057" v="1903" actId="1076"/>
          <ac:spMkLst>
            <pc:docMk/>
            <pc:sldMk cId="1880101296" sldId="1245"/>
            <ac:spMk id="193" creationId="{DF20F055-8378-2D73-EFC5-0305D6145D00}"/>
          </ac:spMkLst>
        </pc:spChg>
        <pc:spChg chg="mod">
          <ac:chgData name="May, Darron (DI SW EDA DVT PRM)" userId="ec32df33-21a1-41b1-be76-30f1076645cf" providerId="ADAL" clId="{679C65F8-FD46-417C-85D4-160A657E3FFC}" dt="2025-01-28T17:03:19.057" v="1903" actId="1076"/>
          <ac:spMkLst>
            <pc:docMk/>
            <pc:sldMk cId="1880101296" sldId="1245"/>
            <ac:spMk id="198" creationId="{2CE14F6B-4C9A-BED1-0C4D-598638DF8513}"/>
          </ac:spMkLst>
        </pc:spChg>
        <pc:spChg chg="del">
          <ac:chgData name="May, Darron (DI SW EDA DVT PRM)" userId="ec32df33-21a1-41b1-be76-30f1076645cf" providerId="ADAL" clId="{679C65F8-FD46-417C-85D4-160A657E3FFC}" dt="2025-01-28T17:03:02.591" v="1902" actId="478"/>
          <ac:spMkLst>
            <pc:docMk/>
            <pc:sldMk cId="1880101296" sldId="1245"/>
            <ac:spMk id="200" creationId="{3AD46616-231C-90F5-5FFB-432CB8A71F9C}"/>
          </ac:spMkLst>
        </pc:spChg>
        <pc:spChg chg="del">
          <ac:chgData name="May, Darron (DI SW EDA DVT PRM)" userId="ec32df33-21a1-41b1-be76-30f1076645cf" providerId="ADAL" clId="{679C65F8-FD46-417C-85D4-160A657E3FFC}" dt="2025-01-28T17:03:01.943" v="1901" actId="478"/>
          <ac:spMkLst>
            <pc:docMk/>
            <pc:sldMk cId="1880101296" sldId="1245"/>
            <ac:spMk id="201" creationId="{5DF9A8E4-F679-3A36-7DAC-2A081F70D065}"/>
          </ac:spMkLst>
        </pc:spChg>
        <pc:spChg chg="mod">
          <ac:chgData name="May, Darron (DI SW EDA DVT PRM)" userId="ec32df33-21a1-41b1-be76-30f1076645cf" providerId="ADAL" clId="{679C65F8-FD46-417C-85D4-160A657E3FFC}" dt="2025-01-28T17:03:19.057" v="1903" actId="1076"/>
          <ac:spMkLst>
            <pc:docMk/>
            <pc:sldMk cId="1880101296" sldId="1245"/>
            <ac:spMk id="202" creationId="{CBE4FEE1-1254-059F-31C2-D0AEDE2C759F}"/>
          </ac:spMkLst>
        </pc:spChg>
        <pc:spChg chg="mod">
          <ac:chgData name="May, Darron (DI SW EDA DVT PRM)" userId="ec32df33-21a1-41b1-be76-30f1076645cf" providerId="ADAL" clId="{679C65F8-FD46-417C-85D4-160A657E3FFC}" dt="2025-01-28T17:03:19.057" v="1903" actId="1076"/>
          <ac:spMkLst>
            <pc:docMk/>
            <pc:sldMk cId="1880101296" sldId="1245"/>
            <ac:spMk id="208" creationId="{A2A5A84B-9C41-5B10-3E00-C59670F225D8}"/>
          </ac:spMkLst>
        </pc:spChg>
        <pc:spChg chg="mod">
          <ac:chgData name="May, Darron (DI SW EDA DVT PRM)" userId="ec32df33-21a1-41b1-be76-30f1076645cf" providerId="ADAL" clId="{679C65F8-FD46-417C-85D4-160A657E3FFC}" dt="2025-01-28T17:03:19.057" v="1903" actId="1076"/>
          <ac:spMkLst>
            <pc:docMk/>
            <pc:sldMk cId="1880101296" sldId="1245"/>
            <ac:spMk id="209" creationId="{93A42C1C-FC0E-C454-2DCD-26CDCE901F43}"/>
          </ac:spMkLst>
        </pc:spChg>
        <pc:spChg chg="mod">
          <ac:chgData name="May, Darron (DI SW EDA DVT PRM)" userId="ec32df33-21a1-41b1-be76-30f1076645cf" providerId="ADAL" clId="{679C65F8-FD46-417C-85D4-160A657E3FFC}" dt="2025-01-28T17:03:19.057" v="1903" actId="1076"/>
          <ac:spMkLst>
            <pc:docMk/>
            <pc:sldMk cId="1880101296" sldId="1245"/>
            <ac:spMk id="210" creationId="{2D11FF25-8C98-50C0-8436-0CE0D29DB32A}"/>
          </ac:spMkLst>
        </pc:spChg>
        <pc:spChg chg="mod">
          <ac:chgData name="May, Darron (DI SW EDA DVT PRM)" userId="ec32df33-21a1-41b1-be76-30f1076645cf" providerId="ADAL" clId="{679C65F8-FD46-417C-85D4-160A657E3FFC}" dt="2025-01-28T17:03:19.057" v="1903" actId="1076"/>
          <ac:spMkLst>
            <pc:docMk/>
            <pc:sldMk cId="1880101296" sldId="1245"/>
            <ac:spMk id="211" creationId="{892C1D52-533B-E4EC-2F08-4AFB3FAB28E9}"/>
          </ac:spMkLst>
        </pc:spChg>
        <pc:spChg chg="mod">
          <ac:chgData name="May, Darron (DI SW EDA DVT PRM)" userId="ec32df33-21a1-41b1-be76-30f1076645cf" providerId="ADAL" clId="{679C65F8-FD46-417C-85D4-160A657E3FFC}" dt="2025-01-28T17:03:19.057" v="1903" actId="1076"/>
          <ac:spMkLst>
            <pc:docMk/>
            <pc:sldMk cId="1880101296" sldId="1245"/>
            <ac:spMk id="212" creationId="{0F1768CB-BDF1-C16A-A534-A62BC860C83D}"/>
          </ac:spMkLst>
        </pc:spChg>
        <pc:spChg chg="mod">
          <ac:chgData name="May, Darron (DI SW EDA DVT PRM)" userId="ec32df33-21a1-41b1-be76-30f1076645cf" providerId="ADAL" clId="{679C65F8-FD46-417C-85D4-160A657E3FFC}" dt="2025-01-28T17:03:19.057" v="1903" actId="1076"/>
          <ac:spMkLst>
            <pc:docMk/>
            <pc:sldMk cId="1880101296" sldId="1245"/>
            <ac:spMk id="216" creationId="{BB999FA2-F3B2-09D0-DC2D-C993271515D5}"/>
          </ac:spMkLst>
        </pc:spChg>
        <pc:spChg chg="mod">
          <ac:chgData name="May, Darron (DI SW EDA DVT PRM)" userId="ec32df33-21a1-41b1-be76-30f1076645cf" providerId="ADAL" clId="{679C65F8-FD46-417C-85D4-160A657E3FFC}" dt="2025-01-28T17:03:19.057" v="1903" actId="1076"/>
          <ac:spMkLst>
            <pc:docMk/>
            <pc:sldMk cId="1880101296" sldId="1245"/>
            <ac:spMk id="217" creationId="{35AFD571-B095-90AB-681B-85FB381085C5}"/>
          </ac:spMkLst>
        </pc:spChg>
        <pc:spChg chg="mod">
          <ac:chgData name="May, Darron (DI SW EDA DVT PRM)" userId="ec32df33-21a1-41b1-be76-30f1076645cf" providerId="ADAL" clId="{679C65F8-FD46-417C-85D4-160A657E3FFC}" dt="2025-01-28T17:03:19.057" v="1903" actId="1076"/>
          <ac:spMkLst>
            <pc:docMk/>
            <pc:sldMk cId="1880101296" sldId="1245"/>
            <ac:spMk id="228" creationId="{B7E68794-D0FD-7E30-6122-41F083A3FEA9}"/>
          </ac:spMkLst>
        </pc:spChg>
        <pc:spChg chg="mod">
          <ac:chgData name="May, Darron (DI SW EDA DVT PRM)" userId="ec32df33-21a1-41b1-be76-30f1076645cf" providerId="ADAL" clId="{679C65F8-FD46-417C-85D4-160A657E3FFC}" dt="2025-01-28T17:03:19.057" v="1903" actId="1076"/>
          <ac:spMkLst>
            <pc:docMk/>
            <pc:sldMk cId="1880101296" sldId="1245"/>
            <ac:spMk id="229" creationId="{77DB13C3-65F0-5A7A-4CBE-98E10866A3E6}"/>
          </ac:spMkLst>
        </pc:spChg>
        <pc:spChg chg="mod">
          <ac:chgData name="May, Darron (DI SW EDA DVT PRM)" userId="ec32df33-21a1-41b1-be76-30f1076645cf" providerId="ADAL" clId="{679C65F8-FD46-417C-85D4-160A657E3FFC}" dt="2025-01-28T17:03:19.057" v="1903" actId="1076"/>
          <ac:spMkLst>
            <pc:docMk/>
            <pc:sldMk cId="1880101296" sldId="1245"/>
            <ac:spMk id="230" creationId="{B4AC0BE3-BA05-C9A2-2E4E-A0AF91F8C2A8}"/>
          </ac:spMkLst>
        </pc:spChg>
        <pc:spChg chg="mod">
          <ac:chgData name="May, Darron (DI SW EDA DVT PRM)" userId="ec32df33-21a1-41b1-be76-30f1076645cf" providerId="ADAL" clId="{679C65F8-FD46-417C-85D4-160A657E3FFC}" dt="2025-01-28T17:03:19.057" v="1903" actId="1076"/>
          <ac:spMkLst>
            <pc:docMk/>
            <pc:sldMk cId="1880101296" sldId="1245"/>
            <ac:spMk id="231" creationId="{889E8C3F-559D-1B97-508A-24CAB4885FB3}"/>
          </ac:spMkLst>
        </pc:spChg>
        <pc:spChg chg="mod">
          <ac:chgData name="May, Darron (DI SW EDA DVT PRM)" userId="ec32df33-21a1-41b1-be76-30f1076645cf" providerId="ADAL" clId="{679C65F8-FD46-417C-85D4-160A657E3FFC}" dt="2025-01-28T17:03:19.057" v="1903" actId="1076"/>
          <ac:spMkLst>
            <pc:docMk/>
            <pc:sldMk cId="1880101296" sldId="1245"/>
            <ac:spMk id="232" creationId="{948A6394-88EA-52E8-5B8C-11DB81753841}"/>
          </ac:spMkLst>
        </pc:spChg>
        <pc:spChg chg="mod">
          <ac:chgData name="May, Darron (DI SW EDA DVT PRM)" userId="ec32df33-21a1-41b1-be76-30f1076645cf" providerId="ADAL" clId="{679C65F8-FD46-417C-85D4-160A657E3FFC}" dt="2025-01-28T17:03:19.057" v="1903" actId="1076"/>
          <ac:spMkLst>
            <pc:docMk/>
            <pc:sldMk cId="1880101296" sldId="1245"/>
            <ac:spMk id="233" creationId="{82707D69-A8DD-4DBB-02B7-458420955015}"/>
          </ac:spMkLst>
        </pc:spChg>
        <pc:spChg chg="mod">
          <ac:chgData name="May, Darron (DI SW EDA DVT PRM)" userId="ec32df33-21a1-41b1-be76-30f1076645cf" providerId="ADAL" clId="{679C65F8-FD46-417C-85D4-160A657E3FFC}" dt="2025-01-28T17:03:19.057" v="1903" actId="1076"/>
          <ac:spMkLst>
            <pc:docMk/>
            <pc:sldMk cId="1880101296" sldId="1245"/>
            <ac:spMk id="234" creationId="{FB554539-58EF-BBAE-2BE7-68DBFBBA45E0}"/>
          </ac:spMkLst>
        </pc:spChg>
        <pc:grpChg chg="mod">
          <ac:chgData name="May, Darron (DI SW EDA DVT PRM)" userId="ec32df33-21a1-41b1-be76-30f1076645cf" providerId="ADAL" clId="{679C65F8-FD46-417C-85D4-160A657E3FFC}" dt="2025-01-28T17:03:19.057" v="1903" actId="1076"/>
          <ac:grpSpMkLst>
            <pc:docMk/>
            <pc:sldMk cId="1880101296" sldId="1245"/>
            <ac:grpSpMk id="194" creationId="{075802D4-D2E8-14FC-DEA1-703BBF8B0D5F}"/>
          </ac:grpSpMkLst>
        </pc:grpChg>
        <pc:grpChg chg="mod">
          <ac:chgData name="May, Darron (DI SW EDA DVT PRM)" userId="ec32df33-21a1-41b1-be76-30f1076645cf" providerId="ADAL" clId="{679C65F8-FD46-417C-85D4-160A657E3FFC}" dt="2025-01-28T17:03:19.057" v="1903" actId="1076"/>
          <ac:grpSpMkLst>
            <pc:docMk/>
            <pc:sldMk cId="1880101296" sldId="1245"/>
            <ac:grpSpMk id="203" creationId="{2C5DA503-9C78-1FB8-1F26-6B3AB84D5239}"/>
          </ac:grpSpMkLst>
        </pc:grpChg>
        <pc:grpChg chg="mod">
          <ac:chgData name="May, Darron (DI SW EDA DVT PRM)" userId="ec32df33-21a1-41b1-be76-30f1076645cf" providerId="ADAL" clId="{679C65F8-FD46-417C-85D4-160A657E3FFC}" dt="2025-01-28T17:03:19.057" v="1903" actId="1076"/>
          <ac:grpSpMkLst>
            <pc:docMk/>
            <pc:sldMk cId="1880101296" sldId="1245"/>
            <ac:grpSpMk id="218" creationId="{1ADD347E-891E-F59A-D0D9-B87FA296E8B1}"/>
          </ac:grpSpMkLst>
        </pc:grpChg>
        <pc:grpChg chg="mod">
          <ac:chgData name="May, Darron (DI SW EDA DVT PRM)" userId="ec32df33-21a1-41b1-be76-30f1076645cf" providerId="ADAL" clId="{679C65F8-FD46-417C-85D4-160A657E3FFC}" dt="2025-01-28T17:03:19.057" v="1903" actId="1076"/>
          <ac:grpSpMkLst>
            <pc:docMk/>
            <pc:sldMk cId="1880101296" sldId="1245"/>
            <ac:grpSpMk id="223" creationId="{2B7E7CCF-B59B-3A82-4EC6-A63C0A93929E}"/>
          </ac:grpSpMkLst>
        </pc:grpChg>
      </pc:sldChg>
      <pc:sldChg chg="addSp modSp new del mod">
        <pc:chgData name="May, Darron (DI SW EDA DVT PRM)" userId="ec32df33-21a1-41b1-be76-30f1076645cf" providerId="ADAL" clId="{679C65F8-FD46-417C-85D4-160A657E3FFC}" dt="2025-01-29T09:43:06.434" v="1947" actId="47"/>
        <pc:sldMkLst>
          <pc:docMk/>
          <pc:sldMk cId="1277921054" sldId="1246"/>
        </pc:sldMkLst>
        <pc:spChg chg="add mod">
          <ac:chgData name="May, Darron (DI SW EDA DVT PRM)" userId="ec32df33-21a1-41b1-be76-30f1076645cf" providerId="ADAL" clId="{679C65F8-FD46-417C-85D4-160A657E3FFC}" dt="2025-01-29T09:43:03.373" v="1946" actId="6549"/>
          <ac:spMkLst>
            <pc:docMk/>
            <pc:sldMk cId="1277921054" sldId="1246"/>
            <ac:spMk id="6" creationId="{32653E9C-FBEC-3870-1A3E-38B62C0A4973}"/>
          </ac:spMkLst>
        </pc:spChg>
      </pc:sldChg>
      <pc:sldChg chg="addSp delSp modSp add mod modAnim">
        <pc:chgData name="May, Darron (DI SW EDA DVT PRM)" userId="ec32df33-21a1-41b1-be76-30f1076645cf" providerId="ADAL" clId="{679C65F8-FD46-417C-85D4-160A657E3FFC}" dt="2025-01-29T16:03:09.611" v="2147" actId="207"/>
        <pc:sldMkLst>
          <pc:docMk/>
          <pc:sldMk cId="3199708534" sldId="1246"/>
        </pc:sldMkLst>
        <pc:spChg chg="mod">
          <ac:chgData name="May, Darron (DI SW EDA DVT PRM)" userId="ec32df33-21a1-41b1-be76-30f1076645cf" providerId="ADAL" clId="{679C65F8-FD46-417C-85D4-160A657E3FFC}" dt="2025-01-29T16:03:09.611" v="2147" actId="207"/>
          <ac:spMkLst>
            <pc:docMk/>
            <pc:sldMk cId="3199708534" sldId="1246"/>
            <ac:spMk id="2" creationId="{F3FF44A0-A888-AE68-F702-3F8D130398C7}"/>
          </ac:spMkLst>
        </pc:spChg>
        <pc:spChg chg="del">
          <ac:chgData name="May, Darron (DI SW EDA DVT PRM)" userId="ec32df33-21a1-41b1-be76-30f1076645cf" providerId="ADAL" clId="{679C65F8-FD46-417C-85D4-160A657E3FFC}" dt="2025-01-29T15:55:09.469" v="2133" actId="478"/>
          <ac:spMkLst>
            <pc:docMk/>
            <pc:sldMk cId="3199708534" sldId="1246"/>
            <ac:spMk id="3" creationId="{8C59224D-B0AB-FB1B-6748-C7B17DC92ED0}"/>
          </ac:spMkLst>
        </pc:spChg>
        <pc:spChg chg="add del mod">
          <ac:chgData name="May, Darron (DI SW EDA DVT PRM)" userId="ec32df33-21a1-41b1-be76-30f1076645cf" providerId="ADAL" clId="{679C65F8-FD46-417C-85D4-160A657E3FFC}" dt="2025-01-29T15:55:11.111" v="2134" actId="478"/>
          <ac:spMkLst>
            <pc:docMk/>
            <pc:sldMk cId="3199708534" sldId="1246"/>
            <ac:spMk id="7" creationId="{508DB4CC-21E2-97CC-2BFD-47391B02DBE5}"/>
          </ac:spMkLst>
        </pc:spChg>
        <pc:spChg chg="add mod">
          <ac:chgData name="May, Darron (DI SW EDA DVT PRM)" userId="ec32df33-21a1-41b1-be76-30f1076645cf" providerId="ADAL" clId="{679C65F8-FD46-417C-85D4-160A657E3FFC}" dt="2025-01-29T15:55:24.808" v="2135"/>
          <ac:spMkLst>
            <pc:docMk/>
            <pc:sldMk cId="3199708534" sldId="1246"/>
            <ac:spMk id="9" creationId="{7E17AE0D-3628-AF1C-22B9-76D0CC3C8EE9}"/>
          </ac:spMkLst>
        </pc:spChg>
        <pc:spChg chg="mod">
          <ac:chgData name="May, Darron (DI SW EDA DVT PRM)" userId="ec32df33-21a1-41b1-be76-30f1076645cf" providerId="ADAL" clId="{679C65F8-FD46-417C-85D4-160A657E3FFC}" dt="2025-01-29T15:55:24.808" v="2135"/>
          <ac:spMkLst>
            <pc:docMk/>
            <pc:sldMk cId="3199708534" sldId="1246"/>
            <ac:spMk id="11" creationId="{3D5D06BF-2B43-3485-FD3C-5C84712949F8}"/>
          </ac:spMkLst>
        </pc:spChg>
        <pc:spChg chg="mod">
          <ac:chgData name="May, Darron (DI SW EDA DVT PRM)" userId="ec32df33-21a1-41b1-be76-30f1076645cf" providerId="ADAL" clId="{679C65F8-FD46-417C-85D4-160A657E3FFC}" dt="2025-01-29T15:55:24.808" v="2135"/>
          <ac:spMkLst>
            <pc:docMk/>
            <pc:sldMk cId="3199708534" sldId="1246"/>
            <ac:spMk id="13" creationId="{BF3E8345-9EA0-F0AB-F8B4-8B7DF1F549C5}"/>
          </ac:spMkLst>
        </pc:spChg>
        <pc:spChg chg="mod">
          <ac:chgData name="May, Darron (DI SW EDA DVT PRM)" userId="ec32df33-21a1-41b1-be76-30f1076645cf" providerId="ADAL" clId="{679C65F8-FD46-417C-85D4-160A657E3FFC}" dt="2025-01-29T15:55:24.808" v="2135"/>
          <ac:spMkLst>
            <pc:docMk/>
            <pc:sldMk cId="3199708534" sldId="1246"/>
            <ac:spMk id="18" creationId="{0448BF86-14EE-37EE-4339-DA64EAD4F39F}"/>
          </ac:spMkLst>
        </pc:spChg>
        <pc:spChg chg="add mod">
          <ac:chgData name="May, Darron (DI SW EDA DVT PRM)" userId="ec32df33-21a1-41b1-be76-30f1076645cf" providerId="ADAL" clId="{679C65F8-FD46-417C-85D4-160A657E3FFC}" dt="2025-01-29T15:55:24.808" v="2135"/>
          <ac:spMkLst>
            <pc:docMk/>
            <pc:sldMk cId="3199708534" sldId="1246"/>
            <ac:spMk id="22" creationId="{D37EF07B-AA5F-9B50-5C75-D385A5FBC919}"/>
          </ac:spMkLst>
        </pc:spChg>
        <pc:spChg chg="add mod">
          <ac:chgData name="May, Darron (DI SW EDA DVT PRM)" userId="ec32df33-21a1-41b1-be76-30f1076645cf" providerId="ADAL" clId="{679C65F8-FD46-417C-85D4-160A657E3FFC}" dt="2025-01-29T15:55:24.808" v="2135"/>
          <ac:spMkLst>
            <pc:docMk/>
            <pc:sldMk cId="3199708534" sldId="1246"/>
            <ac:spMk id="23" creationId="{A5A84BBA-6F57-F516-0C93-866777996CF8}"/>
          </ac:spMkLst>
        </pc:spChg>
        <pc:spChg chg="add mod">
          <ac:chgData name="May, Darron (DI SW EDA DVT PRM)" userId="ec32df33-21a1-41b1-be76-30f1076645cf" providerId="ADAL" clId="{679C65F8-FD46-417C-85D4-160A657E3FFC}" dt="2025-01-29T15:55:24.808" v="2135"/>
          <ac:spMkLst>
            <pc:docMk/>
            <pc:sldMk cId="3199708534" sldId="1246"/>
            <ac:spMk id="24" creationId="{9B78051F-C34A-A061-B784-09870CFBCBBD}"/>
          </ac:spMkLst>
        </pc:spChg>
        <pc:spChg chg="add mod">
          <ac:chgData name="May, Darron (DI SW EDA DVT PRM)" userId="ec32df33-21a1-41b1-be76-30f1076645cf" providerId="ADAL" clId="{679C65F8-FD46-417C-85D4-160A657E3FFC}" dt="2025-01-29T15:55:24.808" v="2135"/>
          <ac:spMkLst>
            <pc:docMk/>
            <pc:sldMk cId="3199708534" sldId="1246"/>
            <ac:spMk id="25" creationId="{C0AAFD64-17DE-21B2-DD91-FDCF98DC785D}"/>
          </ac:spMkLst>
        </pc:spChg>
        <pc:spChg chg="add mod">
          <ac:chgData name="May, Darron (DI SW EDA DVT PRM)" userId="ec32df33-21a1-41b1-be76-30f1076645cf" providerId="ADAL" clId="{679C65F8-FD46-417C-85D4-160A657E3FFC}" dt="2025-01-29T15:55:24.808" v="2135"/>
          <ac:spMkLst>
            <pc:docMk/>
            <pc:sldMk cId="3199708534" sldId="1246"/>
            <ac:spMk id="26" creationId="{70EFF39A-C62E-044E-D5F8-90146AF8AC3D}"/>
          </ac:spMkLst>
        </pc:spChg>
        <pc:spChg chg="add mod">
          <ac:chgData name="May, Darron (DI SW EDA DVT PRM)" userId="ec32df33-21a1-41b1-be76-30f1076645cf" providerId="ADAL" clId="{679C65F8-FD46-417C-85D4-160A657E3FFC}" dt="2025-01-29T15:55:24.808" v="2135"/>
          <ac:spMkLst>
            <pc:docMk/>
            <pc:sldMk cId="3199708534" sldId="1246"/>
            <ac:spMk id="27" creationId="{9B683924-4A7D-6275-4EA1-D5F7F018A799}"/>
          </ac:spMkLst>
        </pc:spChg>
        <pc:grpChg chg="add mod">
          <ac:chgData name="May, Darron (DI SW EDA DVT PRM)" userId="ec32df33-21a1-41b1-be76-30f1076645cf" providerId="ADAL" clId="{679C65F8-FD46-417C-85D4-160A657E3FFC}" dt="2025-01-29T15:55:24.808" v="2135"/>
          <ac:grpSpMkLst>
            <pc:docMk/>
            <pc:sldMk cId="3199708534" sldId="1246"/>
            <ac:grpSpMk id="10" creationId="{E58BE552-4908-7035-880F-36D43E804835}"/>
          </ac:grpSpMkLst>
        </pc:grpChg>
        <pc:grpChg chg="add mod">
          <ac:chgData name="May, Darron (DI SW EDA DVT PRM)" userId="ec32df33-21a1-41b1-be76-30f1076645cf" providerId="ADAL" clId="{679C65F8-FD46-417C-85D4-160A657E3FFC}" dt="2025-01-29T15:55:24.808" v="2135"/>
          <ac:grpSpMkLst>
            <pc:docMk/>
            <pc:sldMk cId="3199708534" sldId="1246"/>
            <ac:grpSpMk id="17" creationId="{0601DACA-5542-B2C7-14F2-549FE8E92E4E}"/>
          </ac:grpSpMkLst>
        </pc:grpChg>
        <pc:picChg chg="add mod">
          <ac:chgData name="May, Darron (DI SW EDA DVT PRM)" userId="ec32df33-21a1-41b1-be76-30f1076645cf" providerId="ADAL" clId="{679C65F8-FD46-417C-85D4-160A657E3FFC}" dt="2025-01-29T15:55:24.808" v="2135"/>
          <ac:picMkLst>
            <pc:docMk/>
            <pc:sldMk cId="3199708534" sldId="1246"/>
            <ac:picMk id="8" creationId="{F6D27DCA-0708-6149-A81E-882A58839851}"/>
          </ac:picMkLst>
        </pc:picChg>
        <pc:picChg chg="add mod">
          <ac:chgData name="May, Darron (DI SW EDA DVT PRM)" userId="ec32df33-21a1-41b1-be76-30f1076645cf" providerId="ADAL" clId="{679C65F8-FD46-417C-85D4-160A657E3FFC}" dt="2025-01-29T15:55:24.808" v="2135"/>
          <ac:picMkLst>
            <pc:docMk/>
            <pc:sldMk cId="3199708534" sldId="1246"/>
            <ac:picMk id="15" creationId="{ED1A575B-1000-E866-DE0E-00C0B9C2A540}"/>
          </ac:picMkLst>
        </pc:picChg>
        <pc:picChg chg="add mod">
          <ac:chgData name="May, Darron (DI SW EDA DVT PRM)" userId="ec32df33-21a1-41b1-be76-30f1076645cf" providerId="ADAL" clId="{679C65F8-FD46-417C-85D4-160A657E3FFC}" dt="2025-01-29T15:55:24.808" v="2135"/>
          <ac:picMkLst>
            <pc:docMk/>
            <pc:sldMk cId="3199708534" sldId="1246"/>
            <ac:picMk id="16" creationId="{E2FEBC93-EC9E-5299-BA25-EC3CBB17D61F}"/>
          </ac:picMkLst>
        </pc:picChg>
        <pc:picChg chg="add mod">
          <ac:chgData name="May, Darron (DI SW EDA DVT PRM)" userId="ec32df33-21a1-41b1-be76-30f1076645cf" providerId="ADAL" clId="{679C65F8-FD46-417C-85D4-160A657E3FFC}" dt="2025-01-29T15:55:24.808" v="2135"/>
          <ac:picMkLst>
            <pc:docMk/>
            <pc:sldMk cId="3199708534" sldId="1246"/>
            <ac:picMk id="21" creationId="{379B5806-7E83-F185-8DCE-BEADF4D84829}"/>
          </ac:picMkLst>
        </pc:picChg>
        <pc:cxnChg chg="mod">
          <ac:chgData name="May, Darron (DI SW EDA DVT PRM)" userId="ec32df33-21a1-41b1-be76-30f1076645cf" providerId="ADAL" clId="{679C65F8-FD46-417C-85D4-160A657E3FFC}" dt="2025-01-29T15:55:24.808" v="2135"/>
          <ac:cxnSpMkLst>
            <pc:docMk/>
            <pc:sldMk cId="3199708534" sldId="1246"/>
            <ac:cxnSpMk id="12" creationId="{833C616E-8C68-E946-3132-A0052C1D8C21}"/>
          </ac:cxnSpMkLst>
        </pc:cxnChg>
        <pc:cxnChg chg="mod">
          <ac:chgData name="May, Darron (DI SW EDA DVT PRM)" userId="ec32df33-21a1-41b1-be76-30f1076645cf" providerId="ADAL" clId="{679C65F8-FD46-417C-85D4-160A657E3FFC}" dt="2025-01-29T15:55:24.808" v="2135"/>
          <ac:cxnSpMkLst>
            <pc:docMk/>
            <pc:sldMk cId="3199708534" sldId="1246"/>
            <ac:cxnSpMk id="14" creationId="{C410A697-26CD-53ED-1B5C-886B07BCF03E}"/>
          </ac:cxnSpMkLst>
        </pc:cxnChg>
        <pc:cxnChg chg="mod">
          <ac:chgData name="May, Darron (DI SW EDA DVT PRM)" userId="ec32df33-21a1-41b1-be76-30f1076645cf" providerId="ADAL" clId="{679C65F8-FD46-417C-85D4-160A657E3FFC}" dt="2025-01-29T15:55:24.808" v="2135"/>
          <ac:cxnSpMkLst>
            <pc:docMk/>
            <pc:sldMk cId="3199708534" sldId="1246"/>
            <ac:cxnSpMk id="19" creationId="{EC591630-54EA-DD5F-FE98-ED72E119199C}"/>
          </ac:cxnSpMkLst>
        </pc:cxnChg>
        <pc:cxnChg chg="mod">
          <ac:chgData name="May, Darron (DI SW EDA DVT PRM)" userId="ec32df33-21a1-41b1-be76-30f1076645cf" providerId="ADAL" clId="{679C65F8-FD46-417C-85D4-160A657E3FFC}" dt="2025-01-29T15:55:24.808" v="2135"/>
          <ac:cxnSpMkLst>
            <pc:docMk/>
            <pc:sldMk cId="3199708534" sldId="1246"/>
            <ac:cxnSpMk id="20" creationId="{C7461D12-6F2A-C68D-DCC1-C2ADFC4D75DE}"/>
          </ac:cxnSpMkLst>
        </pc:cxnChg>
      </pc:sldChg>
      <pc:sldChg chg="addSp delSp modSp add mod modAnim">
        <pc:chgData name="May, Darron (DI SW EDA DVT PRM)" userId="ec32df33-21a1-41b1-be76-30f1076645cf" providerId="ADAL" clId="{679C65F8-FD46-417C-85D4-160A657E3FFC}" dt="2025-01-29T16:05:10.265" v="2155"/>
        <pc:sldMkLst>
          <pc:docMk/>
          <pc:sldMk cId="2763418868" sldId="1247"/>
        </pc:sldMkLst>
        <pc:spChg chg="mod">
          <ac:chgData name="May, Darron (DI SW EDA DVT PRM)" userId="ec32df33-21a1-41b1-be76-30f1076645cf" providerId="ADAL" clId="{679C65F8-FD46-417C-85D4-160A657E3FFC}" dt="2025-01-29T16:04:51.613" v="2152"/>
          <ac:spMkLst>
            <pc:docMk/>
            <pc:sldMk cId="2763418868" sldId="1247"/>
            <ac:spMk id="2" creationId="{F39C13C3-F845-03DF-150F-10EA5E347080}"/>
          </ac:spMkLst>
        </pc:spChg>
        <pc:spChg chg="del">
          <ac:chgData name="May, Darron (DI SW EDA DVT PRM)" userId="ec32df33-21a1-41b1-be76-30f1076645cf" providerId="ADAL" clId="{679C65F8-FD46-417C-85D4-160A657E3FFC}" dt="2025-01-29T16:05:07.978" v="2153" actId="478"/>
          <ac:spMkLst>
            <pc:docMk/>
            <pc:sldMk cId="2763418868" sldId="1247"/>
            <ac:spMk id="3" creationId="{173ECD71-F15F-87FF-651B-A298DD10422B}"/>
          </ac:spMkLst>
        </pc:spChg>
        <pc:spChg chg="add del mod">
          <ac:chgData name="May, Darron (DI SW EDA DVT PRM)" userId="ec32df33-21a1-41b1-be76-30f1076645cf" providerId="ADAL" clId="{679C65F8-FD46-417C-85D4-160A657E3FFC}" dt="2025-01-29T16:05:08.801" v="2154" actId="478"/>
          <ac:spMkLst>
            <pc:docMk/>
            <pc:sldMk cId="2763418868" sldId="1247"/>
            <ac:spMk id="7" creationId="{40184D42-54D4-6229-B2C0-E527D00F8ADE}"/>
          </ac:spMkLst>
        </pc:spChg>
        <pc:spChg chg="add mod">
          <ac:chgData name="May, Darron (DI SW EDA DVT PRM)" userId="ec32df33-21a1-41b1-be76-30f1076645cf" providerId="ADAL" clId="{679C65F8-FD46-417C-85D4-160A657E3FFC}" dt="2025-01-29T16:05:10.265" v="2155"/>
          <ac:spMkLst>
            <pc:docMk/>
            <pc:sldMk cId="2763418868" sldId="1247"/>
            <ac:spMk id="9" creationId="{57916AD5-11AA-559F-3780-5B7034878E1F}"/>
          </ac:spMkLst>
        </pc:spChg>
        <pc:spChg chg="add mod">
          <ac:chgData name="May, Darron (DI SW EDA DVT PRM)" userId="ec32df33-21a1-41b1-be76-30f1076645cf" providerId="ADAL" clId="{679C65F8-FD46-417C-85D4-160A657E3FFC}" dt="2025-01-29T16:05:10.265" v="2155"/>
          <ac:spMkLst>
            <pc:docMk/>
            <pc:sldMk cId="2763418868" sldId="1247"/>
            <ac:spMk id="10" creationId="{E0647864-D0CB-1883-95C7-AFA5EE7F0E77}"/>
          </ac:spMkLst>
        </pc:spChg>
        <pc:spChg chg="add mod">
          <ac:chgData name="May, Darron (DI SW EDA DVT PRM)" userId="ec32df33-21a1-41b1-be76-30f1076645cf" providerId="ADAL" clId="{679C65F8-FD46-417C-85D4-160A657E3FFC}" dt="2025-01-29T16:05:10.265" v="2155"/>
          <ac:spMkLst>
            <pc:docMk/>
            <pc:sldMk cId="2763418868" sldId="1247"/>
            <ac:spMk id="11" creationId="{FB57C613-B364-5C89-2D96-F6ED9FF603FE}"/>
          </ac:spMkLst>
        </pc:spChg>
        <pc:spChg chg="add mod">
          <ac:chgData name="May, Darron (DI SW EDA DVT PRM)" userId="ec32df33-21a1-41b1-be76-30f1076645cf" providerId="ADAL" clId="{679C65F8-FD46-417C-85D4-160A657E3FFC}" dt="2025-01-29T16:05:10.265" v="2155"/>
          <ac:spMkLst>
            <pc:docMk/>
            <pc:sldMk cId="2763418868" sldId="1247"/>
            <ac:spMk id="13" creationId="{B8C68703-F909-D4CF-3A7A-526A1B93292B}"/>
          </ac:spMkLst>
        </pc:spChg>
        <pc:spChg chg="add mod">
          <ac:chgData name="May, Darron (DI SW EDA DVT PRM)" userId="ec32df33-21a1-41b1-be76-30f1076645cf" providerId="ADAL" clId="{679C65F8-FD46-417C-85D4-160A657E3FFC}" dt="2025-01-29T16:05:10.265" v="2155"/>
          <ac:spMkLst>
            <pc:docMk/>
            <pc:sldMk cId="2763418868" sldId="1247"/>
            <ac:spMk id="14" creationId="{69811D28-4D4E-DC1D-B3A7-993A6D899C3D}"/>
          </ac:spMkLst>
        </pc:spChg>
        <pc:spChg chg="add mod">
          <ac:chgData name="May, Darron (DI SW EDA DVT PRM)" userId="ec32df33-21a1-41b1-be76-30f1076645cf" providerId="ADAL" clId="{679C65F8-FD46-417C-85D4-160A657E3FFC}" dt="2025-01-29T16:05:10.265" v="2155"/>
          <ac:spMkLst>
            <pc:docMk/>
            <pc:sldMk cId="2763418868" sldId="1247"/>
            <ac:spMk id="15" creationId="{674DE372-EDDA-AFCA-CE10-1627958803F5}"/>
          </ac:spMkLst>
        </pc:spChg>
        <pc:spChg chg="add mod">
          <ac:chgData name="May, Darron (DI SW EDA DVT PRM)" userId="ec32df33-21a1-41b1-be76-30f1076645cf" providerId="ADAL" clId="{679C65F8-FD46-417C-85D4-160A657E3FFC}" dt="2025-01-29T16:05:10.265" v="2155"/>
          <ac:spMkLst>
            <pc:docMk/>
            <pc:sldMk cId="2763418868" sldId="1247"/>
            <ac:spMk id="16" creationId="{580CFF6A-F31B-21B6-67CD-C1D0BD3B4DDD}"/>
          </ac:spMkLst>
        </pc:spChg>
        <pc:spChg chg="add mod">
          <ac:chgData name="May, Darron (DI SW EDA DVT PRM)" userId="ec32df33-21a1-41b1-be76-30f1076645cf" providerId="ADAL" clId="{679C65F8-FD46-417C-85D4-160A657E3FFC}" dt="2025-01-29T16:05:10.265" v="2155"/>
          <ac:spMkLst>
            <pc:docMk/>
            <pc:sldMk cId="2763418868" sldId="1247"/>
            <ac:spMk id="17" creationId="{F43B089D-4DAF-83F3-2B23-0900B8842239}"/>
          </ac:spMkLst>
        </pc:spChg>
        <pc:spChg chg="add mod">
          <ac:chgData name="May, Darron (DI SW EDA DVT PRM)" userId="ec32df33-21a1-41b1-be76-30f1076645cf" providerId="ADAL" clId="{679C65F8-FD46-417C-85D4-160A657E3FFC}" dt="2025-01-29T16:05:10.265" v="2155"/>
          <ac:spMkLst>
            <pc:docMk/>
            <pc:sldMk cId="2763418868" sldId="1247"/>
            <ac:spMk id="19" creationId="{5E2E211E-0AB6-EA61-40A9-82155EDA45AB}"/>
          </ac:spMkLst>
        </pc:spChg>
        <pc:spChg chg="add mod">
          <ac:chgData name="May, Darron (DI SW EDA DVT PRM)" userId="ec32df33-21a1-41b1-be76-30f1076645cf" providerId="ADAL" clId="{679C65F8-FD46-417C-85D4-160A657E3FFC}" dt="2025-01-29T16:05:10.265" v="2155"/>
          <ac:spMkLst>
            <pc:docMk/>
            <pc:sldMk cId="2763418868" sldId="1247"/>
            <ac:spMk id="20" creationId="{CA5CBD48-78DE-518C-1C44-8BFD5626BDDC}"/>
          </ac:spMkLst>
        </pc:spChg>
        <pc:spChg chg="add mod">
          <ac:chgData name="May, Darron (DI SW EDA DVT PRM)" userId="ec32df33-21a1-41b1-be76-30f1076645cf" providerId="ADAL" clId="{679C65F8-FD46-417C-85D4-160A657E3FFC}" dt="2025-01-29T16:05:10.265" v="2155"/>
          <ac:spMkLst>
            <pc:docMk/>
            <pc:sldMk cId="2763418868" sldId="1247"/>
            <ac:spMk id="22" creationId="{677AECE6-BBC4-8461-C5B3-3D90A896FCBD}"/>
          </ac:spMkLst>
        </pc:spChg>
        <pc:spChg chg="add mod">
          <ac:chgData name="May, Darron (DI SW EDA DVT PRM)" userId="ec32df33-21a1-41b1-be76-30f1076645cf" providerId="ADAL" clId="{679C65F8-FD46-417C-85D4-160A657E3FFC}" dt="2025-01-29T16:05:10.265" v="2155"/>
          <ac:spMkLst>
            <pc:docMk/>
            <pc:sldMk cId="2763418868" sldId="1247"/>
            <ac:spMk id="23" creationId="{41F063D3-EC3B-0DCE-27F4-567D0A17BD4B}"/>
          </ac:spMkLst>
        </pc:spChg>
        <pc:spChg chg="add mod">
          <ac:chgData name="May, Darron (DI SW EDA DVT PRM)" userId="ec32df33-21a1-41b1-be76-30f1076645cf" providerId="ADAL" clId="{679C65F8-FD46-417C-85D4-160A657E3FFC}" dt="2025-01-29T16:05:10.265" v="2155"/>
          <ac:spMkLst>
            <pc:docMk/>
            <pc:sldMk cId="2763418868" sldId="1247"/>
            <ac:spMk id="24" creationId="{3A2CDD7B-8CFC-21B0-58CC-6D5D7F7A49E7}"/>
          </ac:spMkLst>
        </pc:spChg>
        <pc:spChg chg="mod">
          <ac:chgData name="May, Darron (DI SW EDA DVT PRM)" userId="ec32df33-21a1-41b1-be76-30f1076645cf" providerId="ADAL" clId="{679C65F8-FD46-417C-85D4-160A657E3FFC}" dt="2025-01-29T16:05:10.265" v="2155"/>
          <ac:spMkLst>
            <pc:docMk/>
            <pc:sldMk cId="2763418868" sldId="1247"/>
            <ac:spMk id="26" creationId="{8D69F826-1066-1502-605E-5A05FD0F7EB0}"/>
          </ac:spMkLst>
        </pc:spChg>
        <pc:spChg chg="mod">
          <ac:chgData name="May, Darron (DI SW EDA DVT PRM)" userId="ec32df33-21a1-41b1-be76-30f1076645cf" providerId="ADAL" clId="{679C65F8-FD46-417C-85D4-160A657E3FFC}" dt="2025-01-29T16:05:10.265" v="2155"/>
          <ac:spMkLst>
            <pc:docMk/>
            <pc:sldMk cId="2763418868" sldId="1247"/>
            <ac:spMk id="29" creationId="{E4557EDA-5B3C-5F6F-5724-D8D9A1796570}"/>
          </ac:spMkLst>
        </pc:spChg>
        <pc:spChg chg="mod">
          <ac:chgData name="May, Darron (DI SW EDA DVT PRM)" userId="ec32df33-21a1-41b1-be76-30f1076645cf" providerId="ADAL" clId="{679C65F8-FD46-417C-85D4-160A657E3FFC}" dt="2025-01-29T16:05:10.265" v="2155"/>
          <ac:spMkLst>
            <pc:docMk/>
            <pc:sldMk cId="2763418868" sldId="1247"/>
            <ac:spMk id="30" creationId="{75A13E07-4542-1F45-0277-FFFC78356FE4}"/>
          </ac:spMkLst>
        </pc:spChg>
        <pc:grpChg chg="add mod">
          <ac:chgData name="May, Darron (DI SW EDA DVT PRM)" userId="ec32df33-21a1-41b1-be76-30f1076645cf" providerId="ADAL" clId="{679C65F8-FD46-417C-85D4-160A657E3FFC}" dt="2025-01-29T16:05:10.265" v="2155"/>
          <ac:grpSpMkLst>
            <pc:docMk/>
            <pc:sldMk cId="2763418868" sldId="1247"/>
            <ac:grpSpMk id="25" creationId="{342DB12F-D546-FCA5-73ED-D52F0A63533F}"/>
          </ac:grpSpMkLst>
        </pc:grpChg>
        <pc:grpChg chg="mod">
          <ac:chgData name="May, Darron (DI SW EDA DVT PRM)" userId="ec32df33-21a1-41b1-be76-30f1076645cf" providerId="ADAL" clId="{679C65F8-FD46-417C-85D4-160A657E3FFC}" dt="2025-01-29T16:05:10.265" v="2155"/>
          <ac:grpSpMkLst>
            <pc:docMk/>
            <pc:sldMk cId="2763418868" sldId="1247"/>
            <ac:grpSpMk id="27" creationId="{311EB85D-0C40-F226-C71B-05B513428DBC}"/>
          </ac:grpSpMkLst>
        </pc:grpChg>
        <pc:picChg chg="add mod">
          <ac:chgData name="May, Darron (DI SW EDA DVT PRM)" userId="ec32df33-21a1-41b1-be76-30f1076645cf" providerId="ADAL" clId="{679C65F8-FD46-417C-85D4-160A657E3FFC}" dt="2025-01-29T16:05:10.265" v="2155"/>
          <ac:picMkLst>
            <pc:docMk/>
            <pc:sldMk cId="2763418868" sldId="1247"/>
            <ac:picMk id="8" creationId="{D4BBB83D-3CC6-61EF-983F-F5AA22F888BA}"/>
          </ac:picMkLst>
        </pc:picChg>
        <pc:picChg chg="add mod">
          <ac:chgData name="May, Darron (DI SW EDA DVT PRM)" userId="ec32df33-21a1-41b1-be76-30f1076645cf" providerId="ADAL" clId="{679C65F8-FD46-417C-85D4-160A657E3FFC}" dt="2025-01-29T16:05:10.265" v="2155"/>
          <ac:picMkLst>
            <pc:docMk/>
            <pc:sldMk cId="2763418868" sldId="1247"/>
            <ac:picMk id="12" creationId="{504E0501-967C-4696-3624-C06924AA8FC5}"/>
          </ac:picMkLst>
        </pc:picChg>
        <pc:picChg chg="add mod">
          <ac:chgData name="May, Darron (DI SW EDA DVT PRM)" userId="ec32df33-21a1-41b1-be76-30f1076645cf" providerId="ADAL" clId="{679C65F8-FD46-417C-85D4-160A657E3FFC}" dt="2025-01-29T16:05:10.265" v="2155"/>
          <ac:picMkLst>
            <pc:docMk/>
            <pc:sldMk cId="2763418868" sldId="1247"/>
            <ac:picMk id="18" creationId="{19350999-EB7F-5A9B-DC90-A873A46C2A8B}"/>
          </ac:picMkLst>
        </pc:picChg>
        <pc:picChg chg="add mod">
          <ac:chgData name="May, Darron (DI SW EDA DVT PRM)" userId="ec32df33-21a1-41b1-be76-30f1076645cf" providerId="ADAL" clId="{679C65F8-FD46-417C-85D4-160A657E3FFC}" dt="2025-01-29T16:05:10.265" v="2155"/>
          <ac:picMkLst>
            <pc:docMk/>
            <pc:sldMk cId="2763418868" sldId="1247"/>
            <ac:picMk id="21" creationId="{4D2E00D0-315D-AE0E-3551-5CA7BB4C0C78}"/>
          </ac:picMkLst>
        </pc:picChg>
        <pc:picChg chg="mod">
          <ac:chgData name="May, Darron (DI SW EDA DVT PRM)" userId="ec32df33-21a1-41b1-be76-30f1076645cf" providerId="ADAL" clId="{679C65F8-FD46-417C-85D4-160A657E3FFC}" dt="2025-01-29T16:05:10.265" v="2155"/>
          <ac:picMkLst>
            <pc:docMk/>
            <pc:sldMk cId="2763418868" sldId="1247"/>
            <ac:picMk id="28" creationId="{3CF672A0-9510-59DB-37C8-5C2162EDE376}"/>
          </ac:picMkLst>
        </pc:picChg>
      </pc:sldChg>
      <pc:sldChg chg="modSp add mod">
        <pc:chgData name="May, Darron (DI SW EDA DVT PRM)" userId="ec32df33-21a1-41b1-be76-30f1076645cf" providerId="ADAL" clId="{679C65F8-FD46-417C-85D4-160A657E3FFC}" dt="2025-01-29T16:05:52.403" v="2158" actId="20577"/>
        <pc:sldMkLst>
          <pc:docMk/>
          <pc:sldMk cId="1503162987" sldId="1248"/>
        </pc:sldMkLst>
        <pc:spChg chg="mod">
          <ac:chgData name="May, Darron (DI SW EDA DVT PRM)" userId="ec32df33-21a1-41b1-be76-30f1076645cf" providerId="ADAL" clId="{679C65F8-FD46-417C-85D4-160A657E3FFC}" dt="2025-01-29T16:05:52.403" v="2158" actId="20577"/>
          <ac:spMkLst>
            <pc:docMk/>
            <pc:sldMk cId="1503162987" sldId="1248"/>
            <ac:spMk id="3" creationId="{7D93D585-ADD6-DC71-282E-1235E54425BF}"/>
          </ac:spMkLst>
        </pc:spChg>
      </pc:sldChg>
      <pc:sldChg chg="add">
        <pc:chgData name="May, Darron (DI SW EDA DVT PRM)" userId="ec32df33-21a1-41b1-be76-30f1076645cf" providerId="ADAL" clId="{679C65F8-FD46-417C-85D4-160A657E3FFC}" dt="2025-01-29T16:06:05.280" v="2159"/>
        <pc:sldMkLst>
          <pc:docMk/>
          <pc:sldMk cId="1254715450" sldId="1249"/>
        </pc:sldMkLst>
      </pc:sldChg>
      <pc:sldChg chg="add">
        <pc:chgData name="May, Darron (DI SW EDA DVT PRM)" userId="ec32df33-21a1-41b1-be76-30f1076645cf" providerId="ADAL" clId="{679C65F8-FD46-417C-85D4-160A657E3FFC}" dt="2025-01-29T16:24:12.586" v="2162"/>
        <pc:sldMkLst>
          <pc:docMk/>
          <pc:sldMk cId="3563686450" sldId="1250"/>
        </pc:sldMkLst>
      </pc:sldChg>
      <pc:sldChg chg="addSp modSp add del mod">
        <pc:chgData name="May, Darron (DI SW EDA DVT PRM)" userId="ec32df33-21a1-41b1-be76-30f1076645cf" providerId="ADAL" clId="{679C65F8-FD46-417C-85D4-160A657E3FFC}" dt="2025-01-29T16:51:17.953" v="2692" actId="47"/>
        <pc:sldMkLst>
          <pc:docMk/>
          <pc:sldMk cId="3180267002" sldId="1251"/>
        </pc:sldMkLst>
        <pc:spChg chg="add mod">
          <ac:chgData name="May, Darron (DI SW EDA DVT PRM)" userId="ec32df33-21a1-41b1-be76-30f1076645cf" providerId="ADAL" clId="{679C65F8-FD46-417C-85D4-160A657E3FFC}" dt="2025-01-29T16:41:15.405" v="2448" actId="20577"/>
          <ac:spMkLst>
            <pc:docMk/>
            <pc:sldMk cId="3180267002" sldId="1251"/>
            <ac:spMk id="3" creationId="{422323EC-BD02-41C5-C867-7D3203A4DF5B}"/>
          </ac:spMkLst>
        </pc:spChg>
        <pc:spChg chg="add mod">
          <ac:chgData name="May, Darron (DI SW EDA DVT PRM)" userId="ec32df33-21a1-41b1-be76-30f1076645cf" providerId="ADAL" clId="{679C65F8-FD46-417C-85D4-160A657E3FFC}" dt="2025-01-29T16:41:27.725" v="2458" actId="20577"/>
          <ac:spMkLst>
            <pc:docMk/>
            <pc:sldMk cId="3180267002" sldId="1251"/>
            <ac:spMk id="4" creationId="{7DCFA80F-0F9E-D110-39F4-9B0E5764C86E}"/>
          </ac:spMkLst>
        </pc:spChg>
        <pc:spChg chg="add mod">
          <ac:chgData name="May, Darron (DI SW EDA DVT PRM)" userId="ec32df33-21a1-41b1-be76-30f1076645cf" providerId="ADAL" clId="{679C65F8-FD46-417C-85D4-160A657E3FFC}" dt="2025-01-29T16:44:19.665" v="2461"/>
          <ac:spMkLst>
            <pc:docMk/>
            <pc:sldMk cId="3180267002" sldId="1251"/>
            <ac:spMk id="7" creationId="{6D77C1BF-0415-279C-D0F4-751CB94855DA}"/>
          </ac:spMkLst>
        </pc:spChg>
        <pc:spChg chg="mod">
          <ac:chgData name="May, Darron (DI SW EDA DVT PRM)" userId="ec32df33-21a1-41b1-be76-30f1076645cf" providerId="ADAL" clId="{679C65F8-FD46-417C-85D4-160A657E3FFC}" dt="2025-01-29T16:39:29.470" v="2393" actId="1036"/>
          <ac:spMkLst>
            <pc:docMk/>
            <pc:sldMk cId="3180267002" sldId="1251"/>
            <ac:spMk id="8" creationId="{213AC8CF-6E23-A361-638E-FDBFBC647E25}"/>
          </ac:spMkLst>
        </pc:spChg>
        <pc:spChg chg="mod">
          <ac:chgData name="May, Darron (DI SW EDA DVT PRM)" userId="ec32df33-21a1-41b1-be76-30f1076645cf" providerId="ADAL" clId="{679C65F8-FD46-417C-85D4-160A657E3FFC}" dt="2025-01-29T16:39:29.470" v="2393" actId="1036"/>
          <ac:spMkLst>
            <pc:docMk/>
            <pc:sldMk cId="3180267002" sldId="1251"/>
            <ac:spMk id="9" creationId="{1823062C-CD84-6B35-2C58-D52B9BC2258C}"/>
          </ac:spMkLst>
        </pc:spChg>
        <pc:spChg chg="mod">
          <ac:chgData name="May, Darron (DI SW EDA DVT PRM)" userId="ec32df33-21a1-41b1-be76-30f1076645cf" providerId="ADAL" clId="{679C65F8-FD46-417C-85D4-160A657E3FFC}" dt="2025-01-29T16:39:29.470" v="2393" actId="1036"/>
          <ac:spMkLst>
            <pc:docMk/>
            <pc:sldMk cId="3180267002" sldId="1251"/>
            <ac:spMk id="11" creationId="{0691CEF9-5303-4516-2C36-330BB4D8E8B1}"/>
          </ac:spMkLst>
        </pc:spChg>
        <pc:spChg chg="mod">
          <ac:chgData name="May, Darron (DI SW EDA DVT PRM)" userId="ec32df33-21a1-41b1-be76-30f1076645cf" providerId="ADAL" clId="{679C65F8-FD46-417C-85D4-160A657E3FFC}" dt="2025-01-29T16:39:29.470" v="2393" actId="1036"/>
          <ac:spMkLst>
            <pc:docMk/>
            <pc:sldMk cId="3180267002" sldId="1251"/>
            <ac:spMk id="12" creationId="{8A1FC0B5-6D3A-FD1C-3AC7-3D7EEEFDD23F}"/>
          </ac:spMkLst>
        </pc:spChg>
        <pc:spChg chg="mod">
          <ac:chgData name="May, Darron (DI SW EDA DVT PRM)" userId="ec32df33-21a1-41b1-be76-30f1076645cf" providerId="ADAL" clId="{679C65F8-FD46-417C-85D4-160A657E3FFC}" dt="2025-01-29T16:39:29.470" v="2393" actId="1036"/>
          <ac:spMkLst>
            <pc:docMk/>
            <pc:sldMk cId="3180267002" sldId="1251"/>
            <ac:spMk id="14" creationId="{6B2C61A8-2C2A-84A0-0706-C06F58EFDB29}"/>
          </ac:spMkLst>
        </pc:spChg>
        <pc:spChg chg="mod">
          <ac:chgData name="May, Darron (DI SW EDA DVT PRM)" userId="ec32df33-21a1-41b1-be76-30f1076645cf" providerId="ADAL" clId="{679C65F8-FD46-417C-85D4-160A657E3FFC}" dt="2025-01-29T16:39:29.470" v="2393" actId="1036"/>
          <ac:spMkLst>
            <pc:docMk/>
            <pc:sldMk cId="3180267002" sldId="1251"/>
            <ac:spMk id="15" creationId="{7D7171D4-166E-5988-AA3A-B22219E1B97C}"/>
          </ac:spMkLst>
        </pc:spChg>
        <pc:spChg chg="mod">
          <ac:chgData name="May, Darron (DI SW EDA DVT PRM)" userId="ec32df33-21a1-41b1-be76-30f1076645cf" providerId="ADAL" clId="{679C65F8-FD46-417C-85D4-160A657E3FFC}" dt="2025-01-29T16:39:29.470" v="2393" actId="1036"/>
          <ac:spMkLst>
            <pc:docMk/>
            <pc:sldMk cId="3180267002" sldId="1251"/>
            <ac:spMk id="17" creationId="{AA5937D6-1F53-DD7D-A4DF-B4DF77C8281B}"/>
          </ac:spMkLst>
        </pc:spChg>
        <pc:spChg chg="mod">
          <ac:chgData name="May, Darron (DI SW EDA DVT PRM)" userId="ec32df33-21a1-41b1-be76-30f1076645cf" providerId="ADAL" clId="{679C65F8-FD46-417C-85D4-160A657E3FFC}" dt="2025-01-29T16:39:29.470" v="2393" actId="1036"/>
          <ac:spMkLst>
            <pc:docMk/>
            <pc:sldMk cId="3180267002" sldId="1251"/>
            <ac:spMk id="18" creationId="{ACF36CFE-472B-07C4-172D-7505CF2EB498}"/>
          </ac:spMkLst>
        </pc:spChg>
        <pc:spChg chg="mod">
          <ac:chgData name="May, Darron (DI SW EDA DVT PRM)" userId="ec32df33-21a1-41b1-be76-30f1076645cf" providerId="ADAL" clId="{679C65F8-FD46-417C-85D4-160A657E3FFC}" dt="2025-01-29T16:39:29.470" v="2393" actId="1036"/>
          <ac:spMkLst>
            <pc:docMk/>
            <pc:sldMk cId="3180267002" sldId="1251"/>
            <ac:spMk id="20" creationId="{2317CFAF-65F8-5CF8-FF3F-26BBBCC56263}"/>
          </ac:spMkLst>
        </pc:spChg>
        <pc:spChg chg="mod">
          <ac:chgData name="May, Darron (DI SW EDA DVT PRM)" userId="ec32df33-21a1-41b1-be76-30f1076645cf" providerId="ADAL" clId="{679C65F8-FD46-417C-85D4-160A657E3FFC}" dt="2025-01-29T16:39:29.470" v="2393" actId="1036"/>
          <ac:spMkLst>
            <pc:docMk/>
            <pc:sldMk cId="3180267002" sldId="1251"/>
            <ac:spMk id="21" creationId="{3EBBBF56-B6D4-4452-8B86-90F959BE109F}"/>
          </ac:spMkLst>
        </pc:spChg>
        <pc:spChg chg="mod">
          <ac:chgData name="May, Darron (DI SW EDA DVT PRM)" userId="ec32df33-21a1-41b1-be76-30f1076645cf" providerId="ADAL" clId="{679C65F8-FD46-417C-85D4-160A657E3FFC}" dt="2025-01-29T16:39:29.470" v="2393" actId="1036"/>
          <ac:spMkLst>
            <pc:docMk/>
            <pc:sldMk cId="3180267002" sldId="1251"/>
            <ac:spMk id="23" creationId="{D47D62E3-127C-EE10-29A5-ECC998D46BB8}"/>
          </ac:spMkLst>
        </pc:spChg>
        <pc:spChg chg="mod">
          <ac:chgData name="May, Darron (DI SW EDA DVT PRM)" userId="ec32df33-21a1-41b1-be76-30f1076645cf" providerId="ADAL" clId="{679C65F8-FD46-417C-85D4-160A657E3FFC}" dt="2025-01-29T16:39:29.470" v="2393" actId="1036"/>
          <ac:spMkLst>
            <pc:docMk/>
            <pc:sldMk cId="3180267002" sldId="1251"/>
            <ac:spMk id="24" creationId="{3FAD2672-6447-C3C8-1698-42F9212697AE}"/>
          </ac:spMkLst>
        </pc:spChg>
        <pc:spChg chg="mod">
          <ac:chgData name="May, Darron (DI SW EDA DVT PRM)" userId="ec32df33-21a1-41b1-be76-30f1076645cf" providerId="ADAL" clId="{679C65F8-FD46-417C-85D4-160A657E3FFC}" dt="2025-01-29T16:39:29.470" v="2393" actId="1036"/>
          <ac:spMkLst>
            <pc:docMk/>
            <pc:sldMk cId="3180267002" sldId="1251"/>
            <ac:spMk id="26" creationId="{04C9DFF6-9517-7F8C-EB83-B0ADEEBFC6C7}"/>
          </ac:spMkLst>
        </pc:spChg>
        <pc:spChg chg="mod">
          <ac:chgData name="May, Darron (DI SW EDA DVT PRM)" userId="ec32df33-21a1-41b1-be76-30f1076645cf" providerId="ADAL" clId="{679C65F8-FD46-417C-85D4-160A657E3FFC}" dt="2025-01-29T16:39:29.470" v="2393" actId="1036"/>
          <ac:spMkLst>
            <pc:docMk/>
            <pc:sldMk cId="3180267002" sldId="1251"/>
            <ac:spMk id="27" creationId="{AFEA1B48-81E4-F910-BF80-8295A2395397}"/>
          </ac:spMkLst>
        </pc:spChg>
        <pc:spChg chg="mod">
          <ac:chgData name="May, Darron (DI SW EDA DVT PRM)" userId="ec32df33-21a1-41b1-be76-30f1076645cf" providerId="ADAL" clId="{679C65F8-FD46-417C-85D4-160A657E3FFC}" dt="2025-01-29T16:39:29.470" v="2393" actId="1036"/>
          <ac:spMkLst>
            <pc:docMk/>
            <pc:sldMk cId="3180267002" sldId="1251"/>
            <ac:spMk id="31" creationId="{3FBD2A10-8214-62AA-3EB9-D870F74D0BC3}"/>
          </ac:spMkLst>
        </pc:spChg>
        <pc:spChg chg="mod">
          <ac:chgData name="May, Darron (DI SW EDA DVT PRM)" userId="ec32df33-21a1-41b1-be76-30f1076645cf" providerId="ADAL" clId="{679C65F8-FD46-417C-85D4-160A657E3FFC}" dt="2025-01-29T16:39:29.470" v="2393" actId="1036"/>
          <ac:spMkLst>
            <pc:docMk/>
            <pc:sldMk cId="3180267002" sldId="1251"/>
            <ac:spMk id="32" creationId="{1C55C1B1-EF50-2C4F-3FFB-E36AA396647B}"/>
          </ac:spMkLst>
        </pc:spChg>
        <pc:spChg chg="mod">
          <ac:chgData name="May, Darron (DI SW EDA DVT PRM)" userId="ec32df33-21a1-41b1-be76-30f1076645cf" providerId="ADAL" clId="{679C65F8-FD46-417C-85D4-160A657E3FFC}" dt="2025-01-29T16:40:34.428" v="2431" actId="1035"/>
          <ac:spMkLst>
            <pc:docMk/>
            <pc:sldMk cId="3180267002" sldId="1251"/>
            <ac:spMk id="35" creationId="{B0390AE0-900A-4892-4617-EF619B263CF3}"/>
          </ac:spMkLst>
        </pc:spChg>
        <pc:spChg chg="mod">
          <ac:chgData name="May, Darron (DI SW EDA DVT PRM)" userId="ec32df33-21a1-41b1-be76-30f1076645cf" providerId="ADAL" clId="{679C65F8-FD46-417C-85D4-160A657E3FFC}" dt="2025-01-29T16:40:34.428" v="2431" actId="1035"/>
          <ac:spMkLst>
            <pc:docMk/>
            <pc:sldMk cId="3180267002" sldId="1251"/>
            <ac:spMk id="36" creationId="{42B8547C-645C-0834-5D01-F5FF5EDF7483}"/>
          </ac:spMkLst>
        </pc:spChg>
        <pc:spChg chg="mod">
          <ac:chgData name="May, Darron (DI SW EDA DVT PRM)" userId="ec32df33-21a1-41b1-be76-30f1076645cf" providerId="ADAL" clId="{679C65F8-FD46-417C-85D4-160A657E3FFC}" dt="2025-01-29T16:39:29.470" v="2393" actId="1036"/>
          <ac:spMkLst>
            <pc:docMk/>
            <pc:sldMk cId="3180267002" sldId="1251"/>
            <ac:spMk id="40" creationId="{F86588F4-143B-895D-8288-AB8513337849}"/>
          </ac:spMkLst>
        </pc:spChg>
        <pc:spChg chg="mod">
          <ac:chgData name="May, Darron (DI SW EDA DVT PRM)" userId="ec32df33-21a1-41b1-be76-30f1076645cf" providerId="ADAL" clId="{679C65F8-FD46-417C-85D4-160A657E3FFC}" dt="2025-01-29T16:39:29.470" v="2393" actId="1036"/>
          <ac:spMkLst>
            <pc:docMk/>
            <pc:sldMk cId="3180267002" sldId="1251"/>
            <ac:spMk id="41" creationId="{18348B5A-540C-D945-F0DA-574C0FDAF0FA}"/>
          </ac:spMkLst>
        </pc:spChg>
        <pc:spChg chg="mod">
          <ac:chgData name="May, Darron (DI SW EDA DVT PRM)" userId="ec32df33-21a1-41b1-be76-30f1076645cf" providerId="ADAL" clId="{679C65F8-FD46-417C-85D4-160A657E3FFC}" dt="2025-01-29T16:39:29.470" v="2393" actId="1036"/>
          <ac:spMkLst>
            <pc:docMk/>
            <pc:sldMk cId="3180267002" sldId="1251"/>
            <ac:spMk id="42" creationId="{A054ABFB-1F55-18EE-C73A-E5B3AEA8FB6B}"/>
          </ac:spMkLst>
        </pc:spChg>
        <pc:spChg chg="mod">
          <ac:chgData name="May, Darron (DI SW EDA DVT PRM)" userId="ec32df33-21a1-41b1-be76-30f1076645cf" providerId="ADAL" clId="{679C65F8-FD46-417C-85D4-160A657E3FFC}" dt="2025-01-29T16:39:29.470" v="2393" actId="1036"/>
          <ac:spMkLst>
            <pc:docMk/>
            <pc:sldMk cId="3180267002" sldId="1251"/>
            <ac:spMk id="43" creationId="{76DB73C7-5AA7-D4E8-AFC9-5DA015485AD0}"/>
          </ac:spMkLst>
        </pc:spChg>
        <pc:spChg chg="mod">
          <ac:chgData name="May, Darron (DI SW EDA DVT PRM)" userId="ec32df33-21a1-41b1-be76-30f1076645cf" providerId="ADAL" clId="{679C65F8-FD46-417C-85D4-160A657E3FFC}" dt="2025-01-29T16:39:29.470" v="2393" actId="1036"/>
          <ac:spMkLst>
            <pc:docMk/>
            <pc:sldMk cId="3180267002" sldId="1251"/>
            <ac:spMk id="45" creationId="{2903FE87-744B-443C-204E-6D25FE856664}"/>
          </ac:spMkLst>
        </pc:spChg>
        <pc:spChg chg="mod">
          <ac:chgData name="May, Darron (DI SW EDA DVT PRM)" userId="ec32df33-21a1-41b1-be76-30f1076645cf" providerId="ADAL" clId="{679C65F8-FD46-417C-85D4-160A657E3FFC}" dt="2025-01-29T16:39:29.470" v="2393" actId="1036"/>
          <ac:spMkLst>
            <pc:docMk/>
            <pc:sldMk cId="3180267002" sldId="1251"/>
            <ac:spMk id="46" creationId="{3A1A51B1-6A75-A5A3-16E4-28CF5E643BC9}"/>
          </ac:spMkLst>
        </pc:spChg>
        <pc:spChg chg="mod">
          <ac:chgData name="May, Darron (DI SW EDA DVT PRM)" userId="ec32df33-21a1-41b1-be76-30f1076645cf" providerId="ADAL" clId="{679C65F8-FD46-417C-85D4-160A657E3FFC}" dt="2025-01-29T16:39:29.470" v="2393" actId="1036"/>
          <ac:spMkLst>
            <pc:docMk/>
            <pc:sldMk cId="3180267002" sldId="1251"/>
            <ac:spMk id="47" creationId="{01C7AA4B-905A-5DBF-9BE7-F4F1D1B357B0}"/>
          </ac:spMkLst>
        </pc:spChg>
        <pc:spChg chg="mod">
          <ac:chgData name="May, Darron (DI SW EDA DVT PRM)" userId="ec32df33-21a1-41b1-be76-30f1076645cf" providerId="ADAL" clId="{679C65F8-FD46-417C-85D4-160A657E3FFC}" dt="2025-01-29T16:39:29.470" v="2393" actId="1036"/>
          <ac:spMkLst>
            <pc:docMk/>
            <pc:sldMk cId="3180267002" sldId="1251"/>
            <ac:spMk id="48" creationId="{B23D5F33-307A-0A3E-17C8-174270FD742C}"/>
          </ac:spMkLst>
        </pc:spChg>
        <pc:spChg chg="mod">
          <ac:chgData name="May, Darron (DI SW EDA DVT PRM)" userId="ec32df33-21a1-41b1-be76-30f1076645cf" providerId="ADAL" clId="{679C65F8-FD46-417C-85D4-160A657E3FFC}" dt="2025-01-29T16:39:29.470" v="2393" actId="1036"/>
          <ac:spMkLst>
            <pc:docMk/>
            <pc:sldMk cId="3180267002" sldId="1251"/>
            <ac:spMk id="49" creationId="{467C1DD5-768F-FE26-5904-1E91AE5EB262}"/>
          </ac:spMkLst>
        </pc:spChg>
        <pc:spChg chg="mod">
          <ac:chgData name="May, Darron (DI SW EDA DVT PRM)" userId="ec32df33-21a1-41b1-be76-30f1076645cf" providerId="ADAL" clId="{679C65F8-FD46-417C-85D4-160A657E3FFC}" dt="2025-01-29T16:41:45.132" v="2460" actId="14100"/>
          <ac:spMkLst>
            <pc:docMk/>
            <pc:sldMk cId="3180267002" sldId="1251"/>
            <ac:spMk id="50" creationId="{1E9C917F-4745-D0C5-129C-6B7EAB850696}"/>
          </ac:spMkLst>
        </pc:spChg>
        <pc:spChg chg="mod">
          <ac:chgData name="May, Darron (DI SW EDA DVT PRM)" userId="ec32df33-21a1-41b1-be76-30f1076645cf" providerId="ADAL" clId="{679C65F8-FD46-417C-85D4-160A657E3FFC}" dt="2025-01-29T16:39:29.470" v="2393" actId="1036"/>
          <ac:spMkLst>
            <pc:docMk/>
            <pc:sldMk cId="3180267002" sldId="1251"/>
            <ac:spMk id="53" creationId="{D844D0D1-6ACC-A7E3-2073-DE0B0DA2358B}"/>
          </ac:spMkLst>
        </pc:spChg>
        <pc:spChg chg="mod">
          <ac:chgData name="May, Darron (DI SW EDA DVT PRM)" userId="ec32df33-21a1-41b1-be76-30f1076645cf" providerId="ADAL" clId="{679C65F8-FD46-417C-85D4-160A657E3FFC}" dt="2025-01-29T16:39:29.470" v="2393" actId="1036"/>
          <ac:spMkLst>
            <pc:docMk/>
            <pc:sldMk cId="3180267002" sldId="1251"/>
            <ac:spMk id="54" creationId="{DE0DE4FB-54C7-1743-A5FA-1AE236A13378}"/>
          </ac:spMkLst>
        </pc:spChg>
        <pc:spChg chg="mod">
          <ac:chgData name="May, Darron (DI SW EDA DVT PRM)" userId="ec32df33-21a1-41b1-be76-30f1076645cf" providerId="ADAL" clId="{679C65F8-FD46-417C-85D4-160A657E3FFC}" dt="2025-01-29T16:39:29.470" v="2393" actId="1036"/>
          <ac:spMkLst>
            <pc:docMk/>
            <pc:sldMk cId="3180267002" sldId="1251"/>
            <ac:spMk id="55" creationId="{C89BC7B4-BD2F-1BAC-46A2-8355797EC2B0}"/>
          </ac:spMkLst>
        </pc:spChg>
        <pc:spChg chg="mod">
          <ac:chgData name="May, Darron (DI SW EDA DVT PRM)" userId="ec32df33-21a1-41b1-be76-30f1076645cf" providerId="ADAL" clId="{679C65F8-FD46-417C-85D4-160A657E3FFC}" dt="2025-01-29T16:39:29.470" v="2393" actId="1036"/>
          <ac:spMkLst>
            <pc:docMk/>
            <pc:sldMk cId="3180267002" sldId="1251"/>
            <ac:spMk id="57" creationId="{90329062-E202-B362-24DD-DCDF670053F1}"/>
          </ac:spMkLst>
        </pc:spChg>
        <pc:spChg chg="mod">
          <ac:chgData name="May, Darron (DI SW EDA DVT PRM)" userId="ec32df33-21a1-41b1-be76-30f1076645cf" providerId="ADAL" clId="{679C65F8-FD46-417C-85D4-160A657E3FFC}" dt="2025-01-29T16:39:29.470" v="2393" actId="1036"/>
          <ac:spMkLst>
            <pc:docMk/>
            <pc:sldMk cId="3180267002" sldId="1251"/>
            <ac:spMk id="58" creationId="{9DBBCE3B-DFF5-85A5-1F8A-49B432E51D8B}"/>
          </ac:spMkLst>
        </pc:spChg>
        <pc:spChg chg="mod">
          <ac:chgData name="May, Darron (DI SW EDA DVT PRM)" userId="ec32df33-21a1-41b1-be76-30f1076645cf" providerId="ADAL" clId="{679C65F8-FD46-417C-85D4-160A657E3FFC}" dt="2025-01-29T16:39:29.470" v="2393" actId="1036"/>
          <ac:spMkLst>
            <pc:docMk/>
            <pc:sldMk cId="3180267002" sldId="1251"/>
            <ac:spMk id="59" creationId="{7D42C052-2185-C85F-D978-4B7FC7089A50}"/>
          </ac:spMkLst>
        </pc:spChg>
        <pc:spChg chg="mod">
          <ac:chgData name="May, Darron (DI SW EDA DVT PRM)" userId="ec32df33-21a1-41b1-be76-30f1076645cf" providerId="ADAL" clId="{679C65F8-FD46-417C-85D4-160A657E3FFC}" dt="2025-01-29T16:39:29.470" v="2393" actId="1036"/>
          <ac:spMkLst>
            <pc:docMk/>
            <pc:sldMk cId="3180267002" sldId="1251"/>
            <ac:spMk id="60" creationId="{1D638110-3C74-AFE3-FC40-585284AF3D9D}"/>
          </ac:spMkLst>
        </pc:spChg>
        <pc:spChg chg="mod">
          <ac:chgData name="May, Darron (DI SW EDA DVT PRM)" userId="ec32df33-21a1-41b1-be76-30f1076645cf" providerId="ADAL" clId="{679C65F8-FD46-417C-85D4-160A657E3FFC}" dt="2025-01-29T16:39:29.470" v="2393" actId="1036"/>
          <ac:spMkLst>
            <pc:docMk/>
            <pc:sldMk cId="3180267002" sldId="1251"/>
            <ac:spMk id="61" creationId="{307A63F6-80BE-31D1-6AD2-E3C658AC6008}"/>
          </ac:spMkLst>
        </pc:spChg>
        <pc:spChg chg="mod">
          <ac:chgData name="May, Darron (DI SW EDA DVT PRM)" userId="ec32df33-21a1-41b1-be76-30f1076645cf" providerId="ADAL" clId="{679C65F8-FD46-417C-85D4-160A657E3FFC}" dt="2025-01-29T16:39:29.470" v="2393" actId="1036"/>
          <ac:spMkLst>
            <pc:docMk/>
            <pc:sldMk cId="3180267002" sldId="1251"/>
            <ac:spMk id="62" creationId="{DAA7B42D-51F4-31C1-B328-2D8AAFADF689}"/>
          </ac:spMkLst>
        </pc:spChg>
        <pc:spChg chg="mod">
          <ac:chgData name="May, Darron (DI SW EDA DVT PRM)" userId="ec32df33-21a1-41b1-be76-30f1076645cf" providerId="ADAL" clId="{679C65F8-FD46-417C-85D4-160A657E3FFC}" dt="2025-01-29T16:39:29.470" v="2393" actId="1036"/>
          <ac:spMkLst>
            <pc:docMk/>
            <pc:sldMk cId="3180267002" sldId="1251"/>
            <ac:spMk id="63" creationId="{37FC49B2-A5BE-6789-017A-2A80AD4973E9}"/>
          </ac:spMkLst>
        </pc:spChg>
        <pc:spChg chg="mod">
          <ac:chgData name="May, Darron (DI SW EDA DVT PRM)" userId="ec32df33-21a1-41b1-be76-30f1076645cf" providerId="ADAL" clId="{679C65F8-FD46-417C-85D4-160A657E3FFC}" dt="2025-01-29T16:41:05.284" v="2438" actId="20577"/>
          <ac:spMkLst>
            <pc:docMk/>
            <pc:sldMk cId="3180267002" sldId="1251"/>
            <ac:spMk id="64" creationId="{89C45FCB-D158-3B82-93F4-E8554C7E18F2}"/>
          </ac:spMkLst>
        </pc:spChg>
        <pc:grpChg chg="mod">
          <ac:chgData name="May, Darron (DI SW EDA DVT PRM)" userId="ec32df33-21a1-41b1-be76-30f1076645cf" providerId="ADAL" clId="{679C65F8-FD46-417C-85D4-160A657E3FFC}" dt="2025-01-29T16:39:29.470" v="2393" actId="1036"/>
          <ac:grpSpMkLst>
            <pc:docMk/>
            <pc:sldMk cId="3180267002" sldId="1251"/>
            <ac:grpSpMk id="10" creationId="{890A26FB-2B14-5B97-9A4A-CB35195E96F4}"/>
          </ac:grpSpMkLst>
        </pc:grpChg>
        <pc:grpChg chg="mod">
          <ac:chgData name="May, Darron (DI SW EDA DVT PRM)" userId="ec32df33-21a1-41b1-be76-30f1076645cf" providerId="ADAL" clId="{679C65F8-FD46-417C-85D4-160A657E3FFC}" dt="2025-01-29T16:39:29.470" v="2393" actId="1036"/>
          <ac:grpSpMkLst>
            <pc:docMk/>
            <pc:sldMk cId="3180267002" sldId="1251"/>
            <ac:grpSpMk id="13" creationId="{7FEAFF41-C970-0E15-54EB-2201DFC80BE7}"/>
          </ac:grpSpMkLst>
        </pc:grpChg>
        <pc:grpChg chg="mod">
          <ac:chgData name="May, Darron (DI SW EDA DVT PRM)" userId="ec32df33-21a1-41b1-be76-30f1076645cf" providerId="ADAL" clId="{679C65F8-FD46-417C-85D4-160A657E3FFC}" dt="2025-01-29T16:39:29.470" v="2393" actId="1036"/>
          <ac:grpSpMkLst>
            <pc:docMk/>
            <pc:sldMk cId="3180267002" sldId="1251"/>
            <ac:grpSpMk id="16" creationId="{74FD62E1-0841-E3E6-5234-A47571A128C2}"/>
          </ac:grpSpMkLst>
        </pc:grpChg>
        <pc:grpChg chg="mod">
          <ac:chgData name="May, Darron (DI SW EDA DVT PRM)" userId="ec32df33-21a1-41b1-be76-30f1076645cf" providerId="ADAL" clId="{679C65F8-FD46-417C-85D4-160A657E3FFC}" dt="2025-01-29T16:39:29.470" v="2393" actId="1036"/>
          <ac:grpSpMkLst>
            <pc:docMk/>
            <pc:sldMk cId="3180267002" sldId="1251"/>
            <ac:grpSpMk id="19" creationId="{A57ECF6D-5521-CF1F-F56F-314FD07C25AC}"/>
          </ac:grpSpMkLst>
        </pc:grpChg>
        <pc:grpChg chg="mod">
          <ac:chgData name="May, Darron (DI SW EDA DVT PRM)" userId="ec32df33-21a1-41b1-be76-30f1076645cf" providerId="ADAL" clId="{679C65F8-FD46-417C-85D4-160A657E3FFC}" dt="2025-01-29T16:39:29.470" v="2393" actId="1036"/>
          <ac:grpSpMkLst>
            <pc:docMk/>
            <pc:sldMk cId="3180267002" sldId="1251"/>
            <ac:grpSpMk id="22" creationId="{70FE06CD-BA8A-E4F9-1F52-61A26F9BCED4}"/>
          </ac:grpSpMkLst>
        </pc:grpChg>
        <pc:grpChg chg="mod">
          <ac:chgData name="May, Darron (DI SW EDA DVT PRM)" userId="ec32df33-21a1-41b1-be76-30f1076645cf" providerId="ADAL" clId="{679C65F8-FD46-417C-85D4-160A657E3FFC}" dt="2025-01-29T16:39:29.470" v="2393" actId="1036"/>
          <ac:grpSpMkLst>
            <pc:docMk/>
            <pc:sldMk cId="3180267002" sldId="1251"/>
            <ac:grpSpMk id="25" creationId="{892ABA5A-7B56-FA9F-634D-4B69A5EE00EE}"/>
          </ac:grpSpMkLst>
        </pc:grpChg>
        <pc:grpChg chg="mod">
          <ac:chgData name="May, Darron (DI SW EDA DVT PRM)" userId="ec32df33-21a1-41b1-be76-30f1076645cf" providerId="ADAL" clId="{679C65F8-FD46-417C-85D4-160A657E3FFC}" dt="2025-01-29T16:40:34.428" v="2431" actId="1035"/>
          <ac:grpSpMkLst>
            <pc:docMk/>
            <pc:sldMk cId="3180267002" sldId="1251"/>
            <ac:grpSpMk id="33" creationId="{A3205E38-5091-2A2F-45AF-B66F8E6961AB}"/>
          </ac:grpSpMkLst>
        </pc:grpChg>
        <pc:grpChg chg="mod">
          <ac:chgData name="May, Darron (DI SW EDA DVT PRM)" userId="ec32df33-21a1-41b1-be76-30f1076645cf" providerId="ADAL" clId="{679C65F8-FD46-417C-85D4-160A657E3FFC}" dt="2025-01-29T16:40:34.428" v="2431" actId="1035"/>
          <ac:grpSpMkLst>
            <pc:docMk/>
            <pc:sldMk cId="3180267002" sldId="1251"/>
            <ac:grpSpMk id="34" creationId="{90AAFA17-24E7-C2E3-3C95-8C5EE74FE682}"/>
          </ac:grpSpMkLst>
        </pc:grpChg>
        <pc:grpChg chg="mod">
          <ac:chgData name="May, Darron (DI SW EDA DVT PRM)" userId="ec32df33-21a1-41b1-be76-30f1076645cf" providerId="ADAL" clId="{679C65F8-FD46-417C-85D4-160A657E3FFC}" dt="2025-01-29T16:39:29.470" v="2393" actId="1036"/>
          <ac:grpSpMkLst>
            <pc:docMk/>
            <pc:sldMk cId="3180267002" sldId="1251"/>
            <ac:grpSpMk id="39" creationId="{532B6DFE-DAF8-8A84-5746-8CB6069A0B5D}"/>
          </ac:grpSpMkLst>
        </pc:grpChg>
        <pc:grpChg chg="mod">
          <ac:chgData name="May, Darron (DI SW EDA DVT PRM)" userId="ec32df33-21a1-41b1-be76-30f1076645cf" providerId="ADAL" clId="{679C65F8-FD46-417C-85D4-160A657E3FFC}" dt="2025-01-29T16:39:29.470" v="2393" actId="1036"/>
          <ac:grpSpMkLst>
            <pc:docMk/>
            <pc:sldMk cId="3180267002" sldId="1251"/>
            <ac:grpSpMk id="44" creationId="{362E7514-1282-1BB0-AE53-D47B7C9FABB1}"/>
          </ac:grpSpMkLst>
        </pc:grpChg>
        <pc:grpChg chg="mod">
          <ac:chgData name="May, Darron (DI SW EDA DVT PRM)" userId="ec32df33-21a1-41b1-be76-30f1076645cf" providerId="ADAL" clId="{679C65F8-FD46-417C-85D4-160A657E3FFC}" dt="2025-01-29T16:39:29.470" v="2393" actId="1036"/>
          <ac:grpSpMkLst>
            <pc:docMk/>
            <pc:sldMk cId="3180267002" sldId="1251"/>
            <ac:grpSpMk id="51" creationId="{15802E5B-12B6-F485-FA73-AC71EE37B0BE}"/>
          </ac:grpSpMkLst>
        </pc:grpChg>
        <pc:grpChg chg="mod">
          <ac:chgData name="May, Darron (DI SW EDA DVT PRM)" userId="ec32df33-21a1-41b1-be76-30f1076645cf" providerId="ADAL" clId="{679C65F8-FD46-417C-85D4-160A657E3FFC}" dt="2025-01-29T16:39:29.470" v="2393" actId="1036"/>
          <ac:grpSpMkLst>
            <pc:docMk/>
            <pc:sldMk cId="3180267002" sldId="1251"/>
            <ac:grpSpMk id="52" creationId="{36B582E0-677C-B6DB-6004-2F7292ECBB0A}"/>
          </ac:grpSpMkLst>
        </pc:grpChg>
        <pc:grpChg chg="mod">
          <ac:chgData name="May, Darron (DI SW EDA DVT PRM)" userId="ec32df33-21a1-41b1-be76-30f1076645cf" providerId="ADAL" clId="{679C65F8-FD46-417C-85D4-160A657E3FFC}" dt="2025-01-29T16:39:29.470" v="2393" actId="1036"/>
          <ac:grpSpMkLst>
            <pc:docMk/>
            <pc:sldMk cId="3180267002" sldId="1251"/>
            <ac:grpSpMk id="56" creationId="{C82F74CC-FA68-95D3-B23D-B29E828EB47B}"/>
          </ac:grpSpMkLst>
        </pc:grpChg>
        <pc:picChg chg="mod">
          <ac:chgData name="May, Darron (DI SW EDA DVT PRM)" userId="ec32df33-21a1-41b1-be76-30f1076645cf" providerId="ADAL" clId="{679C65F8-FD46-417C-85D4-160A657E3FFC}" dt="2025-01-29T16:40:34.428" v="2431" actId="1035"/>
          <ac:picMkLst>
            <pc:docMk/>
            <pc:sldMk cId="3180267002" sldId="1251"/>
            <ac:picMk id="37" creationId="{F7D212DC-9C70-FED3-44D7-B38D1680EE31}"/>
          </ac:picMkLst>
        </pc:picChg>
        <pc:picChg chg="mod">
          <ac:chgData name="May, Darron (DI SW EDA DVT PRM)" userId="ec32df33-21a1-41b1-be76-30f1076645cf" providerId="ADAL" clId="{679C65F8-FD46-417C-85D4-160A657E3FFC}" dt="2025-01-29T16:40:34.428" v="2431" actId="1035"/>
          <ac:picMkLst>
            <pc:docMk/>
            <pc:sldMk cId="3180267002" sldId="1251"/>
            <ac:picMk id="38" creationId="{EC13EB72-714B-6AC3-23E3-7AA16F47F718}"/>
          </ac:picMkLst>
        </pc:picChg>
      </pc:sldChg>
      <pc:sldChg chg="modSp add del mod">
        <pc:chgData name="May, Darron (DI SW EDA DVT PRM)" userId="ec32df33-21a1-41b1-be76-30f1076645cf" providerId="ADAL" clId="{679C65F8-FD46-417C-85D4-160A657E3FFC}" dt="2025-01-29T16:51:17.953" v="2692" actId="47"/>
        <pc:sldMkLst>
          <pc:docMk/>
          <pc:sldMk cId="1526108516" sldId="1252"/>
        </pc:sldMkLst>
        <pc:spChg chg="mod">
          <ac:chgData name="May, Darron (DI SW EDA DVT PRM)" userId="ec32df33-21a1-41b1-be76-30f1076645cf" providerId="ADAL" clId="{679C65F8-FD46-417C-85D4-160A657E3FFC}" dt="2025-01-29T16:46:55.731" v="2596" actId="465"/>
          <ac:spMkLst>
            <pc:docMk/>
            <pc:sldMk cId="1526108516" sldId="1252"/>
            <ac:spMk id="3" creationId="{E92BCF44-6201-0AED-CE45-2BC28962F769}"/>
          </ac:spMkLst>
        </pc:spChg>
        <pc:spChg chg="mod">
          <ac:chgData name="May, Darron (DI SW EDA DVT PRM)" userId="ec32df33-21a1-41b1-be76-30f1076645cf" providerId="ADAL" clId="{679C65F8-FD46-417C-85D4-160A657E3FFC}" dt="2025-01-29T16:46:47.813" v="2595" actId="1036"/>
          <ac:spMkLst>
            <pc:docMk/>
            <pc:sldMk cId="1526108516" sldId="1252"/>
            <ac:spMk id="4" creationId="{7082DC5F-246B-A37E-D532-ADD483DF1E16}"/>
          </ac:spMkLst>
        </pc:spChg>
        <pc:spChg chg="mod">
          <ac:chgData name="May, Darron (DI SW EDA DVT PRM)" userId="ec32df33-21a1-41b1-be76-30f1076645cf" providerId="ADAL" clId="{679C65F8-FD46-417C-85D4-160A657E3FFC}" dt="2025-01-29T16:46:55.731" v="2596" actId="465"/>
          <ac:spMkLst>
            <pc:docMk/>
            <pc:sldMk cId="1526108516" sldId="1252"/>
            <ac:spMk id="59" creationId="{C8D40B94-C6CF-D04A-1F4B-54050BF07A1C}"/>
          </ac:spMkLst>
        </pc:spChg>
        <pc:spChg chg="mod">
          <ac:chgData name="May, Darron (DI SW EDA DVT PRM)" userId="ec32df33-21a1-41b1-be76-30f1076645cf" providerId="ADAL" clId="{679C65F8-FD46-417C-85D4-160A657E3FFC}" dt="2025-01-29T16:46:55.731" v="2596" actId="465"/>
          <ac:spMkLst>
            <pc:docMk/>
            <pc:sldMk cId="1526108516" sldId="1252"/>
            <ac:spMk id="60" creationId="{33D63201-167D-5753-2B2A-1A76DCAAD6F2}"/>
          </ac:spMkLst>
        </pc:spChg>
        <pc:spChg chg="mod">
          <ac:chgData name="May, Darron (DI SW EDA DVT PRM)" userId="ec32df33-21a1-41b1-be76-30f1076645cf" providerId="ADAL" clId="{679C65F8-FD46-417C-85D4-160A657E3FFC}" dt="2025-01-29T16:46:12.916" v="2497" actId="14100"/>
          <ac:spMkLst>
            <pc:docMk/>
            <pc:sldMk cId="1526108516" sldId="1252"/>
            <ac:spMk id="61" creationId="{36F69AFB-08AD-B2A0-6AF0-3B654F7D30C6}"/>
          </ac:spMkLst>
        </pc:spChg>
        <pc:spChg chg="mod">
          <ac:chgData name="May, Darron (DI SW EDA DVT PRM)" userId="ec32df33-21a1-41b1-be76-30f1076645cf" providerId="ADAL" clId="{679C65F8-FD46-417C-85D4-160A657E3FFC}" dt="2025-01-29T16:46:55.731" v="2596" actId="465"/>
          <ac:spMkLst>
            <pc:docMk/>
            <pc:sldMk cId="1526108516" sldId="1252"/>
            <ac:spMk id="63" creationId="{B3A14B24-0B32-235A-538D-204A77EEE23F}"/>
          </ac:spMkLst>
        </pc:spChg>
        <pc:spChg chg="mod">
          <ac:chgData name="May, Darron (DI SW EDA DVT PRM)" userId="ec32df33-21a1-41b1-be76-30f1076645cf" providerId="ADAL" clId="{679C65F8-FD46-417C-85D4-160A657E3FFC}" dt="2025-01-29T16:46:55.731" v="2596" actId="465"/>
          <ac:spMkLst>
            <pc:docMk/>
            <pc:sldMk cId="1526108516" sldId="1252"/>
            <ac:spMk id="64" creationId="{3DE82293-DAB4-A1FF-D439-99C453A659E5}"/>
          </ac:spMkLst>
        </pc:spChg>
      </pc:sldChg>
      <pc:sldChg chg="addSp delSp modSp add del mod delAnim modAnim">
        <pc:chgData name="May, Darron (DI SW EDA DVT PRM)" userId="ec32df33-21a1-41b1-be76-30f1076645cf" providerId="ADAL" clId="{679C65F8-FD46-417C-85D4-160A657E3FFC}" dt="2025-01-30T12:03:06.188" v="3004" actId="47"/>
        <pc:sldMkLst>
          <pc:docMk/>
          <pc:sldMk cId="1987700242" sldId="1253"/>
        </pc:sldMkLst>
        <pc:spChg chg="add del mod">
          <ac:chgData name="May, Darron (DI SW EDA DVT PRM)" userId="ec32df33-21a1-41b1-be76-30f1076645cf" providerId="ADAL" clId="{679C65F8-FD46-417C-85D4-160A657E3FFC}" dt="2025-01-29T16:47:32.828" v="2600" actId="478"/>
          <ac:spMkLst>
            <pc:docMk/>
            <pc:sldMk cId="1987700242" sldId="1253"/>
            <ac:spMk id="3" creationId="{318B020A-FA2B-E594-9E15-CBC7B0A1E2B0}"/>
          </ac:spMkLst>
        </pc:spChg>
        <pc:spChg chg="add del mod">
          <ac:chgData name="May, Darron (DI SW EDA DVT PRM)" userId="ec32df33-21a1-41b1-be76-30f1076645cf" providerId="ADAL" clId="{679C65F8-FD46-417C-85D4-160A657E3FFC}" dt="2025-01-29T16:47:32.828" v="2600" actId="478"/>
          <ac:spMkLst>
            <pc:docMk/>
            <pc:sldMk cId="1987700242" sldId="1253"/>
            <ac:spMk id="4" creationId="{767E4E1C-266C-E2A4-25AB-612D9C475D80}"/>
          </ac:spMkLst>
        </pc:spChg>
        <pc:spChg chg="add del mod">
          <ac:chgData name="May, Darron (DI SW EDA DVT PRM)" userId="ec32df33-21a1-41b1-be76-30f1076645cf" providerId="ADAL" clId="{679C65F8-FD46-417C-85D4-160A657E3FFC}" dt="2025-01-29T16:47:32.828" v="2600" actId="478"/>
          <ac:spMkLst>
            <pc:docMk/>
            <pc:sldMk cId="1987700242" sldId="1253"/>
            <ac:spMk id="7" creationId="{7783E41C-4D9B-727F-8840-6C42CB7E44C6}"/>
          </ac:spMkLst>
        </pc:spChg>
        <pc:spChg chg="mod">
          <ac:chgData name="May, Darron (DI SW EDA DVT PRM)" userId="ec32df33-21a1-41b1-be76-30f1076645cf" providerId="ADAL" clId="{679C65F8-FD46-417C-85D4-160A657E3FFC}" dt="2025-01-29T17:04:25.789" v="2778" actId="1036"/>
          <ac:spMkLst>
            <pc:docMk/>
            <pc:sldMk cId="1987700242" sldId="1253"/>
            <ac:spMk id="8" creationId="{C049752A-96C7-BAC2-FC2B-B9F8C38ABF80}"/>
          </ac:spMkLst>
        </pc:spChg>
        <pc:spChg chg="mod">
          <ac:chgData name="May, Darron (DI SW EDA DVT PRM)" userId="ec32df33-21a1-41b1-be76-30f1076645cf" providerId="ADAL" clId="{679C65F8-FD46-417C-85D4-160A657E3FFC}" dt="2025-01-29T17:04:25.789" v="2778" actId="1036"/>
          <ac:spMkLst>
            <pc:docMk/>
            <pc:sldMk cId="1987700242" sldId="1253"/>
            <ac:spMk id="9" creationId="{C790705E-C49B-7169-E06C-B4B186E49025}"/>
          </ac:spMkLst>
        </pc:spChg>
        <pc:spChg chg="mod ord topLvl">
          <ac:chgData name="May, Darron (DI SW EDA DVT PRM)" userId="ec32df33-21a1-41b1-be76-30f1076645cf" providerId="ADAL" clId="{679C65F8-FD46-417C-85D4-160A657E3FFC}" dt="2025-01-29T17:05:36.317" v="2783" actId="164"/>
          <ac:spMkLst>
            <pc:docMk/>
            <pc:sldMk cId="1987700242" sldId="1253"/>
            <ac:spMk id="11" creationId="{CDC6EF17-F71F-9A33-2275-00076DC46F2B}"/>
          </ac:spMkLst>
        </pc:spChg>
        <pc:spChg chg="del mod topLvl">
          <ac:chgData name="May, Darron (DI SW EDA DVT PRM)" userId="ec32df33-21a1-41b1-be76-30f1076645cf" providerId="ADAL" clId="{679C65F8-FD46-417C-85D4-160A657E3FFC}" dt="2025-01-29T16:52:34.925" v="2697" actId="478"/>
          <ac:spMkLst>
            <pc:docMk/>
            <pc:sldMk cId="1987700242" sldId="1253"/>
            <ac:spMk id="12" creationId="{4AD382F5-4B9A-581A-D052-40CEE257D60D}"/>
          </ac:spMkLst>
        </pc:spChg>
        <pc:spChg chg="mod ord topLvl">
          <ac:chgData name="May, Darron (DI SW EDA DVT PRM)" userId="ec32df33-21a1-41b1-be76-30f1076645cf" providerId="ADAL" clId="{679C65F8-FD46-417C-85D4-160A657E3FFC}" dt="2025-01-29T17:05:32.181" v="2782" actId="164"/>
          <ac:spMkLst>
            <pc:docMk/>
            <pc:sldMk cId="1987700242" sldId="1253"/>
            <ac:spMk id="14" creationId="{9AD91BBE-968E-277B-4AE1-373F6D8B55ED}"/>
          </ac:spMkLst>
        </pc:spChg>
        <pc:spChg chg="del mod topLvl">
          <ac:chgData name="May, Darron (DI SW EDA DVT PRM)" userId="ec32df33-21a1-41b1-be76-30f1076645cf" providerId="ADAL" clId="{679C65F8-FD46-417C-85D4-160A657E3FFC}" dt="2025-01-29T16:52:36.261" v="2698" actId="478"/>
          <ac:spMkLst>
            <pc:docMk/>
            <pc:sldMk cId="1987700242" sldId="1253"/>
            <ac:spMk id="15" creationId="{49D04F2D-DF3E-2A0A-D415-91743F0F56E5}"/>
          </ac:spMkLst>
        </pc:spChg>
        <pc:spChg chg="del mod topLvl">
          <ac:chgData name="May, Darron (DI SW EDA DVT PRM)" userId="ec32df33-21a1-41b1-be76-30f1076645cf" providerId="ADAL" clId="{679C65F8-FD46-417C-85D4-160A657E3FFC}" dt="2025-01-29T16:52:52.676" v="2702" actId="478"/>
          <ac:spMkLst>
            <pc:docMk/>
            <pc:sldMk cId="1987700242" sldId="1253"/>
            <ac:spMk id="17" creationId="{A18E680F-8BF7-CB92-8DB6-613C6E53C2D0}"/>
          </ac:spMkLst>
        </pc:spChg>
        <pc:spChg chg="del mod topLvl">
          <ac:chgData name="May, Darron (DI SW EDA DVT PRM)" userId="ec32df33-21a1-41b1-be76-30f1076645cf" providerId="ADAL" clId="{679C65F8-FD46-417C-85D4-160A657E3FFC}" dt="2025-01-29T16:52:33.309" v="2696" actId="478"/>
          <ac:spMkLst>
            <pc:docMk/>
            <pc:sldMk cId="1987700242" sldId="1253"/>
            <ac:spMk id="18" creationId="{BD8F1BBE-F201-EAE3-3BE0-5B24CF8CA3C8}"/>
          </ac:spMkLst>
        </pc:spChg>
        <pc:spChg chg="mod ord topLvl">
          <ac:chgData name="May, Darron (DI SW EDA DVT PRM)" userId="ec32df33-21a1-41b1-be76-30f1076645cf" providerId="ADAL" clId="{679C65F8-FD46-417C-85D4-160A657E3FFC}" dt="2025-01-29T17:05:27.741" v="2781" actId="164"/>
          <ac:spMkLst>
            <pc:docMk/>
            <pc:sldMk cId="1987700242" sldId="1253"/>
            <ac:spMk id="20" creationId="{EA1D02CA-E156-B42D-0FB7-4660CD50BD0D}"/>
          </ac:spMkLst>
        </pc:spChg>
        <pc:spChg chg="del mod topLvl">
          <ac:chgData name="May, Darron (DI SW EDA DVT PRM)" userId="ec32df33-21a1-41b1-be76-30f1076645cf" providerId="ADAL" clId="{679C65F8-FD46-417C-85D4-160A657E3FFC}" dt="2025-01-29T16:52:37.430" v="2699" actId="478"/>
          <ac:spMkLst>
            <pc:docMk/>
            <pc:sldMk cId="1987700242" sldId="1253"/>
            <ac:spMk id="21" creationId="{D43F295A-2243-E38D-39F9-BE4269C085F7}"/>
          </ac:spMkLst>
        </pc:spChg>
        <pc:spChg chg="mod ord topLvl">
          <ac:chgData name="May, Darron (DI SW EDA DVT PRM)" userId="ec32df33-21a1-41b1-be76-30f1076645cf" providerId="ADAL" clId="{679C65F8-FD46-417C-85D4-160A657E3FFC}" dt="2025-01-29T17:04:25.789" v="2778" actId="1036"/>
          <ac:spMkLst>
            <pc:docMk/>
            <pc:sldMk cId="1987700242" sldId="1253"/>
            <ac:spMk id="23" creationId="{1072D79E-6B6C-A747-20B0-B52ACFBCF44D}"/>
          </ac:spMkLst>
        </pc:spChg>
        <pc:spChg chg="del mod topLvl">
          <ac:chgData name="May, Darron (DI SW EDA DVT PRM)" userId="ec32df33-21a1-41b1-be76-30f1076645cf" providerId="ADAL" clId="{679C65F8-FD46-417C-85D4-160A657E3FFC}" dt="2025-01-29T16:52:38.752" v="2700" actId="478"/>
          <ac:spMkLst>
            <pc:docMk/>
            <pc:sldMk cId="1987700242" sldId="1253"/>
            <ac:spMk id="24" creationId="{62FE2167-D45C-170F-B32E-1342AA6F9B2E}"/>
          </ac:spMkLst>
        </pc:spChg>
        <pc:spChg chg="mod ord topLvl">
          <ac:chgData name="May, Darron (DI SW EDA DVT PRM)" userId="ec32df33-21a1-41b1-be76-30f1076645cf" providerId="ADAL" clId="{679C65F8-FD46-417C-85D4-160A657E3FFC}" dt="2025-01-29T17:04:25.789" v="2778" actId="1036"/>
          <ac:spMkLst>
            <pc:docMk/>
            <pc:sldMk cId="1987700242" sldId="1253"/>
            <ac:spMk id="26" creationId="{245AC0D3-C427-B6C9-AAC6-E09CCF7A439F}"/>
          </ac:spMkLst>
        </pc:spChg>
        <pc:spChg chg="del mod topLvl">
          <ac:chgData name="May, Darron (DI SW EDA DVT PRM)" userId="ec32df33-21a1-41b1-be76-30f1076645cf" providerId="ADAL" clId="{679C65F8-FD46-417C-85D4-160A657E3FFC}" dt="2025-01-29T16:52:39.974" v="2701" actId="478"/>
          <ac:spMkLst>
            <pc:docMk/>
            <pc:sldMk cId="1987700242" sldId="1253"/>
            <ac:spMk id="27" creationId="{969C069A-D972-3998-C2D1-32BB6B0AF08C}"/>
          </ac:spMkLst>
        </pc:spChg>
        <pc:spChg chg="add del mod">
          <ac:chgData name="May, Darron (DI SW EDA DVT PRM)" userId="ec32df33-21a1-41b1-be76-30f1076645cf" providerId="ADAL" clId="{679C65F8-FD46-417C-85D4-160A657E3FFC}" dt="2025-01-29T16:47:32.828" v="2600" actId="478"/>
          <ac:spMkLst>
            <pc:docMk/>
            <pc:sldMk cId="1987700242" sldId="1253"/>
            <ac:spMk id="28" creationId="{8758C51E-2474-BD3D-F8EF-23861AF7E29F}"/>
          </ac:spMkLst>
        </pc:spChg>
        <pc:spChg chg="add del mod">
          <ac:chgData name="May, Darron (DI SW EDA DVT PRM)" userId="ec32df33-21a1-41b1-be76-30f1076645cf" providerId="ADAL" clId="{679C65F8-FD46-417C-85D4-160A657E3FFC}" dt="2025-01-29T16:47:32.828" v="2600" actId="478"/>
          <ac:spMkLst>
            <pc:docMk/>
            <pc:sldMk cId="1987700242" sldId="1253"/>
            <ac:spMk id="29" creationId="{7ACD3BB2-8148-3B7D-431C-4C72D384EB98}"/>
          </ac:spMkLst>
        </pc:spChg>
        <pc:spChg chg="add del mod">
          <ac:chgData name="May, Darron (DI SW EDA DVT PRM)" userId="ec32df33-21a1-41b1-be76-30f1076645cf" providerId="ADAL" clId="{679C65F8-FD46-417C-85D4-160A657E3FFC}" dt="2025-01-29T16:47:32.828" v="2600" actId="478"/>
          <ac:spMkLst>
            <pc:docMk/>
            <pc:sldMk cId="1987700242" sldId="1253"/>
            <ac:spMk id="30" creationId="{7F188F41-D46B-A550-8FE1-DD9AC88F0302}"/>
          </ac:spMkLst>
        </pc:spChg>
        <pc:spChg chg="mod">
          <ac:chgData name="May, Darron (DI SW EDA DVT PRM)" userId="ec32df33-21a1-41b1-be76-30f1076645cf" providerId="ADAL" clId="{679C65F8-FD46-417C-85D4-160A657E3FFC}" dt="2025-01-29T17:04:25.789" v="2778" actId="1036"/>
          <ac:spMkLst>
            <pc:docMk/>
            <pc:sldMk cId="1987700242" sldId="1253"/>
            <ac:spMk id="31" creationId="{1985E311-7C8C-A65F-8E09-BDC202A74CE3}"/>
          </ac:spMkLst>
        </pc:spChg>
        <pc:spChg chg="mod">
          <ac:chgData name="May, Darron (DI SW EDA DVT PRM)" userId="ec32df33-21a1-41b1-be76-30f1076645cf" providerId="ADAL" clId="{679C65F8-FD46-417C-85D4-160A657E3FFC}" dt="2025-01-29T17:04:25.789" v="2778" actId="1036"/>
          <ac:spMkLst>
            <pc:docMk/>
            <pc:sldMk cId="1987700242" sldId="1253"/>
            <ac:spMk id="32" creationId="{3A9EB619-9984-D223-0714-D98B3F123183}"/>
          </ac:spMkLst>
        </pc:spChg>
        <pc:spChg chg="mod">
          <ac:chgData name="May, Darron (DI SW EDA DVT PRM)" userId="ec32df33-21a1-41b1-be76-30f1076645cf" providerId="ADAL" clId="{679C65F8-FD46-417C-85D4-160A657E3FFC}" dt="2025-01-29T17:04:25.789" v="2778" actId="1036"/>
          <ac:spMkLst>
            <pc:docMk/>
            <pc:sldMk cId="1987700242" sldId="1253"/>
            <ac:spMk id="35" creationId="{EC42A228-BAA2-ACE5-C965-6418D287D8B7}"/>
          </ac:spMkLst>
        </pc:spChg>
        <pc:spChg chg="mod">
          <ac:chgData name="May, Darron (DI SW EDA DVT PRM)" userId="ec32df33-21a1-41b1-be76-30f1076645cf" providerId="ADAL" clId="{679C65F8-FD46-417C-85D4-160A657E3FFC}" dt="2025-01-29T17:04:25.789" v="2778" actId="1036"/>
          <ac:spMkLst>
            <pc:docMk/>
            <pc:sldMk cId="1987700242" sldId="1253"/>
            <ac:spMk id="36" creationId="{F04E4F6E-450A-2F05-A390-A10AC9E32F23}"/>
          </ac:spMkLst>
        </pc:spChg>
        <pc:spChg chg="mod">
          <ac:chgData name="May, Darron (DI SW EDA DVT PRM)" userId="ec32df33-21a1-41b1-be76-30f1076645cf" providerId="ADAL" clId="{679C65F8-FD46-417C-85D4-160A657E3FFC}" dt="2025-01-29T17:04:25.789" v="2778" actId="1036"/>
          <ac:spMkLst>
            <pc:docMk/>
            <pc:sldMk cId="1987700242" sldId="1253"/>
            <ac:spMk id="40" creationId="{DA532A64-8956-5CCE-1C82-BE455858CDFB}"/>
          </ac:spMkLst>
        </pc:spChg>
        <pc:spChg chg="mod">
          <ac:chgData name="May, Darron (DI SW EDA DVT PRM)" userId="ec32df33-21a1-41b1-be76-30f1076645cf" providerId="ADAL" clId="{679C65F8-FD46-417C-85D4-160A657E3FFC}" dt="2025-01-29T17:04:25.789" v="2778" actId="1036"/>
          <ac:spMkLst>
            <pc:docMk/>
            <pc:sldMk cId="1987700242" sldId="1253"/>
            <ac:spMk id="41" creationId="{F5F5AEC0-3D1D-5900-4AE6-DC3CA29BAA07}"/>
          </ac:spMkLst>
        </pc:spChg>
        <pc:spChg chg="mod">
          <ac:chgData name="May, Darron (DI SW EDA DVT PRM)" userId="ec32df33-21a1-41b1-be76-30f1076645cf" providerId="ADAL" clId="{679C65F8-FD46-417C-85D4-160A657E3FFC}" dt="2025-01-29T17:04:25.789" v="2778" actId="1036"/>
          <ac:spMkLst>
            <pc:docMk/>
            <pc:sldMk cId="1987700242" sldId="1253"/>
            <ac:spMk id="42" creationId="{BB65EF8B-389D-D632-DD35-842582CFDAD8}"/>
          </ac:spMkLst>
        </pc:spChg>
        <pc:spChg chg="mod">
          <ac:chgData name="May, Darron (DI SW EDA DVT PRM)" userId="ec32df33-21a1-41b1-be76-30f1076645cf" providerId="ADAL" clId="{679C65F8-FD46-417C-85D4-160A657E3FFC}" dt="2025-01-29T17:04:25.789" v="2778" actId="1036"/>
          <ac:spMkLst>
            <pc:docMk/>
            <pc:sldMk cId="1987700242" sldId="1253"/>
            <ac:spMk id="43" creationId="{56CF4400-F639-5156-AC9C-21822C366FF4}"/>
          </ac:spMkLst>
        </pc:spChg>
        <pc:spChg chg="mod">
          <ac:chgData name="May, Darron (DI SW EDA DVT PRM)" userId="ec32df33-21a1-41b1-be76-30f1076645cf" providerId="ADAL" clId="{679C65F8-FD46-417C-85D4-160A657E3FFC}" dt="2025-01-29T17:04:25.789" v="2778" actId="1036"/>
          <ac:spMkLst>
            <pc:docMk/>
            <pc:sldMk cId="1987700242" sldId="1253"/>
            <ac:spMk id="45" creationId="{B407F331-EFF6-17CE-63A9-C95257FFE7EC}"/>
          </ac:spMkLst>
        </pc:spChg>
        <pc:spChg chg="mod">
          <ac:chgData name="May, Darron (DI SW EDA DVT PRM)" userId="ec32df33-21a1-41b1-be76-30f1076645cf" providerId="ADAL" clId="{679C65F8-FD46-417C-85D4-160A657E3FFC}" dt="2025-01-29T17:04:25.789" v="2778" actId="1036"/>
          <ac:spMkLst>
            <pc:docMk/>
            <pc:sldMk cId="1987700242" sldId="1253"/>
            <ac:spMk id="46" creationId="{5CBB5DE5-447F-8152-FF23-AA5D3368D830}"/>
          </ac:spMkLst>
        </pc:spChg>
        <pc:spChg chg="mod">
          <ac:chgData name="May, Darron (DI SW EDA DVT PRM)" userId="ec32df33-21a1-41b1-be76-30f1076645cf" providerId="ADAL" clId="{679C65F8-FD46-417C-85D4-160A657E3FFC}" dt="2025-01-29T17:04:25.789" v="2778" actId="1036"/>
          <ac:spMkLst>
            <pc:docMk/>
            <pc:sldMk cId="1987700242" sldId="1253"/>
            <ac:spMk id="47" creationId="{156AAC44-624B-D525-5F67-F66775EF6EC7}"/>
          </ac:spMkLst>
        </pc:spChg>
        <pc:spChg chg="mod">
          <ac:chgData name="May, Darron (DI SW EDA DVT PRM)" userId="ec32df33-21a1-41b1-be76-30f1076645cf" providerId="ADAL" clId="{679C65F8-FD46-417C-85D4-160A657E3FFC}" dt="2025-01-29T17:04:25.789" v="2778" actId="1036"/>
          <ac:spMkLst>
            <pc:docMk/>
            <pc:sldMk cId="1987700242" sldId="1253"/>
            <ac:spMk id="48" creationId="{E557AFA9-3F59-F9AB-1593-BA0C51F55E88}"/>
          </ac:spMkLst>
        </pc:spChg>
        <pc:spChg chg="mod">
          <ac:chgData name="May, Darron (DI SW EDA DVT PRM)" userId="ec32df33-21a1-41b1-be76-30f1076645cf" providerId="ADAL" clId="{679C65F8-FD46-417C-85D4-160A657E3FFC}" dt="2025-01-29T17:04:25.789" v="2778" actId="1036"/>
          <ac:spMkLst>
            <pc:docMk/>
            <pc:sldMk cId="1987700242" sldId="1253"/>
            <ac:spMk id="49" creationId="{85D1A8B8-19E2-1AB4-40F8-DCC9ED7EDCF9}"/>
          </ac:spMkLst>
        </pc:spChg>
        <pc:spChg chg="mod">
          <ac:chgData name="May, Darron (DI SW EDA DVT PRM)" userId="ec32df33-21a1-41b1-be76-30f1076645cf" providerId="ADAL" clId="{679C65F8-FD46-417C-85D4-160A657E3FFC}" dt="2025-01-29T17:04:25.789" v="2778" actId="1036"/>
          <ac:spMkLst>
            <pc:docMk/>
            <pc:sldMk cId="1987700242" sldId="1253"/>
            <ac:spMk id="50" creationId="{6D4274C9-9911-33AC-1EC0-7E99FB95316C}"/>
          </ac:spMkLst>
        </pc:spChg>
        <pc:spChg chg="mod">
          <ac:chgData name="May, Darron (DI SW EDA DVT PRM)" userId="ec32df33-21a1-41b1-be76-30f1076645cf" providerId="ADAL" clId="{679C65F8-FD46-417C-85D4-160A657E3FFC}" dt="2025-01-29T17:04:25.789" v="2778" actId="1036"/>
          <ac:spMkLst>
            <pc:docMk/>
            <pc:sldMk cId="1987700242" sldId="1253"/>
            <ac:spMk id="53" creationId="{565EEE70-E494-CC34-358C-76EB8D9269C2}"/>
          </ac:spMkLst>
        </pc:spChg>
        <pc:spChg chg="mod">
          <ac:chgData name="May, Darron (DI SW EDA DVT PRM)" userId="ec32df33-21a1-41b1-be76-30f1076645cf" providerId="ADAL" clId="{679C65F8-FD46-417C-85D4-160A657E3FFC}" dt="2025-01-29T17:04:25.789" v="2778" actId="1036"/>
          <ac:spMkLst>
            <pc:docMk/>
            <pc:sldMk cId="1987700242" sldId="1253"/>
            <ac:spMk id="54" creationId="{4B7E95C2-ABAC-3F87-2A4B-2B592DE3B6D9}"/>
          </ac:spMkLst>
        </pc:spChg>
        <pc:spChg chg="mod">
          <ac:chgData name="May, Darron (DI SW EDA DVT PRM)" userId="ec32df33-21a1-41b1-be76-30f1076645cf" providerId="ADAL" clId="{679C65F8-FD46-417C-85D4-160A657E3FFC}" dt="2025-01-29T17:04:25.789" v="2778" actId="1036"/>
          <ac:spMkLst>
            <pc:docMk/>
            <pc:sldMk cId="1987700242" sldId="1253"/>
            <ac:spMk id="55" creationId="{9128DFBD-2E4E-F9FE-CA98-FCEF7C1666C9}"/>
          </ac:spMkLst>
        </pc:spChg>
        <pc:spChg chg="mod">
          <ac:chgData name="May, Darron (DI SW EDA DVT PRM)" userId="ec32df33-21a1-41b1-be76-30f1076645cf" providerId="ADAL" clId="{679C65F8-FD46-417C-85D4-160A657E3FFC}" dt="2025-01-29T17:04:25.789" v="2778" actId="1036"/>
          <ac:spMkLst>
            <pc:docMk/>
            <pc:sldMk cId="1987700242" sldId="1253"/>
            <ac:spMk id="57" creationId="{593A74B2-4F31-55C4-4E01-A344D608BD96}"/>
          </ac:spMkLst>
        </pc:spChg>
        <pc:spChg chg="mod">
          <ac:chgData name="May, Darron (DI SW EDA DVT PRM)" userId="ec32df33-21a1-41b1-be76-30f1076645cf" providerId="ADAL" clId="{679C65F8-FD46-417C-85D4-160A657E3FFC}" dt="2025-01-29T17:04:25.789" v="2778" actId="1036"/>
          <ac:spMkLst>
            <pc:docMk/>
            <pc:sldMk cId="1987700242" sldId="1253"/>
            <ac:spMk id="58" creationId="{9624A8FE-9B58-3B36-15F9-45BCF97AB392}"/>
          </ac:spMkLst>
        </pc:spChg>
        <pc:spChg chg="del mod">
          <ac:chgData name="May, Darron (DI SW EDA DVT PRM)" userId="ec32df33-21a1-41b1-be76-30f1076645cf" providerId="ADAL" clId="{679C65F8-FD46-417C-85D4-160A657E3FFC}" dt="2025-01-29T16:49:56.779" v="2686" actId="478"/>
          <ac:spMkLst>
            <pc:docMk/>
            <pc:sldMk cId="1987700242" sldId="1253"/>
            <ac:spMk id="59" creationId="{8A95D17A-E6F0-E33A-E40C-4F8D670ACCBD}"/>
          </ac:spMkLst>
        </pc:spChg>
        <pc:spChg chg="del mod">
          <ac:chgData name="May, Darron (DI SW EDA DVT PRM)" userId="ec32df33-21a1-41b1-be76-30f1076645cf" providerId="ADAL" clId="{679C65F8-FD46-417C-85D4-160A657E3FFC}" dt="2025-01-29T16:49:57.533" v="2687" actId="478"/>
          <ac:spMkLst>
            <pc:docMk/>
            <pc:sldMk cId="1987700242" sldId="1253"/>
            <ac:spMk id="60" creationId="{A4CFCB9A-EAC2-38DC-60D2-AE2F222A4BFB}"/>
          </ac:spMkLst>
        </pc:spChg>
        <pc:spChg chg="del mod">
          <ac:chgData name="May, Darron (DI SW EDA DVT PRM)" userId="ec32df33-21a1-41b1-be76-30f1076645cf" providerId="ADAL" clId="{679C65F8-FD46-417C-85D4-160A657E3FFC}" dt="2025-01-29T16:49:58.228" v="2688" actId="478"/>
          <ac:spMkLst>
            <pc:docMk/>
            <pc:sldMk cId="1987700242" sldId="1253"/>
            <ac:spMk id="61" creationId="{2E250965-E0DA-58DC-78E8-976440CA0049}"/>
          </ac:spMkLst>
        </pc:spChg>
        <pc:spChg chg="mod">
          <ac:chgData name="May, Darron (DI SW EDA DVT PRM)" userId="ec32df33-21a1-41b1-be76-30f1076645cf" providerId="ADAL" clId="{679C65F8-FD46-417C-85D4-160A657E3FFC}" dt="2025-01-29T17:04:25.789" v="2778" actId="1036"/>
          <ac:spMkLst>
            <pc:docMk/>
            <pc:sldMk cId="1987700242" sldId="1253"/>
            <ac:spMk id="62" creationId="{C403C6FE-2C0C-A2F4-FB8C-F9D6746A5BCF}"/>
          </ac:spMkLst>
        </pc:spChg>
        <pc:spChg chg="del mod">
          <ac:chgData name="May, Darron (DI SW EDA DVT PRM)" userId="ec32df33-21a1-41b1-be76-30f1076645cf" providerId="ADAL" clId="{679C65F8-FD46-417C-85D4-160A657E3FFC}" dt="2025-01-29T16:49:56.012" v="2685" actId="478"/>
          <ac:spMkLst>
            <pc:docMk/>
            <pc:sldMk cId="1987700242" sldId="1253"/>
            <ac:spMk id="63" creationId="{561BB405-F6B7-F1B6-2EF1-30225C09B13C}"/>
          </ac:spMkLst>
        </pc:spChg>
        <pc:spChg chg="del mod">
          <ac:chgData name="May, Darron (DI SW EDA DVT PRM)" userId="ec32df33-21a1-41b1-be76-30f1076645cf" providerId="ADAL" clId="{679C65F8-FD46-417C-85D4-160A657E3FFC}" dt="2025-01-29T16:49:55.100" v="2684" actId="478"/>
          <ac:spMkLst>
            <pc:docMk/>
            <pc:sldMk cId="1987700242" sldId="1253"/>
            <ac:spMk id="64" creationId="{09883111-1D74-D14C-F28E-10004321A2AA}"/>
          </ac:spMkLst>
        </pc:spChg>
        <pc:spChg chg="add del mod">
          <ac:chgData name="May, Darron (DI SW EDA DVT PRM)" userId="ec32df33-21a1-41b1-be76-30f1076645cf" providerId="ADAL" clId="{679C65F8-FD46-417C-85D4-160A657E3FFC}" dt="2025-01-29T16:47:32.828" v="2600" actId="478"/>
          <ac:spMkLst>
            <pc:docMk/>
            <pc:sldMk cId="1987700242" sldId="1253"/>
            <ac:spMk id="65" creationId="{415982DB-D288-DD8B-0DA5-C0BD15E2F349}"/>
          </ac:spMkLst>
        </pc:spChg>
        <pc:spChg chg="add mod">
          <ac:chgData name="May, Darron (DI SW EDA DVT PRM)" userId="ec32df33-21a1-41b1-be76-30f1076645cf" providerId="ADAL" clId="{679C65F8-FD46-417C-85D4-160A657E3FFC}" dt="2025-01-29T17:04:25.789" v="2778" actId="1036"/>
          <ac:spMkLst>
            <pc:docMk/>
            <pc:sldMk cId="1987700242" sldId="1253"/>
            <ac:spMk id="66" creationId="{0BF9D21D-27F7-00A8-895A-ABBCBBE1F34F}"/>
          </ac:spMkLst>
        </pc:spChg>
        <pc:spChg chg="add mod">
          <ac:chgData name="May, Darron (DI SW EDA DVT PRM)" userId="ec32df33-21a1-41b1-be76-30f1076645cf" providerId="ADAL" clId="{679C65F8-FD46-417C-85D4-160A657E3FFC}" dt="2025-01-29T17:04:25.789" v="2778" actId="1036"/>
          <ac:spMkLst>
            <pc:docMk/>
            <pc:sldMk cId="1987700242" sldId="1253"/>
            <ac:spMk id="67" creationId="{CBB5301C-DE45-043D-9094-1645BFCA5628}"/>
          </ac:spMkLst>
        </pc:spChg>
        <pc:spChg chg="add mod">
          <ac:chgData name="May, Darron (DI SW EDA DVT PRM)" userId="ec32df33-21a1-41b1-be76-30f1076645cf" providerId="ADAL" clId="{679C65F8-FD46-417C-85D4-160A657E3FFC}" dt="2025-01-29T17:04:25.789" v="2778" actId="1036"/>
          <ac:spMkLst>
            <pc:docMk/>
            <pc:sldMk cId="1987700242" sldId="1253"/>
            <ac:spMk id="68" creationId="{15C58862-57DE-5141-84B8-F0EEAC506A1F}"/>
          </ac:spMkLst>
        </pc:spChg>
        <pc:spChg chg="add mod">
          <ac:chgData name="May, Darron (DI SW EDA DVT PRM)" userId="ec32df33-21a1-41b1-be76-30f1076645cf" providerId="ADAL" clId="{679C65F8-FD46-417C-85D4-160A657E3FFC}" dt="2025-01-29T17:04:25.789" v="2778" actId="1036"/>
          <ac:spMkLst>
            <pc:docMk/>
            <pc:sldMk cId="1987700242" sldId="1253"/>
            <ac:spMk id="69" creationId="{488261FE-2C51-484D-EDE2-B347B92F92A6}"/>
          </ac:spMkLst>
        </pc:spChg>
        <pc:spChg chg="add mod">
          <ac:chgData name="May, Darron (DI SW EDA DVT PRM)" userId="ec32df33-21a1-41b1-be76-30f1076645cf" providerId="ADAL" clId="{679C65F8-FD46-417C-85D4-160A657E3FFC}" dt="2025-01-29T17:04:25.789" v="2778" actId="1036"/>
          <ac:spMkLst>
            <pc:docMk/>
            <pc:sldMk cId="1987700242" sldId="1253"/>
            <ac:spMk id="70" creationId="{EE977EA4-DFA8-D8E7-81B2-E438FDF92F4F}"/>
          </ac:spMkLst>
        </pc:spChg>
        <pc:spChg chg="add mod">
          <ac:chgData name="May, Darron (DI SW EDA DVT PRM)" userId="ec32df33-21a1-41b1-be76-30f1076645cf" providerId="ADAL" clId="{679C65F8-FD46-417C-85D4-160A657E3FFC}" dt="2025-01-29T17:04:25.789" v="2778" actId="1036"/>
          <ac:spMkLst>
            <pc:docMk/>
            <pc:sldMk cId="1987700242" sldId="1253"/>
            <ac:spMk id="71" creationId="{1E1EB6C4-7993-AD56-3FD6-3A66A0FF602B}"/>
          </ac:spMkLst>
        </pc:spChg>
        <pc:spChg chg="add mod">
          <ac:chgData name="May, Darron (DI SW EDA DVT PRM)" userId="ec32df33-21a1-41b1-be76-30f1076645cf" providerId="ADAL" clId="{679C65F8-FD46-417C-85D4-160A657E3FFC}" dt="2025-01-29T17:04:25.789" v="2778" actId="1036"/>
          <ac:spMkLst>
            <pc:docMk/>
            <pc:sldMk cId="1987700242" sldId="1253"/>
            <ac:spMk id="72" creationId="{69E41235-7312-C128-41C9-8DE72912408C}"/>
          </ac:spMkLst>
        </pc:spChg>
        <pc:spChg chg="add mod ord">
          <ac:chgData name="May, Darron (DI SW EDA DVT PRM)" userId="ec32df33-21a1-41b1-be76-30f1076645cf" providerId="ADAL" clId="{679C65F8-FD46-417C-85D4-160A657E3FFC}" dt="2025-01-29T17:05:40.582" v="2784" actId="164"/>
          <ac:spMkLst>
            <pc:docMk/>
            <pc:sldMk cId="1987700242" sldId="1253"/>
            <ac:spMk id="78" creationId="{84D0723F-3CFA-E76F-550F-5A7563A0BD1C}"/>
          </ac:spMkLst>
        </pc:spChg>
        <pc:spChg chg="add mod ord">
          <ac:chgData name="May, Darron (DI SW EDA DVT PRM)" userId="ec32df33-21a1-41b1-be76-30f1076645cf" providerId="ADAL" clId="{679C65F8-FD46-417C-85D4-160A657E3FFC}" dt="2025-01-29T17:05:44.765" v="2785" actId="164"/>
          <ac:spMkLst>
            <pc:docMk/>
            <pc:sldMk cId="1987700242" sldId="1253"/>
            <ac:spMk id="80" creationId="{EE39E6F9-EBE6-2F95-13B3-E79457BED9D8}"/>
          </ac:spMkLst>
        </pc:spChg>
        <pc:grpChg chg="del mod">
          <ac:chgData name="May, Darron (DI SW EDA DVT PRM)" userId="ec32df33-21a1-41b1-be76-30f1076645cf" providerId="ADAL" clId="{679C65F8-FD46-417C-85D4-160A657E3FFC}" dt="2025-01-29T16:52:34.925" v="2697" actId="478"/>
          <ac:grpSpMkLst>
            <pc:docMk/>
            <pc:sldMk cId="1987700242" sldId="1253"/>
            <ac:grpSpMk id="10" creationId="{98014553-C439-AE43-ED8B-FD5194B4EA1F}"/>
          </ac:grpSpMkLst>
        </pc:grpChg>
        <pc:grpChg chg="del mod">
          <ac:chgData name="May, Darron (DI SW EDA DVT PRM)" userId="ec32df33-21a1-41b1-be76-30f1076645cf" providerId="ADAL" clId="{679C65F8-FD46-417C-85D4-160A657E3FFC}" dt="2025-01-29T16:52:36.261" v="2698" actId="478"/>
          <ac:grpSpMkLst>
            <pc:docMk/>
            <pc:sldMk cId="1987700242" sldId="1253"/>
            <ac:grpSpMk id="13" creationId="{422433F9-02BF-5795-26A6-CDAAD8CFB89B}"/>
          </ac:grpSpMkLst>
        </pc:grpChg>
        <pc:grpChg chg="del mod">
          <ac:chgData name="May, Darron (DI SW EDA DVT PRM)" userId="ec32df33-21a1-41b1-be76-30f1076645cf" providerId="ADAL" clId="{679C65F8-FD46-417C-85D4-160A657E3FFC}" dt="2025-01-29T16:52:33.309" v="2696" actId="478"/>
          <ac:grpSpMkLst>
            <pc:docMk/>
            <pc:sldMk cId="1987700242" sldId="1253"/>
            <ac:grpSpMk id="16" creationId="{6D847264-6707-23CB-3E7A-DAFE5C33EDF3}"/>
          </ac:grpSpMkLst>
        </pc:grpChg>
        <pc:grpChg chg="del mod">
          <ac:chgData name="May, Darron (DI SW EDA DVT PRM)" userId="ec32df33-21a1-41b1-be76-30f1076645cf" providerId="ADAL" clId="{679C65F8-FD46-417C-85D4-160A657E3FFC}" dt="2025-01-29T16:52:37.430" v="2699" actId="478"/>
          <ac:grpSpMkLst>
            <pc:docMk/>
            <pc:sldMk cId="1987700242" sldId="1253"/>
            <ac:grpSpMk id="19" creationId="{C9FC8231-8F7E-B2A5-9D54-F0916D0DAD4F}"/>
          </ac:grpSpMkLst>
        </pc:grpChg>
        <pc:grpChg chg="del mod">
          <ac:chgData name="May, Darron (DI SW EDA DVT PRM)" userId="ec32df33-21a1-41b1-be76-30f1076645cf" providerId="ADAL" clId="{679C65F8-FD46-417C-85D4-160A657E3FFC}" dt="2025-01-29T16:52:38.752" v="2700" actId="478"/>
          <ac:grpSpMkLst>
            <pc:docMk/>
            <pc:sldMk cId="1987700242" sldId="1253"/>
            <ac:grpSpMk id="22" creationId="{0D09A896-C71B-F508-F34A-59C299FF25C5}"/>
          </ac:grpSpMkLst>
        </pc:grpChg>
        <pc:grpChg chg="del mod">
          <ac:chgData name="May, Darron (DI SW EDA DVT PRM)" userId="ec32df33-21a1-41b1-be76-30f1076645cf" providerId="ADAL" clId="{679C65F8-FD46-417C-85D4-160A657E3FFC}" dt="2025-01-29T16:52:39.974" v="2701" actId="478"/>
          <ac:grpSpMkLst>
            <pc:docMk/>
            <pc:sldMk cId="1987700242" sldId="1253"/>
            <ac:grpSpMk id="25" creationId="{2CC7D548-3867-E8FA-29BB-E401161693F4}"/>
          </ac:grpSpMkLst>
        </pc:grpChg>
        <pc:grpChg chg="mod">
          <ac:chgData name="May, Darron (DI SW EDA DVT PRM)" userId="ec32df33-21a1-41b1-be76-30f1076645cf" providerId="ADAL" clId="{679C65F8-FD46-417C-85D4-160A657E3FFC}" dt="2025-01-29T17:04:25.789" v="2778" actId="1036"/>
          <ac:grpSpMkLst>
            <pc:docMk/>
            <pc:sldMk cId="1987700242" sldId="1253"/>
            <ac:grpSpMk id="33" creationId="{1A692FF0-18B0-5B82-007D-06BD8E045930}"/>
          </ac:grpSpMkLst>
        </pc:grpChg>
        <pc:grpChg chg="mod">
          <ac:chgData name="May, Darron (DI SW EDA DVT PRM)" userId="ec32df33-21a1-41b1-be76-30f1076645cf" providerId="ADAL" clId="{679C65F8-FD46-417C-85D4-160A657E3FFC}" dt="2025-01-29T17:04:25.789" v="2778" actId="1036"/>
          <ac:grpSpMkLst>
            <pc:docMk/>
            <pc:sldMk cId="1987700242" sldId="1253"/>
            <ac:grpSpMk id="34" creationId="{69E6FAC2-4F66-2E6F-F7DA-FF1BF60C5158}"/>
          </ac:grpSpMkLst>
        </pc:grpChg>
        <pc:grpChg chg="mod">
          <ac:chgData name="May, Darron (DI SW EDA DVT PRM)" userId="ec32df33-21a1-41b1-be76-30f1076645cf" providerId="ADAL" clId="{679C65F8-FD46-417C-85D4-160A657E3FFC}" dt="2025-01-29T17:04:25.789" v="2778" actId="1036"/>
          <ac:grpSpMkLst>
            <pc:docMk/>
            <pc:sldMk cId="1987700242" sldId="1253"/>
            <ac:grpSpMk id="39" creationId="{C53FCE2D-91BC-9068-1666-33BC23417B95}"/>
          </ac:grpSpMkLst>
        </pc:grpChg>
        <pc:grpChg chg="mod">
          <ac:chgData name="May, Darron (DI SW EDA DVT PRM)" userId="ec32df33-21a1-41b1-be76-30f1076645cf" providerId="ADAL" clId="{679C65F8-FD46-417C-85D4-160A657E3FFC}" dt="2025-01-29T17:04:25.789" v="2778" actId="1036"/>
          <ac:grpSpMkLst>
            <pc:docMk/>
            <pc:sldMk cId="1987700242" sldId="1253"/>
            <ac:grpSpMk id="44" creationId="{3656EAE5-E114-0765-DBFB-3FBC27A3D859}"/>
          </ac:grpSpMkLst>
        </pc:grpChg>
        <pc:grpChg chg="mod">
          <ac:chgData name="May, Darron (DI SW EDA DVT PRM)" userId="ec32df33-21a1-41b1-be76-30f1076645cf" providerId="ADAL" clId="{679C65F8-FD46-417C-85D4-160A657E3FFC}" dt="2025-01-29T17:04:25.789" v="2778" actId="1036"/>
          <ac:grpSpMkLst>
            <pc:docMk/>
            <pc:sldMk cId="1987700242" sldId="1253"/>
            <ac:grpSpMk id="51" creationId="{2FCB88BE-0763-7892-D32E-1C7BF7620E7F}"/>
          </ac:grpSpMkLst>
        </pc:grpChg>
        <pc:grpChg chg="mod">
          <ac:chgData name="May, Darron (DI SW EDA DVT PRM)" userId="ec32df33-21a1-41b1-be76-30f1076645cf" providerId="ADAL" clId="{679C65F8-FD46-417C-85D4-160A657E3FFC}" dt="2025-01-29T17:04:25.789" v="2778" actId="1036"/>
          <ac:grpSpMkLst>
            <pc:docMk/>
            <pc:sldMk cId="1987700242" sldId="1253"/>
            <ac:grpSpMk id="52" creationId="{50301D7F-E671-D637-356A-0936D715734E}"/>
          </ac:grpSpMkLst>
        </pc:grpChg>
        <pc:grpChg chg="mod">
          <ac:chgData name="May, Darron (DI SW EDA DVT PRM)" userId="ec32df33-21a1-41b1-be76-30f1076645cf" providerId="ADAL" clId="{679C65F8-FD46-417C-85D4-160A657E3FFC}" dt="2025-01-29T17:04:25.789" v="2778" actId="1036"/>
          <ac:grpSpMkLst>
            <pc:docMk/>
            <pc:sldMk cId="1987700242" sldId="1253"/>
            <ac:grpSpMk id="56" creationId="{FE0CA9CC-E32B-45E8-D53D-4C8D3F4B1E04}"/>
          </ac:grpSpMkLst>
        </pc:grpChg>
        <pc:grpChg chg="add mod">
          <ac:chgData name="May, Darron (DI SW EDA DVT PRM)" userId="ec32df33-21a1-41b1-be76-30f1076645cf" providerId="ADAL" clId="{679C65F8-FD46-417C-85D4-160A657E3FFC}" dt="2025-01-29T17:04:25.789" v="2778" actId="1036"/>
          <ac:grpSpMkLst>
            <pc:docMk/>
            <pc:sldMk cId="1987700242" sldId="1253"/>
            <ac:grpSpMk id="82" creationId="{C5AB847A-CB7F-92E2-6031-8A3A6DC7E982}"/>
          </ac:grpSpMkLst>
        </pc:grpChg>
        <pc:grpChg chg="add mod">
          <ac:chgData name="May, Darron (DI SW EDA DVT PRM)" userId="ec32df33-21a1-41b1-be76-30f1076645cf" providerId="ADAL" clId="{679C65F8-FD46-417C-85D4-160A657E3FFC}" dt="2025-01-29T17:04:25.789" v="2778" actId="1036"/>
          <ac:grpSpMkLst>
            <pc:docMk/>
            <pc:sldMk cId="1987700242" sldId="1253"/>
            <ac:grpSpMk id="83" creationId="{FB8C688F-D029-D651-7B01-53B652AACBC7}"/>
          </ac:grpSpMkLst>
        </pc:grpChg>
        <pc:grpChg chg="add mod">
          <ac:chgData name="May, Darron (DI SW EDA DVT PRM)" userId="ec32df33-21a1-41b1-be76-30f1076645cf" providerId="ADAL" clId="{679C65F8-FD46-417C-85D4-160A657E3FFC}" dt="2025-01-29T17:05:27.741" v="2781" actId="164"/>
          <ac:grpSpMkLst>
            <pc:docMk/>
            <pc:sldMk cId="1987700242" sldId="1253"/>
            <ac:grpSpMk id="84" creationId="{974090EB-3E76-2354-AB52-7546E3CC617D}"/>
          </ac:grpSpMkLst>
        </pc:grpChg>
        <pc:grpChg chg="add mod">
          <ac:chgData name="May, Darron (DI SW EDA DVT PRM)" userId="ec32df33-21a1-41b1-be76-30f1076645cf" providerId="ADAL" clId="{679C65F8-FD46-417C-85D4-160A657E3FFC}" dt="2025-01-29T17:05:32.181" v="2782" actId="164"/>
          <ac:grpSpMkLst>
            <pc:docMk/>
            <pc:sldMk cId="1987700242" sldId="1253"/>
            <ac:grpSpMk id="85" creationId="{31542B04-BA3C-0FC9-FD82-81357E366AF3}"/>
          </ac:grpSpMkLst>
        </pc:grpChg>
        <pc:grpChg chg="add mod">
          <ac:chgData name="May, Darron (DI SW EDA DVT PRM)" userId="ec32df33-21a1-41b1-be76-30f1076645cf" providerId="ADAL" clId="{679C65F8-FD46-417C-85D4-160A657E3FFC}" dt="2025-01-29T17:05:36.317" v="2783" actId="164"/>
          <ac:grpSpMkLst>
            <pc:docMk/>
            <pc:sldMk cId="1987700242" sldId="1253"/>
            <ac:grpSpMk id="86" creationId="{DE32724E-6B79-F113-D722-95025CC739B6}"/>
          </ac:grpSpMkLst>
        </pc:grpChg>
        <pc:grpChg chg="add mod">
          <ac:chgData name="May, Darron (DI SW EDA DVT PRM)" userId="ec32df33-21a1-41b1-be76-30f1076645cf" providerId="ADAL" clId="{679C65F8-FD46-417C-85D4-160A657E3FFC}" dt="2025-01-29T17:05:40.582" v="2784" actId="164"/>
          <ac:grpSpMkLst>
            <pc:docMk/>
            <pc:sldMk cId="1987700242" sldId="1253"/>
            <ac:grpSpMk id="87" creationId="{1BF9ED31-3092-327C-E809-AC1DE189F8AC}"/>
          </ac:grpSpMkLst>
        </pc:grpChg>
        <pc:grpChg chg="add mod">
          <ac:chgData name="May, Darron (DI SW EDA DVT PRM)" userId="ec32df33-21a1-41b1-be76-30f1076645cf" providerId="ADAL" clId="{679C65F8-FD46-417C-85D4-160A657E3FFC}" dt="2025-01-29T17:05:44.765" v="2785" actId="164"/>
          <ac:grpSpMkLst>
            <pc:docMk/>
            <pc:sldMk cId="1987700242" sldId="1253"/>
            <ac:grpSpMk id="88" creationId="{D505227E-0153-2AFC-E824-DC01F83EE5B3}"/>
          </ac:grpSpMkLst>
        </pc:grpChg>
        <pc:graphicFrameChg chg="add del mod">
          <ac:chgData name="May, Darron (DI SW EDA DVT PRM)" userId="ec32df33-21a1-41b1-be76-30f1076645cf" providerId="ADAL" clId="{679C65F8-FD46-417C-85D4-160A657E3FFC}" dt="2025-01-29T17:18:24.254" v="2801" actId="478"/>
          <ac:graphicFrameMkLst>
            <pc:docMk/>
            <pc:sldMk cId="1987700242" sldId="1253"/>
            <ac:graphicFrameMk id="89" creationId="{936EA8B1-3F2E-764F-36D6-EF03D36CA209}"/>
          </ac:graphicFrameMkLst>
        </pc:graphicFrameChg>
        <pc:picChg chg="mod">
          <ac:chgData name="May, Darron (DI SW EDA DVT PRM)" userId="ec32df33-21a1-41b1-be76-30f1076645cf" providerId="ADAL" clId="{679C65F8-FD46-417C-85D4-160A657E3FFC}" dt="2025-01-29T17:04:25.789" v="2778" actId="1036"/>
          <ac:picMkLst>
            <pc:docMk/>
            <pc:sldMk cId="1987700242" sldId="1253"/>
            <ac:picMk id="37" creationId="{6AAAD732-2224-15F0-DC93-C8FC03F8AEA9}"/>
          </ac:picMkLst>
        </pc:picChg>
        <pc:picChg chg="mod">
          <ac:chgData name="May, Darron (DI SW EDA DVT PRM)" userId="ec32df33-21a1-41b1-be76-30f1076645cf" providerId="ADAL" clId="{679C65F8-FD46-417C-85D4-160A657E3FFC}" dt="2025-01-29T17:04:25.789" v="2778" actId="1036"/>
          <ac:picMkLst>
            <pc:docMk/>
            <pc:sldMk cId="1987700242" sldId="1253"/>
            <ac:picMk id="38" creationId="{D3EAFDD4-23D1-84E0-C99F-57461FDC01E5}"/>
          </ac:picMkLst>
        </pc:picChg>
        <pc:picChg chg="add mod ord">
          <ac:chgData name="May, Darron (DI SW EDA DVT PRM)" userId="ec32df33-21a1-41b1-be76-30f1076645cf" providerId="ADAL" clId="{679C65F8-FD46-417C-85D4-160A657E3FFC}" dt="2025-01-29T17:05:36.317" v="2783" actId="164"/>
          <ac:picMkLst>
            <pc:docMk/>
            <pc:sldMk cId="1987700242" sldId="1253"/>
            <ac:picMk id="73" creationId="{AE5D473E-93E1-AEB1-921D-C494C8312BB7}"/>
          </ac:picMkLst>
        </pc:picChg>
        <pc:picChg chg="add mod ord">
          <ac:chgData name="May, Darron (DI SW EDA DVT PRM)" userId="ec32df33-21a1-41b1-be76-30f1076645cf" providerId="ADAL" clId="{679C65F8-FD46-417C-85D4-160A657E3FFC}" dt="2025-01-29T17:05:32.181" v="2782" actId="164"/>
          <ac:picMkLst>
            <pc:docMk/>
            <pc:sldMk cId="1987700242" sldId="1253"/>
            <ac:picMk id="74" creationId="{2507CA57-B2F4-0C8C-DE3B-1C33BB300733}"/>
          </ac:picMkLst>
        </pc:picChg>
        <pc:picChg chg="add mod ord">
          <ac:chgData name="May, Darron (DI SW EDA DVT PRM)" userId="ec32df33-21a1-41b1-be76-30f1076645cf" providerId="ADAL" clId="{679C65F8-FD46-417C-85D4-160A657E3FFC}" dt="2025-01-29T17:05:27.741" v="2781" actId="164"/>
          <ac:picMkLst>
            <pc:docMk/>
            <pc:sldMk cId="1987700242" sldId="1253"/>
            <ac:picMk id="75" creationId="{DE77F187-DA9B-1E75-C1F3-C1D57C0EDAB8}"/>
          </ac:picMkLst>
        </pc:picChg>
        <pc:picChg chg="add mod ord">
          <ac:chgData name="May, Darron (DI SW EDA DVT PRM)" userId="ec32df33-21a1-41b1-be76-30f1076645cf" providerId="ADAL" clId="{679C65F8-FD46-417C-85D4-160A657E3FFC}" dt="2025-01-29T17:04:25.789" v="2778" actId="1036"/>
          <ac:picMkLst>
            <pc:docMk/>
            <pc:sldMk cId="1987700242" sldId="1253"/>
            <ac:picMk id="76" creationId="{BB8B509B-FC6C-8A23-4034-55B67435230D}"/>
          </ac:picMkLst>
        </pc:picChg>
        <pc:picChg chg="add mod ord">
          <ac:chgData name="May, Darron (DI SW EDA DVT PRM)" userId="ec32df33-21a1-41b1-be76-30f1076645cf" providerId="ADAL" clId="{679C65F8-FD46-417C-85D4-160A657E3FFC}" dt="2025-01-29T17:04:25.789" v="2778" actId="1036"/>
          <ac:picMkLst>
            <pc:docMk/>
            <pc:sldMk cId="1987700242" sldId="1253"/>
            <ac:picMk id="77" creationId="{6CE17D3E-36C7-EF16-7825-313067344AD4}"/>
          </ac:picMkLst>
        </pc:picChg>
        <pc:picChg chg="add mod ord">
          <ac:chgData name="May, Darron (DI SW EDA DVT PRM)" userId="ec32df33-21a1-41b1-be76-30f1076645cf" providerId="ADAL" clId="{679C65F8-FD46-417C-85D4-160A657E3FFC}" dt="2025-01-29T17:05:40.582" v="2784" actId="164"/>
          <ac:picMkLst>
            <pc:docMk/>
            <pc:sldMk cId="1987700242" sldId="1253"/>
            <ac:picMk id="79" creationId="{5FAA604B-8366-F653-09AE-C3F9DDE4A20E}"/>
          </ac:picMkLst>
        </pc:picChg>
        <pc:picChg chg="add mod ord">
          <ac:chgData name="May, Darron (DI SW EDA DVT PRM)" userId="ec32df33-21a1-41b1-be76-30f1076645cf" providerId="ADAL" clId="{679C65F8-FD46-417C-85D4-160A657E3FFC}" dt="2025-01-29T17:05:44.765" v="2785" actId="164"/>
          <ac:picMkLst>
            <pc:docMk/>
            <pc:sldMk cId="1987700242" sldId="1253"/>
            <ac:picMk id="81" creationId="{CA403067-1C9D-6C95-77C0-778CA0F92B38}"/>
          </ac:picMkLst>
        </pc:picChg>
      </pc:sldChg>
      <pc:sldChg chg="addSp delSp modSp add mod delAnim modAnim">
        <pc:chgData name="May, Darron (DI SW EDA DVT PRM)" userId="ec32df33-21a1-41b1-be76-30f1076645cf" providerId="ADAL" clId="{679C65F8-FD46-417C-85D4-160A657E3FFC}" dt="2025-01-31T10:39:02.473" v="3207" actId="6549"/>
        <pc:sldMkLst>
          <pc:docMk/>
          <pc:sldMk cId="3047939339" sldId="1254"/>
        </pc:sldMkLst>
        <pc:spChg chg="mod">
          <ac:chgData name="May, Darron (DI SW EDA DVT PRM)" userId="ec32df33-21a1-41b1-be76-30f1076645cf" providerId="ADAL" clId="{679C65F8-FD46-417C-85D4-160A657E3FFC}" dt="2025-01-29T17:38:40.159" v="2945" actId="1076"/>
          <ac:spMkLst>
            <pc:docMk/>
            <pc:sldMk cId="3047939339" sldId="1254"/>
            <ac:spMk id="2" creationId="{11EAAF12-9284-7995-9AFA-AEEE1DE5BA8B}"/>
          </ac:spMkLst>
        </pc:spChg>
        <pc:spChg chg="add del mod">
          <ac:chgData name="May, Darron (DI SW EDA DVT PRM)" userId="ec32df33-21a1-41b1-be76-30f1076645cf" providerId="ADAL" clId="{679C65F8-FD46-417C-85D4-160A657E3FFC}" dt="2025-01-29T17:33:38.325" v="2935" actId="478"/>
          <ac:spMkLst>
            <pc:docMk/>
            <pc:sldMk cId="3047939339" sldId="1254"/>
            <ac:spMk id="4" creationId="{122236BB-C6C5-1738-C6AE-B37D6A0F4818}"/>
          </ac:spMkLst>
        </pc:spChg>
        <pc:spChg chg="mod">
          <ac:chgData name="May, Darron (DI SW EDA DVT PRM)" userId="ec32df33-21a1-41b1-be76-30f1076645cf" providerId="ADAL" clId="{679C65F8-FD46-417C-85D4-160A657E3FFC}" dt="2025-01-30T12:06:00.642" v="3023" actId="207"/>
          <ac:spMkLst>
            <pc:docMk/>
            <pc:sldMk cId="3047939339" sldId="1254"/>
            <ac:spMk id="8" creationId="{1098F8D2-E51D-613D-18E7-986AA1529309}"/>
          </ac:spMkLst>
        </pc:spChg>
        <pc:spChg chg="mod">
          <ac:chgData name="May, Darron (DI SW EDA DVT PRM)" userId="ec32df33-21a1-41b1-be76-30f1076645cf" providerId="ADAL" clId="{679C65F8-FD46-417C-85D4-160A657E3FFC}" dt="2025-01-30T12:08:19.209" v="3031" actId="207"/>
          <ac:spMkLst>
            <pc:docMk/>
            <pc:sldMk cId="3047939339" sldId="1254"/>
            <ac:spMk id="9" creationId="{39154220-682D-4902-A212-A2535330D9D4}"/>
          </ac:spMkLst>
        </pc:spChg>
        <pc:spChg chg="add del mod">
          <ac:chgData name="May, Darron (DI SW EDA DVT PRM)" userId="ec32df33-21a1-41b1-be76-30f1076645cf" providerId="ADAL" clId="{679C65F8-FD46-417C-85D4-160A657E3FFC}" dt="2025-01-29T17:29:19.885" v="2898" actId="478"/>
          <ac:spMkLst>
            <pc:docMk/>
            <pc:sldMk cId="3047939339" sldId="1254"/>
            <ac:spMk id="10" creationId="{17B3903B-A4FA-8BCA-3E54-3F3784770EBE}"/>
          </ac:spMkLst>
        </pc:spChg>
        <pc:spChg chg="mod topLvl">
          <ac:chgData name="May, Darron (DI SW EDA DVT PRM)" userId="ec32df33-21a1-41b1-be76-30f1076645cf" providerId="ADAL" clId="{679C65F8-FD46-417C-85D4-160A657E3FFC}" dt="2025-01-30T12:03:23.235" v="3013" actId="1035"/>
          <ac:spMkLst>
            <pc:docMk/>
            <pc:sldMk cId="3047939339" sldId="1254"/>
            <ac:spMk id="11" creationId="{0EED8F95-6B42-D12E-0D3F-240C98CE5597}"/>
          </ac:spMkLst>
        </pc:spChg>
        <pc:spChg chg="add del mod">
          <ac:chgData name="May, Darron (DI SW EDA DVT PRM)" userId="ec32df33-21a1-41b1-be76-30f1076645cf" providerId="ADAL" clId="{679C65F8-FD46-417C-85D4-160A657E3FFC}" dt="2025-01-29T17:28:44.375" v="2887" actId="478"/>
          <ac:spMkLst>
            <pc:docMk/>
            <pc:sldMk cId="3047939339" sldId="1254"/>
            <ac:spMk id="13" creationId="{B9F56878-9ACB-463F-C35C-EC582EFDBF37}"/>
          </ac:spMkLst>
        </pc:spChg>
        <pc:spChg chg="mod topLvl">
          <ac:chgData name="May, Darron (DI SW EDA DVT PRM)" userId="ec32df33-21a1-41b1-be76-30f1076645cf" providerId="ADAL" clId="{679C65F8-FD46-417C-85D4-160A657E3FFC}" dt="2025-01-30T12:03:23.235" v="3013" actId="1035"/>
          <ac:spMkLst>
            <pc:docMk/>
            <pc:sldMk cId="3047939339" sldId="1254"/>
            <ac:spMk id="14" creationId="{30322DDC-1CA2-DB6A-C190-37820A3A4474}"/>
          </ac:spMkLst>
        </pc:spChg>
        <pc:spChg chg="add mod">
          <ac:chgData name="May, Darron (DI SW EDA DVT PRM)" userId="ec32df33-21a1-41b1-be76-30f1076645cf" providerId="ADAL" clId="{679C65F8-FD46-417C-85D4-160A657E3FFC}" dt="2025-01-31T10:27:29.295" v="3051" actId="20577"/>
          <ac:spMkLst>
            <pc:docMk/>
            <pc:sldMk cId="3047939339" sldId="1254"/>
            <ac:spMk id="16" creationId="{3A5F4F23-B9B2-A01F-D940-CED0B9428EA6}"/>
          </ac:spMkLst>
        </pc:spChg>
        <pc:spChg chg="add del mod">
          <ac:chgData name="May, Darron (DI SW EDA DVT PRM)" userId="ec32df33-21a1-41b1-be76-30f1076645cf" providerId="ADAL" clId="{679C65F8-FD46-417C-85D4-160A657E3FFC}" dt="2025-01-29T17:33:15.845" v="2928" actId="478"/>
          <ac:spMkLst>
            <pc:docMk/>
            <pc:sldMk cId="3047939339" sldId="1254"/>
            <ac:spMk id="18" creationId="{3FBF6DE8-117F-A373-8AF0-F89B59382671}"/>
          </ac:spMkLst>
        </pc:spChg>
        <pc:spChg chg="add mod">
          <ac:chgData name="May, Darron (DI SW EDA DVT PRM)" userId="ec32df33-21a1-41b1-be76-30f1076645cf" providerId="ADAL" clId="{679C65F8-FD46-417C-85D4-160A657E3FFC}" dt="2025-01-30T12:03:23.235" v="3013" actId="1035"/>
          <ac:spMkLst>
            <pc:docMk/>
            <pc:sldMk cId="3047939339" sldId="1254"/>
            <ac:spMk id="19" creationId="{D7CAD3C2-48D7-3CE3-1F15-2CFAF5A994CD}"/>
          </ac:spMkLst>
        </pc:spChg>
        <pc:spChg chg="mod topLvl">
          <ac:chgData name="May, Darron (DI SW EDA DVT PRM)" userId="ec32df33-21a1-41b1-be76-30f1076645cf" providerId="ADAL" clId="{679C65F8-FD46-417C-85D4-160A657E3FFC}" dt="2025-01-30T12:03:23.235" v="3013" actId="1035"/>
          <ac:spMkLst>
            <pc:docMk/>
            <pc:sldMk cId="3047939339" sldId="1254"/>
            <ac:spMk id="20" creationId="{B9DF59A7-AEB1-2B0F-274A-998D63187B61}"/>
          </ac:spMkLst>
        </pc:spChg>
        <pc:spChg chg="add mod">
          <ac:chgData name="May, Darron (DI SW EDA DVT PRM)" userId="ec32df33-21a1-41b1-be76-30f1076645cf" providerId="ADAL" clId="{679C65F8-FD46-417C-85D4-160A657E3FFC}" dt="2025-01-30T12:03:23.235" v="3013" actId="1035"/>
          <ac:spMkLst>
            <pc:docMk/>
            <pc:sldMk cId="3047939339" sldId="1254"/>
            <ac:spMk id="21" creationId="{F587D985-2FB1-41C1-3EF9-51AEC64F410D}"/>
          </ac:spMkLst>
        </pc:spChg>
        <pc:spChg chg="add mod">
          <ac:chgData name="May, Darron (DI SW EDA DVT PRM)" userId="ec32df33-21a1-41b1-be76-30f1076645cf" providerId="ADAL" clId="{679C65F8-FD46-417C-85D4-160A657E3FFC}" dt="2025-01-31T10:31:57.853" v="3068"/>
          <ac:spMkLst>
            <pc:docMk/>
            <pc:sldMk cId="3047939339" sldId="1254"/>
            <ac:spMk id="22" creationId="{174C4DB4-C7D5-F53B-F580-C3AA7B2987E1}"/>
          </ac:spMkLst>
        </pc:spChg>
        <pc:spChg chg="mod topLvl">
          <ac:chgData name="May, Darron (DI SW EDA DVT PRM)" userId="ec32df33-21a1-41b1-be76-30f1076645cf" providerId="ADAL" clId="{679C65F8-FD46-417C-85D4-160A657E3FFC}" dt="2025-01-30T12:03:23.235" v="3013" actId="1035"/>
          <ac:spMkLst>
            <pc:docMk/>
            <pc:sldMk cId="3047939339" sldId="1254"/>
            <ac:spMk id="23" creationId="{5A839433-EC46-6020-8983-9809DA994BC0}"/>
          </ac:spMkLst>
        </pc:spChg>
        <pc:spChg chg="add mod">
          <ac:chgData name="May, Darron (DI SW EDA DVT PRM)" userId="ec32df33-21a1-41b1-be76-30f1076645cf" providerId="ADAL" clId="{679C65F8-FD46-417C-85D4-160A657E3FFC}" dt="2025-01-31T10:32:38.682" v="3070" actId="20577"/>
          <ac:spMkLst>
            <pc:docMk/>
            <pc:sldMk cId="3047939339" sldId="1254"/>
            <ac:spMk id="24" creationId="{C2841219-49E2-3DC9-DDFF-FAB994153044}"/>
          </ac:spMkLst>
        </pc:spChg>
        <pc:spChg chg="add mod">
          <ac:chgData name="May, Darron (DI SW EDA DVT PRM)" userId="ec32df33-21a1-41b1-be76-30f1076645cf" providerId="ADAL" clId="{679C65F8-FD46-417C-85D4-160A657E3FFC}" dt="2025-01-31T10:31:17.597" v="3055"/>
          <ac:spMkLst>
            <pc:docMk/>
            <pc:sldMk cId="3047939339" sldId="1254"/>
            <ac:spMk id="25" creationId="{92A60529-9C3D-8DCC-8ACD-0E4F4FF8A2EC}"/>
          </ac:spMkLst>
        </pc:spChg>
        <pc:spChg chg="mod topLvl">
          <ac:chgData name="May, Darron (DI SW EDA DVT PRM)" userId="ec32df33-21a1-41b1-be76-30f1076645cf" providerId="ADAL" clId="{679C65F8-FD46-417C-85D4-160A657E3FFC}" dt="2025-01-30T12:03:23.235" v="3013" actId="1035"/>
          <ac:spMkLst>
            <pc:docMk/>
            <pc:sldMk cId="3047939339" sldId="1254"/>
            <ac:spMk id="26" creationId="{C3FBD6F4-8F9A-2B27-4C28-545D0F3BDAC0}"/>
          </ac:spMkLst>
        </pc:spChg>
        <pc:spChg chg="add mod">
          <ac:chgData name="May, Darron (DI SW EDA DVT PRM)" userId="ec32df33-21a1-41b1-be76-30f1076645cf" providerId="ADAL" clId="{679C65F8-FD46-417C-85D4-160A657E3FFC}" dt="2025-01-31T10:39:02.473" v="3207" actId="6549"/>
          <ac:spMkLst>
            <pc:docMk/>
            <pc:sldMk cId="3047939339" sldId="1254"/>
            <ac:spMk id="27" creationId="{711BE6E9-415B-369D-8072-89B0E37C176A}"/>
          </ac:spMkLst>
        </pc:spChg>
        <pc:spChg chg="del mod">
          <ac:chgData name="May, Darron (DI SW EDA DVT PRM)" userId="ec32df33-21a1-41b1-be76-30f1076645cf" providerId="ADAL" clId="{679C65F8-FD46-417C-85D4-160A657E3FFC}" dt="2025-01-30T12:03:16.794" v="3005" actId="478"/>
          <ac:spMkLst>
            <pc:docMk/>
            <pc:sldMk cId="3047939339" sldId="1254"/>
            <ac:spMk id="31" creationId="{30ED69BD-248E-3FF9-F993-E6BBAFC546A8}"/>
          </ac:spMkLst>
        </pc:spChg>
        <pc:spChg chg="mod">
          <ac:chgData name="May, Darron (DI SW EDA DVT PRM)" userId="ec32df33-21a1-41b1-be76-30f1076645cf" providerId="ADAL" clId="{679C65F8-FD46-417C-85D4-160A657E3FFC}" dt="2025-01-30T12:05:00.461" v="3017" actId="207"/>
          <ac:spMkLst>
            <pc:docMk/>
            <pc:sldMk cId="3047939339" sldId="1254"/>
            <ac:spMk id="32" creationId="{02965989-71FD-BC4A-B642-98DED78DC065}"/>
          </ac:spMkLst>
        </pc:spChg>
        <pc:spChg chg="mod">
          <ac:chgData name="May, Darron (DI SW EDA DVT PRM)" userId="ec32df33-21a1-41b1-be76-30f1076645cf" providerId="ADAL" clId="{679C65F8-FD46-417C-85D4-160A657E3FFC}" dt="2025-01-30T12:05:32.705" v="3020" actId="207"/>
          <ac:spMkLst>
            <pc:docMk/>
            <pc:sldMk cId="3047939339" sldId="1254"/>
            <ac:spMk id="35" creationId="{B101D3C3-2D0B-6F44-A6B9-D3FB2A8F69C4}"/>
          </ac:spMkLst>
        </pc:spChg>
        <pc:spChg chg="mod">
          <ac:chgData name="May, Darron (DI SW EDA DVT PRM)" userId="ec32df33-21a1-41b1-be76-30f1076645cf" providerId="ADAL" clId="{679C65F8-FD46-417C-85D4-160A657E3FFC}" dt="2025-01-30T12:08:29.505" v="3032" actId="207"/>
          <ac:spMkLst>
            <pc:docMk/>
            <pc:sldMk cId="3047939339" sldId="1254"/>
            <ac:spMk id="36" creationId="{EDB1BD23-C0DF-74B8-A619-E1F60A3B8C5E}"/>
          </ac:spMkLst>
        </pc:spChg>
        <pc:spChg chg="mod">
          <ac:chgData name="May, Darron (DI SW EDA DVT PRM)" userId="ec32df33-21a1-41b1-be76-30f1076645cf" providerId="ADAL" clId="{679C65F8-FD46-417C-85D4-160A657E3FFC}" dt="2025-01-30T12:08:41.360" v="3033" actId="207"/>
          <ac:spMkLst>
            <pc:docMk/>
            <pc:sldMk cId="3047939339" sldId="1254"/>
            <ac:spMk id="40" creationId="{AA38DE30-1828-74FA-6573-39EC16E40012}"/>
          </ac:spMkLst>
        </pc:spChg>
        <pc:spChg chg="mod">
          <ac:chgData name="May, Darron (DI SW EDA DVT PRM)" userId="ec32df33-21a1-41b1-be76-30f1076645cf" providerId="ADAL" clId="{679C65F8-FD46-417C-85D4-160A657E3FFC}" dt="2025-01-30T12:03:23.235" v="3013" actId="1035"/>
          <ac:spMkLst>
            <pc:docMk/>
            <pc:sldMk cId="3047939339" sldId="1254"/>
            <ac:spMk id="41" creationId="{C14DBCD1-37A7-9F73-F250-D622B99C8842}"/>
          </ac:spMkLst>
        </pc:spChg>
        <pc:spChg chg="mod">
          <ac:chgData name="May, Darron (DI SW EDA DVT PRM)" userId="ec32df33-21a1-41b1-be76-30f1076645cf" providerId="ADAL" clId="{679C65F8-FD46-417C-85D4-160A657E3FFC}" dt="2025-01-30T12:03:23.235" v="3013" actId="1035"/>
          <ac:spMkLst>
            <pc:docMk/>
            <pc:sldMk cId="3047939339" sldId="1254"/>
            <ac:spMk id="42" creationId="{DBAE082E-C80A-9E28-7411-370844E5F199}"/>
          </ac:spMkLst>
        </pc:spChg>
        <pc:spChg chg="mod">
          <ac:chgData name="May, Darron (DI SW EDA DVT PRM)" userId="ec32df33-21a1-41b1-be76-30f1076645cf" providerId="ADAL" clId="{679C65F8-FD46-417C-85D4-160A657E3FFC}" dt="2025-01-30T12:04:49.243" v="3016" actId="207"/>
          <ac:spMkLst>
            <pc:docMk/>
            <pc:sldMk cId="3047939339" sldId="1254"/>
            <ac:spMk id="43" creationId="{EA2B8320-B7CF-6B9B-2F5F-B7C248953C59}"/>
          </ac:spMkLst>
        </pc:spChg>
        <pc:spChg chg="mod">
          <ac:chgData name="May, Darron (DI SW EDA DVT PRM)" userId="ec32df33-21a1-41b1-be76-30f1076645cf" providerId="ADAL" clId="{679C65F8-FD46-417C-85D4-160A657E3FFC}" dt="2025-01-30T12:08:02.622" v="3029" actId="207"/>
          <ac:spMkLst>
            <pc:docMk/>
            <pc:sldMk cId="3047939339" sldId="1254"/>
            <ac:spMk id="45" creationId="{6DF2409B-65DE-6F3D-82E2-552544DD311B}"/>
          </ac:spMkLst>
        </pc:spChg>
        <pc:spChg chg="mod">
          <ac:chgData name="May, Darron (DI SW EDA DVT PRM)" userId="ec32df33-21a1-41b1-be76-30f1076645cf" providerId="ADAL" clId="{679C65F8-FD46-417C-85D4-160A657E3FFC}" dt="2025-01-30T12:08:02.622" v="3029" actId="207"/>
          <ac:spMkLst>
            <pc:docMk/>
            <pc:sldMk cId="3047939339" sldId="1254"/>
            <ac:spMk id="46" creationId="{76F89C10-CBBA-86CF-6E15-8132FA707F05}"/>
          </ac:spMkLst>
        </pc:spChg>
        <pc:spChg chg="mod">
          <ac:chgData name="May, Darron (DI SW EDA DVT PRM)" userId="ec32df33-21a1-41b1-be76-30f1076645cf" providerId="ADAL" clId="{679C65F8-FD46-417C-85D4-160A657E3FFC}" dt="2025-01-30T12:08:02.622" v="3029" actId="207"/>
          <ac:spMkLst>
            <pc:docMk/>
            <pc:sldMk cId="3047939339" sldId="1254"/>
            <ac:spMk id="47" creationId="{6CF72B19-E721-4757-C8EA-E935C9CB8882}"/>
          </ac:spMkLst>
        </pc:spChg>
        <pc:spChg chg="mod">
          <ac:chgData name="May, Darron (DI SW EDA DVT PRM)" userId="ec32df33-21a1-41b1-be76-30f1076645cf" providerId="ADAL" clId="{679C65F8-FD46-417C-85D4-160A657E3FFC}" dt="2025-01-30T12:06:19.060" v="3024" actId="207"/>
          <ac:spMkLst>
            <pc:docMk/>
            <pc:sldMk cId="3047939339" sldId="1254"/>
            <ac:spMk id="48" creationId="{D704BBF0-460E-C753-D17A-4B5044E282DD}"/>
          </ac:spMkLst>
        </pc:spChg>
        <pc:spChg chg="mod">
          <ac:chgData name="May, Darron (DI SW EDA DVT PRM)" userId="ec32df33-21a1-41b1-be76-30f1076645cf" providerId="ADAL" clId="{679C65F8-FD46-417C-85D4-160A657E3FFC}" dt="2025-01-30T12:06:19.060" v="3024" actId="207"/>
          <ac:spMkLst>
            <pc:docMk/>
            <pc:sldMk cId="3047939339" sldId="1254"/>
            <ac:spMk id="49" creationId="{ADBF44DF-5D66-C385-B21F-FEAA6A7D1A51}"/>
          </ac:spMkLst>
        </pc:spChg>
        <pc:spChg chg="mod">
          <ac:chgData name="May, Darron (DI SW EDA DVT PRM)" userId="ec32df33-21a1-41b1-be76-30f1076645cf" providerId="ADAL" clId="{679C65F8-FD46-417C-85D4-160A657E3FFC}" dt="2025-01-30T12:05:53.081" v="3022" actId="207"/>
          <ac:spMkLst>
            <pc:docMk/>
            <pc:sldMk cId="3047939339" sldId="1254"/>
            <ac:spMk id="50" creationId="{9075A826-66A6-2A52-9A03-2B4A18206534}"/>
          </ac:spMkLst>
        </pc:spChg>
        <pc:spChg chg="mod">
          <ac:chgData name="May, Darron (DI SW EDA DVT PRM)" userId="ec32df33-21a1-41b1-be76-30f1076645cf" providerId="ADAL" clId="{679C65F8-FD46-417C-85D4-160A657E3FFC}" dt="2025-01-30T12:06:26.220" v="3025" actId="207"/>
          <ac:spMkLst>
            <pc:docMk/>
            <pc:sldMk cId="3047939339" sldId="1254"/>
            <ac:spMk id="53" creationId="{F9B44738-6E9A-D4B3-54D9-D325BE0A5E26}"/>
          </ac:spMkLst>
        </pc:spChg>
        <pc:spChg chg="mod">
          <ac:chgData name="May, Darron (DI SW EDA DVT PRM)" userId="ec32df33-21a1-41b1-be76-30f1076645cf" providerId="ADAL" clId="{679C65F8-FD46-417C-85D4-160A657E3FFC}" dt="2025-01-30T12:03:23.235" v="3013" actId="1035"/>
          <ac:spMkLst>
            <pc:docMk/>
            <pc:sldMk cId="3047939339" sldId="1254"/>
            <ac:spMk id="54" creationId="{F2149DB0-C30E-EA02-6C1D-FDCAA77EAF78}"/>
          </ac:spMkLst>
        </pc:spChg>
        <pc:spChg chg="mod">
          <ac:chgData name="May, Darron (DI SW EDA DVT PRM)" userId="ec32df33-21a1-41b1-be76-30f1076645cf" providerId="ADAL" clId="{679C65F8-FD46-417C-85D4-160A657E3FFC}" dt="2025-01-30T12:03:23.235" v="3013" actId="1035"/>
          <ac:spMkLst>
            <pc:docMk/>
            <pc:sldMk cId="3047939339" sldId="1254"/>
            <ac:spMk id="55" creationId="{98D30DCA-AD7F-74E8-4D95-0335E9823962}"/>
          </ac:spMkLst>
        </pc:spChg>
        <pc:spChg chg="mod">
          <ac:chgData name="May, Darron (DI SW EDA DVT PRM)" userId="ec32df33-21a1-41b1-be76-30f1076645cf" providerId="ADAL" clId="{679C65F8-FD46-417C-85D4-160A657E3FFC}" dt="2025-01-30T12:06:26.220" v="3025" actId="207"/>
          <ac:spMkLst>
            <pc:docMk/>
            <pc:sldMk cId="3047939339" sldId="1254"/>
            <ac:spMk id="57" creationId="{1ADE864D-132D-119A-B792-B0177DC7A901}"/>
          </ac:spMkLst>
        </pc:spChg>
        <pc:spChg chg="mod">
          <ac:chgData name="May, Darron (DI SW EDA DVT PRM)" userId="ec32df33-21a1-41b1-be76-30f1076645cf" providerId="ADAL" clId="{679C65F8-FD46-417C-85D4-160A657E3FFC}" dt="2025-01-30T12:06:50.026" v="3027" actId="1037"/>
          <ac:spMkLst>
            <pc:docMk/>
            <pc:sldMk cId="3047939339" sldId="1254"/>
            <ac:spMk id="58" creationId="{C2BA2C18-42C4-30AB-964F-97E47E1DAFD8}"/>
          </ac:spMkLst>
        </pc:spChg>
        <pc:spChg chg="mod">
          <ac:chgData name="May, Darron (DI SW EDA DVT PRM)" userId="ec32df33-21a1-41b1-be76-30f1076645cf" providerId="ADAL" clId="{679C65F8-FD46-417C-85D4-160A657E3FFC}" dt="2025-01-30T12:05:00.461" v="3017" actId="207"/>
          <ac:spMkLst>
            <pc:docMk/>
            <pc:sldMk cId="3047939339" sldId="1254"/>
            <ac:spMk id="62" creationId="{D5F73244-B83F-441A-98EF-74476739A973}"/>
          </ac:spMkLst>
        </pc:spChg>
        <pc:spChg chg="add del mod">
          <ac:chgData name="May, Darron (DI SW EDA DVT PRM)" userId="ec32df33-21a1-41b1-be76-30f1076645cf" providerId="ADAL" clId="{679C65F8-FD46-417C-85D4-160A657E3FFC}" dt="2025-01-30T12:08:46.673" v="3034" actId="478"/>
          <ac:spMkLst>
            <pc:docMk/>
            <pc:sldMk cId="3047939339" sldId="1254"/>
            <ac:spMk id="64" creationId="{0ED1CBE9-A36C-3F8C-0667-D2EF744F393B}"/>
          </ac:spMkLst>
        </pc:spChg>
        <pc:spChg chg="mod">
          <ac:chgData name="May, Darron (DI SW EDA DVT PRM)" userId="ec32df33-21a1-41b1-be76-30f1076645cf" providerId="ADAL" clId="{679C65F8-FD46-417C-85D4-160A657E3FFC}" dt="2025-01-30T12:05:20.072" v="3019" actId="692"/>
          <ac:spMkLst>
            <pc:docMk/>
            <pc:sldMk cId="3047939339" sldId="1254"/>
            <ac:spMk id="66" creationId="{E76BDF23-AEE9-E9BC-3543-E1F47A3F9337}"/>
          </ac:spMkLst>
        </pc:spChg>
        <pc:spChg chg="mod">
          <ac:chgData name="May, Darron (DI SW EDA DVT PRM)" userId="ec32df33-21a1-41b1-be76-30f1076645cf" providerId="ADAL" clId="{679C65F8-FD46-417C-85D4-160A657E3FFC}" dt="2025-01-30T12:05:20.072" v="3019" actId="692"/>
          <ac:spMkLst>
            <pc:docMk/>
            <pc:sldMk cId="3047939339" sldId="1254"/>
            <ac:spMk id="67" creationId="{9A189F1D-CC92-1664-A4CC-4A92E2297F59}"/>
          </ac:spMkLst>
        </pc:spChg>
        <pc:spChg chg="mod">
          <ac:chgData name="May, Darron (DI SW EDA DVT PRM)" userId="ec32df33-21a1-41b1-be76-30f1076645cf" providerId="ADAL" clId="{679C65F8-FD46-417C-85D4-160A657E3FFC}" dt="2025-01-30T12:05:20.072" v="3019" actId="692"/>
          <ac:spMkLst>
            <pc:docMk/>
            <pc:sldMk cId="3047939339" sldId="1254"/>
            <ac:spMk id="68" creationId="{DAA52B3E-A580-9A9B-F20D-E527B0D1D05E}"/>
          </ac:spMkLst>
        </pc:spChg>
        <pc:spChg chg="mod">
          <ac:chgData name="May, Darron (DI SW EDA DVT PRM)" userId="ec32df33-21a1-41b1-be76-30f1076645cf" providerId="ADAL" clId="{679C65F8-FD46-417C-85D4-160A657E3FFC}" dt="2025-01-30T12:05:20.072" v="3019" actId="692"/>
          <ac:spMkLst>
            <pc:docMk/>
            <pc:sldMk cId="3047939339" sldId="1254"/>
            <ac:spMk id="69" creationId="{5F4F037B-3661-CCAA-4A10-E2E480A738A3}"/>
          </ac:spMkLst>
        </pc:spChg>
        <pc:spChg chg="mod">
          <ac:chgData name="May, Darron (DI SW EDA DVT PRM)" userId="ec32df33-21a1-41b1-be76-30f1076645cf" providerId="ADAL" clId="{679C65F8-FD46-417C-85D4-160A657E3FFC}" dt="2025-01-30T12:05:20.072" v="3019" actId="692"/>
          <ac:spMkLst>
            <pc:docMk/>
            <pc:sldMk cId="3047939339" sldId="1254"/>
            <ac:spMk id="70" creationId="{5A1536C8-7475-6BC0-44AD-14C770124A09}"/>
          </ac:spMkLst>
        </pc:spChg>
        <pc:spChg chg="mod">
          <ac:chgData name="May, Darron (DI SW EDA DVT PRM)" userId="ec32df33-21a1-41b1-be76-30f1076645cf" providerId="ADAL" clId="{679C65F8-FD46-417C-85D4-160A657E3FFC}" dt="2025-01-30T12:05:20.072" v="3019" actId="692"/>
          <ac:spMkLst>
            <pc:docMk/>
            <pc:sldMk cId="3047939339" sldId="1254"/>
            <ac:spMk id="71" creationId="{65157840-2D54-1CF1-D4B5-4F8196672C37}"/>
          </ac:spMkLst>
        </pc:spChg>
        <pc:spChg chg="mod">
          <ac:chgData name="May, Darron (DI SW EDA DVT PRM)" userId="ec32df33-21a1-41b1-be76-30f1076645cf" providerId="ADAL" clId="{679C65F8-FD46-417C-85D4-160A657E3FFC}" dt="2025-01-30T12:05:06.311" v="3018" actId="692"/>
          <ac:spMkLst>
            <pc:docMk/>
            <pc:sldMk cId="3047939339" sldId="1254"/>
            <ac:spMk id="72" creationId="{DF293C9E-37AA-D319-81AD-F4D863BA6118}"/>
          </ac:spMkLst>
        </pc:spChg>
        <pc:spChg chg="mod topLvl">
          <ac:chgData name="May, Darron (DI SW EDA DVT PRM)" userId="ec32df33-21a1-41b1-be76-30f1076645cf" providerId="ADAL" clId="{679C65F8-FD46-417C-85D4-160A657E3FFC}" dt="2025-01-30T12:03:23.235" v="3013" actId="1035"/>
          <ac:spMkLst>
            <pc:docMk/>
            <pc:sldMk cId="3047939339" sldId="1254"/>
            <ac:spMk id="78" creationId="{36FA39DB-A5A2-8D85-E895-57EBB4F3203D}"/>
          </ac:spMkLst>
        </pc:spChg>
        <pc:spChg chg="mod topLvl">
          <ac:chgData name="May, Darron (DI SW EDA DVT PRM)" userId="ec32df33-21a1-41b1-be76-30f1076645cf" providerId="ADAL" clId="{679C65F8-FD46-417C-85D4-160A657E3FFC}" dt="2025-01-30T12:03:23.235" v="3013" actId="1035"/>
          <ac:spMkLst>
            <pc:docMk/>
            <pc:sldMk cId="3047939339" sldId="1254"/>
            <ac:spMk id="80" creationId="{3F54D2D7-9FE2-9A57-3893-275D6D5EA3ED}"/>
          </ac:spMkLst>
        </pc:spChg>
        <pc:grpChg chg="add mod">
          <ac:chgData name="May, Darron (DI SW EDA DVT PRM)" userId="ec32df33-21a1-41b1-be76-30f1076645cf" providerId="ADAL" clId="{679C65F8-FD46-417C-85D4-160A657E3FFC}" dt="2025-01-30T12:03:23.235" v="3013" actId="1035"/>
          <ac:grpSpMkLst>
            <pc:docMk/>
            <pc:sldMk cId="3047939339" sldId="1254"/>
            <ac:grpSpMk id="28" creationId="{6954A8D6-91A4-D1D1-85D4-B2D331D836A6}"/>
          </ac:grpSpMkLst>
        </pc:grpChg>
        <pc:grpChg chg="add mod">
          <ac:chgData name="May, Darron (DI SW EDA DVT PRM)" userId="ec32df33-21a1-41b1-be76-30f1076645cf" providerId="ADAL" clId="{679C65F8-FD46-417C-85D4-160A657E3FFC}" dt="2025-01-30T12:03:23.235" v="3013" actId="1035"/>
          <ac:grpSpMkLst>
            <pc:docMk/>
            <pc:sldMk cId="3047939339" sldId="1254"/>
            <ac:grpSpMk id="29" creationId="{89664DF3-A1B5-85C1-BC6A-BE172C260E17}"/>
          </ac:grpSpMkLst>
        </pc:grpChg>
        <pc:grpChg chg="add mod">
          <ac:chgData name="May, Darron (DI SW EDA DVT PRM)" userId="ec32df33-21a1-41b1-be76-30f1076645cf" providerId="ADAL" clId="{679C65F8-FD46-417C-85D4-160A657E3FFC}" dt="2025-01-30T12:03:23.235" v="3013" actId="1035"/>
          <ac:grpSpMkLst>
            <pc:docMk/>
            <pc:sldMk cId="3047939339" sldId="1254"/>
            <ac:grpSpMk id="30" creationId="{8168B00A-AF30-54F7-0D99-B2C13ABC2287}"/>
          </ac:grpSpMkLst>
        </pc:grpChg>
        <pc:grpChg chg="mod">
          <ac:chgData name="May, Darron (DI SW EDA DVT PRM)" userId="ec32df33-21a1-41b1-be76-30f1076645cf" providerId="ADAL" clId="{679C65F8-FD46-417C-85D4-160A657E3FFC}" dt="2025-01-30T12:03:23.235" v="3013" actId="1035"/>
          <ac:grpSpMkLst>
            <pc:docMk/>
            <pc:sldMk cId="3047939339" sldId="1254"/>
            <ac:grpSpMk id="33" creationId="{2DBE488B-B8DB-5D1A-2980-3330681208E8}"/>
          </ac:grpSpMkLst>
        </pc:grpChg>
        <pc:grpChg chg="mod">
          <ac:chgData name="May, Darron (DI SW EDA DVT PRM)" userId="ec32df33-21a1-41b1-be76-30f1076645cf" providerId="ADAL" clId="{679C65F8-FD46-417C-85D4-160A657E3FFC}" dt="2025-01-30T12:03:23.235" v="3013" actId="1035"/>
          <ac:grpSpMkLst>
            <pc:docMk/>
            <pc:sldMk cId="3047939339" sldId="1254"/>
            <ac:grpSpMk id="34" creationId="{FF356A1B-E55E-03AB-5278-3E38496037BB}"/>
          </ac:grpSpMkLst>
        </pc:grpChg>
        <pc:grpChg chg="mod">
          <ac:chgData name="May, Darron (DI SW EDA DVT PRM)" userId="ec32df33-21a1-41b1-be76-30f1076645cf" providerId="ADAL" clId="{679C65F8-FD46-417C-85D4-160A657E3FFC}" dt="2025-01-30T12:03:23.235" v="3013" actId="1035"/>
          <ac:grpSpMkLst>
            <pc:docMk/>
            <pc:sldMk cId="3047939339" sldId="1254"/>
            <ac:grpSpMk id="39" creationId="{29ABB30C-0132-CFE4-AD7C-CAC704662D09}"/>
          </ac:grpSpMkLst>
        </pc:grpChg>
        <pc:grpChg chg="mod">
          <ac:chgData name="May, Darron (DI SW EDA DVT PRM)" userId="ec32df33-21a1-41b1-be76-30f1076645cf" providerId="ADAL" clId="{679C65F8-FD46-417C-85D4-160A657E3FFC}" dt="2025-01-30T12:03:23.235" v="3013" actId="1035"/>
          <ac:grpSpMkLst>
            <pc:docMk/>
            <pc:sldMk cId="3047939339" sldId="1254"/>
            <ac:grpSpMk id="44" creationId="{29B2BCDA-3675-33EB-E4F2-E8EC2E0B0F94}"/>
          </ac:grpSpMkLst>
        </pc:grpChg>
        <pc:grpChg chg="mod">
          <ac:chgData name="May, Darron (DI SW EDA DVT PRM)" userId="ec32df33-21a1-41b1-be76-30f1076645cf" providerId="ADAL" clId="{679C65F8-FD46-417C-85D4-160A657E3FFC}" dt="2025-01-30T12:03:23.235" v="3013" actId="1035"/>
          <ac:grpSpMkLst>
            <pc:docMk/>
            <pc:sldMk cId="3047939339" sldId="1254"/>
            <ac:grpSpMk id="51" creationId="{F019FD2F-7848-C0EC-302E-C79EE222BE6A}"/>
          </ac:grpSpMkLst>
        </pc:grpChg>
        <pc:grpChg chg="mod">
          <ac:chgData name="May, Darron (DI SW EDA DVT PRM)" userId="ec32df33-21a1-41b1-be76-30f1076645cf" providerId="ADAL" clId="{679C65F8-FD46-417C-85D4-160A657E3FFC}" dt="2025-01-30T12:03:23.235" v="3013" actId="1035"/>
          <ac:grpSpMkLst>
            <pc:docMk/>
            <pc:sldMk cId="3047939339" sldId="1254"/>
            <ac:grpSpMk id="52" creationId="{B8390EEA-6358-EE14-1036-F5A799D1D60F}"/>
          </ac:grpSpMkLst>
        </pc:grpChg>
        <pc:grpChg chg="mod">
          <ac:chgData name="May, Darron (DI SW EDA DVT PRM)" userId="ec32df33-21a1-41b1-be76-30f1076645cf" providerId="ADAL" clId="{679C65F8-FD46-417C-85D4-160A657E3FFC}" dt="2025-01-30T12:03:23.235" v="3013" actId="1035"/>
          <ac:grpSpMkLst>
            <pc:docMk/>
            <pc:sldMk cId="3047939339" sldId="1254"/>
            <ac:grpSpMk id="56" creationId="{ED0E335B-DA3C-B5FF-5AB2-06B73A954E4E}"/>
          </ac:grpSpMkLst>
        </pc:grpChg>
        <pc:grpChg chg="add mod">
          <ac:chgData name="May, Darron (DI SW EDA DVT PRM)" userId="ec32df33-21a1-41b1-be76-30f1076645cf" providerId="ADAL" clId="{679C65F8-FD46-417C-85D4-160A657E3FFC}" dt="2025-01-30T12:03:23.235" v="3013" actId="1035"/>
          <ac:grpSpMkLst>
            <pc:docMk/>
            <pc:sldMk cId="3047939339" sldId="1254"/>
            <ac:grpSpMk id="59" creationId="{F258B6CD-EB8F-B10E-41C3-9E62F9A546AE}"/>
          </ac:grpSpMkLst>
        </pc:grpChg>
        <pc:grpChg chg="add mod">
          <ac:chgData name="May, Darron (DI SW EDA DVT PRM)" userId="ec32df33-21a1-41b1-be76-30f1076645cf" providerId="ADAL" clId="{679C65F8-FD46-417C-85D4-160A657E3FFC}" dt="2025-01-30T12:03:23.235" v="3013" actId="1035"/>
          <ac:grpSpMkLst>
            <pc:docMk/>
            <pc:sldMk cId="3047939339" sldId="1254"/>
            <ac:grpSpMk id="60" creationId="{7B663513-EE98-1DCA-1BDE-528319A743B4}"/>
          </ac:grpSpMkLst>
        </pc:grpChg>
        <pc:grpChg chg="add mod">
          <ac:chgData name="May, Darron (DI SW EDA DVT PRM)" userId="ec32df33-21a1-41b1-be76-30f1076645cf" providerId="ADAL" clId="{679C65F8-FD46-417C-85D4-160A657E3FFC}" dt="2025-01-30T12:03:23.235" v="3013" actId="1035"/>
          <ac:grpSpMkLst>
            <pc:docMk/>
            <pc:sldMk cId="3047939339" sldId="1254"/>
            <ac:grpSpMk id="61" creationId="{6F4DFF3A-7FED-DC70-80AA-16717523D3DB}"/>
          </ac:grpSpMkLst>
        </pc:grpChg>
        <pc:grpChg chg="add mod">
          <ac:chgData name="May, Darron (DI SW EDA DVT PRM)" userId="ec32df33-21a1-41b1-be76-30f1076645cf" providerId="ADAL" clId="{679C65F8-FD46-417C-85D4-160A657E3FFC}" dt="2025-01-30T12:03:23.235" v="3013" actId="1035"/>
          <ac:grpSpMkLst>
            <pc:docMk/>
            <pc:sldMk cId="3047939339" sldId="1254"/>
            <ac:grpSpMk id="63" creationId="{37A2A4E4-2189-E9B2-9207-A7E545B704EF}"/>
          </ac:grpSpMkLst>
        </pc:grpChg>
        <pc:grpChg chg="del mod">
          <ac:chgData name="May, Darron (DI SW EDA DVT PRM)" userId="ec32df33-21a1-41b1-be76-30f1076645cf" providerId="ADAL" clId="{679C65F8-FD46-417C-85D4-160A657E3FFC}" dt="2025-01-29T17:32:44.549" v="2925" actId="478"/>
          <ac:grpSpMkLst>
            <pc:docMk/>
            <pc:sldMk cId="3047939339" sldId="1254"/>
            <ac:grpSpMk id="82" creationId="{00CCFC10-BD51-3252-0161-8B860A697CCC}"/>
          </ac:grpSpMkLst>
        </pc:grpChg>
        <pc:grpChg chg="del mod">
          <ac:chgData name="May, Darron (DI SW EDA DVT PRM)" userId="ec32df33-21a1-41b1-be76-30f1076645cf" providerId="ADAL" clId="{679C65F8-FD46-417C-85D4-160A657E3FFC}" dt="2025-01-29T17:32:43.222" v="2924" actId="478"/>
          <ac:grpSpMkLst>
            <pc:docMk/>
            <pc:sldMk cId="3047939339" sldId="1254"/>
            <ac:grpSpMk id="83" creationId="{6EB5B018-4CC4-CC71-E8EC-A543C1EAC6AA}"/>
          </ac:grpSpMkLst>
        </pc:grpChg>
        <pc:grpChg chg="del mod">
          <ac:chgData name="May, Darron (DI SW EDA DVT PRM)" userId="ec32df33-21a1-41b1-be76-30f1076645cf" providerId="ADAL" clId="{679C65F8-FD46-417C-85D4-160A657E3FFC}" dt="2025-01-29T17:32:41.911" v="2923" actId="478"/>
          <ac:grpSpMkLst>
            <pc:docMk/>
            <pc:sldMk cId="3047939339" sldId="1254"/>
            <ac:grpSpMk id="84" creationId="{C990576A-A37D-4E8D-980C-58613F562FFB}"/>
          </ac:grpSpMkLst>
        </pc:grpChg>
        <pc:grpChg chg="del mod">
          <ac:chgData name="May, Darron (DI SW EDA DVT PRM)" userId="ec32df33-21a1-41b1-be76-30f1076645cf" providerId="ADAL" clId="{679C65F8-FD46-417C-85D4-160A657E3FFC}" dt="2025-01-29T17:32:40.200" v="2922" actId="478"/>
          <ac:grpSpMkLst>
            <pc:docMk/>
            <pc:sldMk cId="3047939339" sldId="1254"/>
            <ac:grpSpMk id="85" creationId="{71A1F114-20F6-001A-E8AF-D6AC74DDC645}"/>
          </ac:grpSpMkLst>
        </pc:grpChg>
        <pc:grpChg chg="del mod">
          <ac:chgData name="May, Darron (DI SW EDA DVT PRM)" userId="ec32df33-21a1-41b1-be76-30f1076645cf" providerId="ADAL" clId="{679C65F8-FD46-417C-85D4-160A657E3FFC}" dt="2025-01-29T17:28:54.447" v="2888" actId="478"/>
          <ac:grpSpMkLst>
            <pc:docMk/>
            <pc:sldMk cId="3047939339" sldId="1254"/>
            <ac:grpSpMk id="86" creationId="{1AF670DC-0026-3598-62E1-C5203B2538C0}"/>
          </ac:grpSpMkLst>
        </pc:grpChg>
        <pc:grpChg chg="del mod">
          <ac:chgData name="May, Darron (DI SW EDA DVT PRM)" userId="ec32df33-21a1-41b1-be76-30f1076645cf" providerId="ADAL" clId="{679C65F8-FD46-417C-85D4-160A657E3FFC}" dt="2025-01-29T17:28:19.910" v="2878" actId="478"/>
          <ac:grpSpMkLst>
            <pc:docMk/>
            <pc:sldMk cId="3047939339" sldId="1254"/>
            <ac:grpSpMk id="87" creationId="{53AECD47-753F-CEFC-B86A-72F5E3B77938}"/>
          </ac:grpSpMkLst>
        </pc:grpChg>
        <pc:grpChg chg="del mod">
          <ac:chgData name="May, Darron (DI SW EDA DVT PRM)" userId="ec32df33-21a1-41b1-be76-30f1076645cf" providerId="ADAL" clId="{679C65F8-FD46-417C-85D4-160A657E3FFC}" dt="2025-01-29T17:27:18.648" v="2872" actId="478"/>
          <ac:grpSpMkLst>
            <pc:docMk/>
            <pc:sldMk cId="3047939339" sldId="1254"/>
            <ac:grpSpMk id="88" creationId="{0D05523B-D2B6-516C-40E8-5078C267B097}"/>
          </ac:grpSpMkLst>
        </pc:grpChg>
        <pc:graphicFrameChg chg="del mod">
          <ac:chgData name="May, Darron (DI SW EDA DVT PRM)" userId="ec32df33-21a1-41b1-be76-30f1076645cf" providerId="ADAL" clId="{679C65F8-FD46-417C-85D4-160A657E3FFC}" dt="2025-01-29T17:22:06.078" v="2824" actId="478"/>
          <ac:graphicFrameMkLst>
            <pc:docMk/>
            <pc:sldMk cId="3047939339" sldId="1254"/>
            <ac:graphicFrameMk id="89" creationId="{F214FADE-153D-4031-FC62-31C86DD7C8A6}"/>
          </ac:graphicFrameMkLst>
        </pc:graphicFrameChg>
        <pc:picChg chg="mod">
          <ac:chgData name="May, Darron (DI SW EDA DVT PRM)" userId="ec32df33-21a1-41b1-be76-30f1076645cf" providerId="ADAL" clId="{679C65F8-FD46-417C-85D4-160A657E3FFC}" dt="2025-01-30T12:03:23.235" v="3013" actId="1035"/>
          <ac:picMkLst>
            <pc:docMk/>
            <pc:sldMk cId="3047939339" sldId="1254"/>
            <ac:picMk id="37" creationId="{9B1554A8-BBE6-46B7-4DBF-5779B7319EF8}"/>
          </ac:picMkLst>
        </pc:picChg>
        <pc:picChg chg="mod">
          <ac:chgData name="May, Darron (DI SW EDA DVT PRM)" userId="ec32df33-21a1-41b1-be76-30f1076645cf" providerId="ADAL" clId="{679C65F8-FD46-417C-85D4-160A657E3FFC}" dt="2025-01-30T12:03:23.235" v="3013" actId="1035"/>
          <ac:picMkLst>
            <pc:docMk/>
            <pc:sldMk cId="3047939339" sldId="1254"/>
            <ac:picMk id="38" creationId="{A3ACDFBB-3CDB-6A9D-FF7E-BF674FEABFF6}"/>
          </ac:picMkLst>
        </pc:picChg>
        <pc:picChg chg="del topLvl">
          <ac:chgData name="May, Darron (DI SW EDA DVT PRM)" userId="ec32df33-21a1-41b1-be76-30f1076645cf" providerId="ADAL" clId="{679C65F8-FD46-417C-85D4-160A657E3FFC}" dt="2025-01-29T17:28:54.447" v="2888" actId="478"/>
          <ac:picMkLst>
            <pc:docMk/>
            <pc:sldMk cId="3047939339" sldId="1254"/>
            <ac:picMk id="73" creationId="{C6EF86F3-1565-0E24-5306-BE5CCA30EF09}"/>
          </ac:picMkLst>
        </pc:picChg>
        <pc:picChg chg="del topLvl">
          <ac:chgData name="May, Darron (DI SW EDA DVT PRM)" userId="ec32df33-21a1-41b1-be76-30f1076645cf" providerId="ADAL" clId="{679C65F8-FD46-417C-85D4-160A657E3FFC}" dt="2025-01-29T17:32:40.200" v="2922" actId="478"/>
          <ac:picMkLst>
            <pc:docMk/>
            <pc:sldMk cId="3047939339" sldId="1254"/>
            <ac:picMk id="74" creationId="{E641F594-7EFC-2E39-B8FA-4BA18D0FC43D}"/>
          </ac:picMkLst>
        </pc:picChg>
        <pc:picChg chg="del topLvl">
          <ac:chgData name="May, Darron (DI SW EDA DVT PRM)" userId="ec32df33-21a1-41b1-be76-30f1076645cf" providerId="ADAL" clId="{679C65F8-FD46-417C-85D4-160A657E3FFC}" dt="2025-01-29T17:32:41.911" v="2923" actId="478"/>
          <ac:picMkLst>
            <pc:docMk/>
            <pc:sldMk cId="3047939339" sldId="1254"/>
            <ac:picMk id="75" creationId="{C89ACA1D-9F03-FFFA-980E-E3329FF1FCF2}"/>
          </ac:picMkLst>
        </pc:picChg>
        <pc:picChg chg="del topLvl">
          <ac:chgData name="May, Darron (DI SW EDA DVT PRM)" userId="ec32df33-21a1-41b1-be76-30f1076645cf" providerId="ADAL" clId="{679C65F8-FD46-417C-85D4-160A657E3FFC}" dt="2025-01-29T17:32:43.222" v="2924" actId="478"/>
          <ac:picMkLst>
            <pc:docMk/>
            <pc:sldMk cId="3047939339" sldId="1254"/>
            <ac:picMk id="76" creationId="{93741567-5227-5F1D-9EA4-2FBFED405D83}"/>
          </ac:picMkLst>
        </pc:picChg>
        <pc:picChg chg="del topLvl">
          <ac:chgData name="May, Darron (DI SW EDA DVT PRM)" userId="ec32df33-21a1-41b1-be76-30f1076645cf" providerId="ADAL" clId="{679C65F8-FD46-417C-85D4-160A657E3FFC}" dt="2025-01-29T17:32:44.549" v="2925" actId="478"/>
          <ac:picMkLst>
            <pc:docMk/>
            <pc:sldMk cId="3047939339" sldId="1254"/>
            <ac:picMk id="77" creationId="{AFC7A047-726A-27D1-5A4F-667F2046E650}"/>
          </ac:picMkLst>
        </pc:picChg>
        <pc:picChg chg="del topLvl">
          <ac:chgData name="May, Darron (DI SW EDA DVT PRM)" userId="ec32df33-21a1-41b1-be76-30f1076645cf" providerId="ADAL" clId="{679C65F8-FD46-417C-85D4-160A657E3FFC}" dt="2025-01-29T17:28:19.910" v="2878" actId="478"/>
          <ac:picMkLst>
            <pc:docMk/>
            <pc:sldMk cId="3047939339" sldId="1254"/>
            <ac:picMk id="79" creationId="{0986AD82-45AB-51B8-48FD-7E6687223BC2}"/>
          </ac:picMkLst>
        </pc:picChg>
        <pc:picChg chg="del topLvl">
          <ac:chgData name="May, Darron (DI SW EDA DVT PRM)" userId="ec32df33-21a1-41b1-be76-30f1076645cf" providerId="ADAL" clId="{679C65F8-FD46-417C-85D4-160A657E3FFC}" dt="2025-01-29T17:27:18.648" v="2872" actId="478"/>
          <ac:picMkLst>
            <pc:docMk/>
            <pc:sldMk cId="3047939339" sldId="1254"/>
            <ac:picMk id="81" creationId="{9ECDEB8A-0419-7AA9-CE76-EE909A03DF38}"/>
          </ac:picMkLst>
        </pc:picChg>
      </pc:sldChg>
      <pc:sldMasterChg chg="addSp delSp modSp mod modSldLayout">
        <pc:chgData name="May, Darron (DI SW EDA DVT PRM)" userId="ec32df33-21a1-41b1-be76-30f1076645cf" providerId="ADAL" clId="{679C65F8-FD46-417C-85D4-160A657E3FFC}" dt="2025-01-28T11:06:01.028" v="30" actId="478"/>
        <pc:sldMasterMkLst>
          <pc:docMk/>
          <pc:sldMasterMk cId="777076301" sldId="2147483823"/>
        </pc:sldMasterMkLst>
        <pc:picChg chg="add del">
          <ac:chgData name="May, Darron (DI SW EDA DVT PRM)" userId="ec32df33-21a1-41b1-be76-30f1076645cf" providerId="ADAL" clId="{679C65F8-FD46-417C-85D4-160A657E3FFC}" dt="2025-01-28T11:05:44.085" v="26" actId="478"/>
          <ac:picMkLst>
            <pc:docMk/>
            <pc:sldMasterMk cId="777076301" sldId="2147483823"/>
            <ac:picMk id="4" creationId="{054D3034-1701-5BA5-C7F9-8CBA70EB6817}"/>
          </ac:picMkLst>
        </pc:picChg>
        <pc:picChg chg="add mod">
          <ac:chgData name="May, Darron (DI SW EDA DVT PRM)" userId="ec32df33-21a1-41b1-be76-30f1076645cf" providerId="ADAL" clId="{679C65F8-FD46-417C-85D4-160A657E3FFC}" dt="2025-01-28T11:05:14.628" v="23"/>
          <ac:picMkLst>
            <pc:docMk/>
            <pc:sldMasterMk cId="777076301" sldId="2147483823"/>
            <ac:picMk id="7" creationId="{09EFD199-4F2B-13B2-7451-5C6B36E1DE2B}"/>
          </ac:picMkLst>
        </pc:picChg>
        <pc:picChg chg="add mod">
          <ac:chgData name="May, Darron (DI SW EDA DVT PRM)" userId="ec32df33-21a1-41b1-be76-30f1076645cf" providerId="ADAL" clId="{679C65F8-FD46-417C-85D4-160A657E3FFC}" dt="2025-01-28T11:05:44.712" v="27"/>
          <ac:picMkLst>
            <pc:docMk/>
            <pc:sldMasterMk cId="777076301" sldId="2147483823"/>
            <ac:picMk id="8" creationId="{FB281D01-B490-A065-2215-944D784E922A}"/>
          </ac:picMkLst>
        </pc:picChg>
        <pc:sldLayoutChg chg="delSp mod">
          <pc:chgData name="May, Darron (DI SW EDA DVT PRM)" userId="ec32df33-21a1-41b1-be76-30f1076645cf" providerId="ADAL" clId="{679C65F8-FD46-417C-85D4-160A657E3FFC}" dt="2025-01-28T11:05:29.340" v="25" actId="478"/>
          <pc:sldLayoutMkLst>
            <pc:docMk/>
            <pc:sldMasterMk cId="777076301" sldId="2147483823"/>
            <pc:sldLayoutMk cId="2842249886" sldId="2147483824"/>
          </pc:sldLayoutMkLst>
          <pc:picChg chg="del">
            <ac:chgData name="May, Darron (DI SW EDA DVT PRM)" userId="ec32df33-21a1-41b1-be76-30f1076645cf" providerId="ADAL" clId="{679C65F8-FD46-417C-85D4-160A657E3FFC}" dt="2025-01-28T11:05:29.340" v="25" actId="478"/>
            <ac:picMkLst>
              <pc:docMk/>
              <pc:sldMasterMk cId="777076301" sldId="2147483823"/>
              <pc:sldLayoutMk cId="2842249886" sldId="2147483824"/>
              <ac:picMk id="9" creationId="{D6DEC62C-0879-75E4-1055-74BDDD0292EC}"/>
            </ac:picMkLst>
          </pc:picChg>
        </pc:sldLayoutChg>
        <pc:sldLayoutChg chg="delSp mod">
          <pc:chgData name="May, Darron (DI SW EDA DVT PRM)" userId="ec32df33-21a1-41b1-be76-30f1076645cf" providerId="ADAL" clId="{679C65F8-FD46-417C-85D4-160A657E3FFC}" dt="2025-01-28T11:05:53.164" v="28" actId="478"/>
          <pc:sldLayoutMkLst>
            <pc:docMk/>
            <pc:sldMasterMk cId="777076301" sldId="2147483823"/>
            <pc:sldLayoutMk cId="3720317206" sldId="2147483825"/>
          </pc:sldLayoutMkLst>
          <pc:picChg chg="del">
            <ac:chgData name="May, Darron (DI SW EDA DVT PRM)" userId="ec32df33-21a1-41b1-be76-30f1076645cf" providerId="ADAL" clId="{679C65F8-FD46-417C-85D4-160A657E3FFC}" dt="2025-01-28T11:05:53.164" v="28" actId="478"/>
            <ac:picMkLst>
              <pc:docMk/>
              <pc:sldMasterMk cId="777076301" sldId="2147483823"/>
              <pc:sldLayoutMk cId="3720317206" sldId="2147483825"/>
              <ac:picMk id="8" creationId="{45F57C74-23EC-413A-BC51-A874E51DF26B}"/>
            </ac:picMkLst>
          </pc:picChg>
        </pc:sldLayoutChg>
        <pc:sldLayoutChg chg="delSp mod">
          <pc:chgData name="May, Darron (DI SW EDA DVT PRM)" userId="ec32df33-21a1-41b1-be76-30f1076645cf" providerId="ADAL" clId="{679C65F8-FD46-417C-85D4-160A657E3FFC}" dt="2025-01-28T11:05:57.572" v="29" actId="478"/>
          <pc:sldLayoutMkLst>
            <pc:docMk/>
            <pc:sldMasterMk cId="777076301" sldId="2147483823"/>
            <pc:sldLayoutMk cId="2176212842" sldId="2147483827"/>
          </pc:sldLayoutMkLst>
          <pc:picChg chg="del">
            <ac:chgData name="May, Darron (DI SW EDA DVT PRM)" userId="ec32df33-21a1-41b1-be76-30f1076645cf" providerId="ADAL" clId="{679C65F8-FD46-417C-85D4-160A657E3FFC}" dt="2025-01-28T11:05:57.572" v="29" actId="478"/>
            <ac:picMkLst>
              <pc:docMk/>
              <pc:sldMasterMk cId="777076301" sldId="2147483823"/>
              <pc:sldLayoutMk cId="2176212842" sldId="2147483827"/>
              <ac:picMk id="6" creationId="{AB54CC83-D107-2C70-D2AA-F88F88390E7D}"/>
            </ac:picMkLst>
          </pc:picChg>
        </pc:sldLayoutChg>
        <pc:sldLayoutChg chg="delSp mod">
          <pc:chgData name="May, Darron (DI SW EDA DVT PRM)" userId="ec32df33-21a1-41b1-be76-30f1076645cf" providerId="ADAL" clId="{679C65F8-FD46-417C-85D4-160A657E3FFC}" dt="2025-01-28T11:06:01.028" v="30" actId="478"/>
          <pc:sldLayoutMkLst>
            <pc:docMk/>
            <pc:sldMasterMk cId="777076301" sldId="2147483823"/>
            <pc:sldLayoutMk cId="3096695783" sldId="2147483829"/>
          </pc:sldLayoutMkLst>
          <pc:picChg chg="del">
            <ac:chgData name="May, Darron (DI SW EDA DVT PRM)" userId="ec32df33-21a1-41b1-be76-30f1076645cf" providerId="ADAL" clId="{679C65F8-FD46-417C-85D4-160A657E3FFC}" dt="2025-01-28T11:06:01.028" v="30" actId="478"/>
            <ac:picMkLst>
              <pc:docMk/>
              <pc:sldMasterMk cId="777076301" sldId="2147483823"/>
              <pc:sldLayoutMk cId="3096695783" sldId="2147483829"/>
              <ac:picMk id="6" creationId="{BD69D520-30F8-DC75-F3A6-6AAA93A5EA1D}"/>
            </ac:picMkLst>
          </pc:picChg>
        </pc:sldLayoutChg>
      </pc:sldMasterChg>
    </pc:docChg>
  </pc:docChgLst>
  <pc:docChgLst>
    <pc:chgData name="May, Darron (DI SW EDA DVT PRM)" userId="ec32df33-21a1-41b1-be76-30f1076645cf" providerId="ADAL" clId="{1CCB8D59-BB6E-440F-99A1-3303D664C9A2}"/>
    <pc:docChg chg="undo custSel addSld delSld modSld">
      <pc:chgData name="May, Darron (DI SW EDA DVT PRM)" userId="ec32df33-21a1-41b1-be76-30f1076645cf" providerId="ADAL" clId="{1CCB8D59-BB6E-440F-99A1-3303D664C9A2}" dt="2025-01-31T14:25:39.742" v="222" actId="47"/>
      <pc:docMkLst>
        <pc:docMk/>
      </pc:docMkLst>
      <pc:sldChg chg="modSp mod">
        <pc:chgData name="May, Darron (DI SW EDA DVT PRM)" userId="ec32df33-21a1-41b1-be76-30f1076645cf" providerId="ADAL" clId="{1CCB8D59-BB6E-440F-99A1-3303D664C9A2}" dt="2025-01-31T14:25:19.602" v="215" actId="20577"/>
        <pc:sldMkLst>
          <pc:docMk/>
          <pc:sldMk cId="3044083358" sldId="268"/>
        </pc:sldMkLst>
        <pc:spChg chg="mod">
          <ac:chgData name="May, Darron (DI SW EDA DVT PRM)" userId="ec32df33-21a1-41b1-be76-30f1076645cf" providerId="ADAL" clId="{1CCB8D59-BB6E-440F-99A1-3303D664C9A2}" dt="2025-01-31T14:25:19.602" v="215" actId="20577"/>
          <ac:spMkLst>
            <pc:docMk/>
            <pc:sldMk cId="3044083358" sldId="268"/>
            <ac:spMk id="4" creationId="{D1EE2961-A1C2-4655-9386-2F919D66EC78}"/>
          </ac:spMkLst>
        </pc:spChg>
      </pc:sldChg>
      <pc:sldChg chg="modSp mod">
        <pc:chgData name="May, Darron (DI SW EDA DVT PRM)" userId="ec32df33-21a1-41b1-be76-30f1076645cf" providerId="ADAL" clId="{1CCB8D59-BB6E-440F-99A1-3303D664C9A2}" dt="2025-01-31T14:25:08.361" v="210" actId="20577"/>
        <pc:sldMkLst>
          <pc:docMk/>
          <pc:sldMk cId="3405433239" sldId="339"/>
        </pc:sldMkLst>
        <pc:spChg chg="mod">
          <ac:chgData name="May, Darron (DI SW EDA DVT PRM)" userId="ec32df33-21a1-41b1-be76-30f1076645cf" providerId="ADAL" clId="{1CCB8D59-BB6E-440F-99A1-3303D664C9A2}" dt="2025-01-31T14:25:08.361" v="210" actId="20577"/>
          <ac:spMkLst>
            <pc:docMk/>
            <pc:sldMk cId="3405433239" sldId="339"/>
            <ac:spMk id="4" creationId="{714DE93F-F96E-49DC-A0A0-A56DC1537044}"/>
          </ac:spMkLst>
        </pc:spChg>
      </pc:sldChg>
      <pc:sldChg chg="modSp mod">
        <pc:chgData name="May, Darron (DI SW EDA DVT PRM)" userId="ec32df33-21a1-41b1-be76-30f1076645cf" providerId="ADAL" clId="{1CCB8D59-BB6E-440F-99A1-3303D664C9A2}" dt="2025-01-31T14:25:24.449" v="220" actId="20577"/>
        <pc:sldMkLst>
          <pc:docMk/>
          <pc:sldMk cId="2435204155" sldId="358"/>
        </pc:sldMkLst>
        <pc:spChg chg="mod">
          <ac:chgData name="May, Darron (DI SW EDA DVT PRM)" userId="ec32df33-21a1-41b1-be76-30f1076645cf" providerId="ADAL" clId="{1CCB8D59-BB6E-440F-99A1-3303D664C9A2}" dt="2025-01-31T14:25:24.449" v="220" actId="20577"/>
          <ac:spMkLst>
            <pc:docMk/>
            <pc:sldMk cId="2435204155" sldId="358"/>
            <ac:spMk id="5" creationId="{BB91D690-8290-46F9-8089-A9E5615FF576}"/>
          </ac:spMkLst>
        </pc:spChg>
      </pc:sldChg>
      <pc:sldChg chg="modSp mod">
        <pc:chgData name="May, Darron (DI SW EDA DVT PRM)" userId="ec32df33-21a1-41b1-be76-30f1076645cf" providerId="ADAL" clId="{1CCB8D59-BB6E-440F-99A1-3303D664C9A2}" dt="2025-01-31T14:24:59.651" v="205" actId="20577"/>
        <pc:sldMkLst>
          <pc:docMk/>
          <pc:sldMk cId="3855311628" sldId="1219"/>
        </pc:sldMkLst>
        <pc:spChg chg="mod">
          <ac:chgData name="May, Darron (DI SW EDA DVT PRM)" userId="ec32df33-21a1-41b1-be76-30f1076645cf" providerId="ADAL" clId="{1CCB8D59-BB6E-440F-99A1-3303D664C9A2}" dt="2025-01-31T14:24:59.651" v="205" actId="20577"/>
          <ac:spMkLst>
            <pc:docMk/>
            <pc:sldMk cId="3855311628" sldId="1219"/>
            <ac:spMk id="4" creationId="{1D5EA851-EDD1-750C-9786-76C6C630A5D6}"/>
          </ac:spMkLst>
        </pc:spChg>
        <pc:spChg chg="mod">
          <ac:chgData name="May, Darron (DI SW EDA DVT PRM)" userId="ec32df33-21a1-41b1-be76-30f1076645cf" providerId="ADAL" clId="{1CCB8D59-BB6E-440F-99A1-3303D664C9A2}" dt="2025-01-31T11:11:12.184" v="200" actId="207"/>
          <ac:spMkLst>
            <pc:docMk/>
            <pc:sldMk cId="3855311628" sldId="1219"/>
            <ac:spMk id="5" creationId="{4E3A67F8-B0D5-E9B3-90DB-43C88DE5E37A}"/>
          </ac:spMkLst>
        </pc:spChg>
      </pc:sldChg>
      <pc:sldChg chg="addSp modSp mod">
        <pc:chgData name="May, Darron (DI SW EDA DVT PRM)" userId="ec32df33-21a1-41b1-be76-30f1076645cf" providerId="ADAL" clId="{1CCB8D59-BB6E-440F-99A1-3303D664C9A2}" dt="2025-01-31T11:08:26.745" v="177" actId="1076"/>
        <pc:sldMkLst>
          <pc:docMk/>
          <pc:sldMk cId="3689588320" sldId="1228"/>
        </pc:sldMkLst>
        <pc:spChg chg="mod">
          <ac:chgData name="May, Darron (DI SW EDA DVT PRM)" userId="ec32df33-21a1-41b1-be76-30f1076645cf" providerId="ADAL" clId="{1CCB8D59-BB6E-440F-99A1-3303D664C9A2}" dt="2025-01-31T11:08:21.153" v="176" actId="164"/>
          <ac:spMkLst>
            <pc:docMk/>
            <pc:sldMk cId="3689588320" sldId="1228"/>
            <ac:spMk id="55" creationId="{C9FCC34A-108B-0332-AE39-0A8F99EC7782}"/>
          </ac:spMkLst>
        </pc:spChg>
        <pc:spChg chg="mod">
          <ac:chgData name="May, Darron (DI SW EDA DVT PRM)" userId="ec32df33-21a1-41b1-be76-30f1076645cf" providerId="ADAL" clId="{1CCB8D59-BB6E-440F-99A1-3303D664C9A2}" dt="2025-01-31T11:08:21.153" v="176" actId="164"/>
          <ac:spMkLst>
            <pc:docMk/>
            <pc:sldMk cId="3689588320" sldId="1228"/>
            <ac:spMk id="56" creationId="{B003FC8D-4D2B-221D-5855-81CE8061E6D5}"/>
          </ac:spMkLst>
        </pc:spChg>
        <pc:spChg chg="mod">
          <ac:chgData name="May, Darron (DI SW EDA DVT PRM)" userId="ec32df33-21a1-41b1-be76-30f1076645cf" providerId="ADAL" clId="{1CCB8D59-BB6E-440F-99A1-3303D664C9A2}" dt="2025-01-31T11:08:21.153" v="176" actId="164"/>
          <ac:spMkLst>
            <pc:docMk/>
            <pc:sldMk cId="3689588320" sldId="1228"/>
            <ac:spMk id="57" creationId="{74C42D0A-DFD4-EC5A-108A-0187887D93DC}"/>
          </ac:spMkLst>
        </pc:spChg>
        <pc:grpChg chg="add mod">
          <ac:chgData name="May, Darron (DI SW EDA DVT PRM)" userId="ec32df33-21a1-41b1-be76-30f1076645cf" providerId="ADAL" clId="{1CCB8D59-BB6E-440F-99A1-3303D664C9A2}" dt="2025-01-31T11:08:26.745" v="177" actId="1076"/>
          <ac:grpSpMkLst>
            <pc:docMk/>
            <pc:sldMk cId="3689588320" sldId="1228"/>
            <ac:grpSpMk id="48" creationId="{82A26550-779D-69B3-7D15-4D505FB97D7E}"/>
          </ac:grpSpMkLst>
        </pc:grpChg>
      </pc:sldChg>
      <pc:sldChg chg="delSp modSp mod delAnim">
        <pc:chgData name="May, Darron (DI SW EDA DVT PRM)" userId="ec32df33-21a1-41b1-be76-30f1076645cf" providerId="ADAL" clId="{1CCB8D59-BB6E-440F-99A1-3303D664C9A2}" dt="2025-01-31T11:00:47.107" v="94" actId="478"/>
        <pc:sldMkLst>
          <pc:docMk/>
          <pc:sldMk cId="513925283" sldId="1229"/>
        </pc:sldMkLst>
        <pc:spChg chg="del">
          <ac:chgData name="May, Darron (DI SW EDA DVT PRM)" userId="ec32df33-21a1-41b1-be76-30f1076645cf" providerId="ADAL" clId="{1CCB8D59-BB6E-440F-99A1-3303D664C9A2}" dt="2025-01-31T11:00:26.605" v="92" actId="478"/>
          <ac:spMkLst>
            <pc:docMk/>
            <pc:sldMk cId="513925283" sldId="1229"/>
            <ac:spMk id="8" creationId="{4E2F1E9F-A632-C8F7-B004-B2D7E2D7DA58}"/>
          </ac:spMkLst>
        </pc:spChg>
        <pc:graphicFrameChg chg="del modGraphic">
          <ac:chgData name="May, Darron (DI SW EDA DVT PRM)" userId="ec32df33-21a1-41b1-be76-30f1076645cf" providerId="ADAL" clId="{1CCB8D59-BB6E-440F-99A1-3303D664C9A2}" dt="2025-01-31T11:00:47.107" v="94" actId="478"/>
          <ac:graphicFrameMkLst>
            <pc:docMk/>
            <pc:sldMk cId="513925283" sldId="1229"/>
            <ac:graphicFrameMk id="9" creationId="{E45E15EC-3578-798C-87F0-2BF9A409D84C}"/>
          </ac:graphicFrameMkLst>
        </pc:graphicFrameChg>
      </pc:sldChg>
      <pc:sldChg chg="addSp delSp modSp mod chgLayout">
        <pc:chgData name="May, Darron (DI SW EDA DVT PRM)" userId="ec32df33-21a1-41b1-be76-30f1076645cf" providerId="ADAL" clId="{1CCB8D59-BB6E-440F-99A1-3303D664C9A2}" dt="2025-01-31T11:02:18.395" v="125" actId="20577"/>
        <pc:sldMkLst>
          <pc:docMk/>
          <pc:sldMk cId="1570036103" sldId="1230"/>
        </pc:sldMkLst>
        <pc:spChg chg="mod ord">
          <ac:chgData name="May, Darron (DI SW EDA DVT PRM)" userId="ec32df33-21a1-41b1-be76-30f1076645cf" providerId="ADAL" clId="{1CCB8D59-BB6E-440F-99A1-3303D664C9A2}" dt="2025-01-31T11:01:09.057" v="98" actId="700"/>
          <ac:spMkLst>
            <pc:docMk/>
            <pc:sldMk cId="1570036103" sldId="1230"/>
            <ac:spMk id="2" creationId="{824FBC80-18E8-3B23-5CB1-BEA7B2033457}"/>
          </ac:spMkLst>
        </pc:spChg>
        <pc:spChg chg="add mod ord">
          <ac:chgData name="May, Darron (DI SW EDA DVT PRM)" userId="ec32df33-21a1-41b1-be76-30f1076645cf" providerId="ADAL" clId="{1CCB8D59-BB6E-440F-99A1-3303D664C9A2}" dt="2025-01-31T11:02:18.395" v="125" actId="20577"/>
          <ac:spMkLst>
            <pc:docMk/>
            <pc:sldMk cId="1570036103" sldId="1230"/>
            <ac:spMk id="3" creationId="{2F74FEBB-1411-C8D4-D7C3-CBC633424A87}"/>
          </ac:spMkLst>
        </pc:spChg>
        <pc:spChg chg="mod ord">
          <ac:chgData name="May, Darron (DI SW EDA DVT PRM)" userId="ec32df33-21a1-41b1-be76-30f1076645cf" providerId="ADAL" clId="{1CCB8D59-BB6E-440F-99A1-3303D664C9A2}" dt="2025-01-31T11:01:09.057" v="98" actId="700"/>
          <ac:spMkLst>
            <pc:docMk/>
            <pc:sldMk cId="1570036103" sldId="1230"/>
            <ac:spMk id="5" creationId="{E90546BE-AB2A-094E-01F6-79EAA04C012C}"/>
          </ac:spMkLst>
        </pc:spChg>
        <pc:spChg chg="mod ord">
          <ac:chgData name="May, Darron (DI SW EDA DVT PRM)" userId="ec32df33-21a1-41b1-be76-30f1076645cf" providerId="ADAL" clId="{1CCB8D59-BB6E-440F-99A1-3303D664C9A2}" dt="2025-01-31T11:01:09.057" v="98" actId="700"/>
          <ac:spMkLst>
            <pc:docMk/>
            <pc:sldMk cId="1570036103" sldId="1230"/>
            <ac:spMk id="6" creationId="{7BB63C01-57ED-71F3-72BC-58195FF84F4B}"/>
          </ac:spMkLst>
        </pc:spChg>
        <pc:spChg chg="add del mod ord">
          <ac:chgData name="May, Darron (DI SW EDA DVT PRM)" userId="ec32df33-21a1-41b1-be76-30f1076645cf" providerId="ADAL" clId="{1CCB8D59-BB6E-440F-99A1-3303D664C9A2}" dt="2025-01-31T11:01:25.920" v="101" actId="478"/>
          <ac:spMkLst>
            <pc:docMk/>
            <pc:sldMk cId="1570036103" sldId="1230"/>
            <ac:spMk id="7" creationId="{A308697D-E35F-4BCF-8DA0-6C66D80383B3}"/>
          </ac:spMkLst>
        </pc:spChg>
        <pc:picChg chg="del">
          <ac:chgData name="May, Darron (DI SW EDA DVT PRM)" userId="ec32df33-21a1-41b1-be76-30f1076645cf" providerId="ADAL" clId="{1CCB8D59-BB6E-440F-99A1-3303D664C9A2}" dt="2025-01-31T11:00:56.072" v="97" actId="478"/>
          <ac:picMkLst>
            <pc:docMk/>
            <pc:sldMk cId="1570036103" sldId="1230"/>
            <ac:picMk id="4" creationId="{618B8B8D-5ADF-6B96-ABE7-83B8E94EEBEC}"/>
          </ac:picMkLst>
        </pc:picChg>
      </pc:sldChg>
      <pc:sldChg chg="modSp">
        <pc:chgData name="May, Darron (DI SW EDA DVT PRM)" userId="ec32df33-21a1-41b1-be76-30f1076645cf" providerId="ADAL" clId="{1CCB8D59-BB6E-440F-99A1-3303D664C9A2}" dt="2025-01-31T11:06:15.759" v="152" actId="20577"/>
        <pc:sldMkLst>
          <pc:docMk/>
          <pc:sldMk cId="2804403308" sldId="1232"/>
        </pc:sldMkLst>
        <pc:spChg chg="mod">
          <ac:chgData name="May, Darron (DI SW EDA DVT PRM)" userId="ec32df33-21a1-41b1-be76-30f1076645cf" providerId="ADAL" clId="{1CCB8D59-BB6E-440F-99A1-3303D664C9A2}" dt="2025-01-31T11:06:15.759" v="152" actId="20577"/>
          <ac:spMkLst>
            <pc:docMk/>
            <pc:sldMk cId="2804403308" sldId="1232"/>
            <ac:spMk id="7" creationId="{B76AED8F-9724-39AF-CF5B-5545E7B60697}"/>
          </ac:spMkLst>
        </pc:spChg>
      </pc:sldChg>
      <pc:sldChg chg="modSp">
        <pc:chgData name="May, Darron (DI SW EDA DVT PRM)" userId="ec32df33-21a1-41b1-be76-30f1076645cf" providerId="ADAL" clId="{1CCB8D59-BB6E-440F-99A1-3303D664C9A2}" dt="2025-01-31T11:06:23.025" v="157" actId="20577"/>
        <pc:sldMkLst>
          <pc:docMk/>
          <pc:sldMk cId="3423706280" sldId="1233"/>
        </pc:sldMkLst>
        <pc:spChg chg="mod">
          <ac:chgData name="May, Darron (DI SW EDA DVT PRM)" userId="ec32df33-21a1-41b1-be76-30f1076645cf" providerId="ADAL" clId="{1CCB8D59-BB6E-440F-99A1-3303D664C9A2}" dt="2025-01-31T11:06:23.025" v="157" actId="20577"/>
          <ac:spMkLst>
            <pc:docMk/>
            <pc:sldMk cId="3423706280" sldId="1233"/>
            <ac:spMk id="4" creationId="{008FC93E-E193-A27A-7A9F-AFDE539F2178}"/>
          </ac:spMkLst>
        </pc:spChg>
      </pc:sldChg>
      <pc:sldChg chg="modSp mod">
        <pc:chgData name="May, Darron (DI SW EDA DVT PRM)" userId="ec32df33-21a1-41b1-be76-30f1076645cf" providerId="ADAL" clId="{1CCB8D59-BB6E-440F-99A1-3303D664C9A2}" dt="2025-01-31T11:06:48.768" v="166" actId="1076"/>
        <pc:sldMkLst>
          <pc:docMk/>
          <pc:sldMk cId="3466784248" sldId="1234"/>
        </pc:sldMkLst>
        <pc:spChg chg="mod">
          <ac:chgData name="May, Darron (DI SW EDA DVT PRM)" userId="ec32df33-21a1-41b1-be76-30f1076645cf" providerId="ADAL" clId="{1CCB8D59-BB6E-440F-99A1-3303D664C9A2}" dt="2025-01-31T11:06:48.768" v="166" actId="1076"/>
          <ac:spMkLst>
            <pc:docMk/>
            <pc:sldMk cId="3466784248" sldId="1234"/>
            <ac:spMk id="7" creationId="{A26A7FBD-7CA7-E830-ECAA-A7397991D95A}"/>
          </ac:spMkLst>
        </pc:spChg>
      </pc:sldChg>
      <pc:sldChg chg="modSp mod">
        <pc:chgData name="May, Darron (DI SW EDA DVT PRM)" userId="ec32df33-21a1-41b1-be76-30f1076645cf" providerId="ADAL" clId="{1CCB8D59-BB6E-440F-99A1-3303D664C9A2}" dt="2025-01-31T11:07:05.257" v="172" actId="1076"/>
        <pc:sldMkLst>
          <pc:docMk/>
          <pc:sldMk cId="2751876110" sldId="1235"/>
        </pc:sldMkLst>
        <pc:spChg chg="mod">
          <ac:chgData name="May, Darron (DI SW EDA DVT PRM)" userId="ec32df33-21a1-41b1-be76-30f1076645cf" providerId="ADAL" clId="{1CCB8D59-BB6E-440F-99A1-3303D664C9A2}" dt="2025-01-31T11:07:05.257" v="172" actId="1076"/>
          <ac:spMkLst>
            <pc:docMk/>
            <pc:sldMk cId="2751876110" sldId="1235"/>
            <ac:spMk id="7" creationId="{56EAED5B-3EEC-77FC-091C-F03633AFF3E7}"/>
          </ac:spMkLst>
        </pc:spChg>
      </pc:sldChg>
      <pc:sldChg chg="del">
        <pc:chgData name="May, Darron (DI SW EDA DVT PRM)" userId="ec32df33-21a1-41b1-be76-30f1076645cf" providerId="ADAL" clId="{1CCB8D59-BB6E-440F-99A1-3303D664C9A2}" dt="2025-01-31T11:01:45.583" v="104" actId="47"/>
        <pc:sldMkLst>
          <pc:docMk/>
          <pc:sldMk cId="1255870059" sldId="1243"/>
        </pc:sldMkLst>
      </pc:sldChg>
      <pc:sldChg chg="del">
        <pc:chgData name="May, Darron (DI SW EDA DVT PRM)" userId="ec32df33-21a1-41b1-be76-30f1076645cf" providerId="ADAL" clId="{1CCB8D59-BB6E-440F-99A1-3303D664C9A2}" dt="2025-01-31T11:01:45.583" v="104" actId="47"/>
        <pc:sldMkLst>
          <pc:docMk/>
          <pc:sldMk cId="1880101296" sldId="1245"/>
        </pc:sldMkLst>
      </pc:sldChg>
      <pc:sldChg chg="addSp delSp modSp mod addAnim delAnim modAnim">
        <pc:chgData name="May, Darron (DI SW EDA DVT PRM)" userId="ec32df33-21a1-41b1-be76-30f1076645cf" providerId="ADAL" clId="{1CCB8D59-BB6E-440F-99A1-3303D664C9A2}" dt="2025-01-31T10:59:10.122" v="91"/>
        <pc:sldMkLst>
          <pc:docMk/>
          <pc:sldMk cId="2763418868" sldId="1247"/>
        </pc:sldMkLst>
        <pc:spChg chg="del mod topLvl">
          <ac:chgData name="May, Darron (DI SW EDA DVT PRM)" userId="ec32df33-21a1-41b1-be76-30f1076645cf" providerId="ADAL" clId="{1CCB8D59-BB6E-440F-99A1-3303D664C9A2}" dt="2025-01-31T10:56:15.477" v="50" actId="478"/>
          <ac:spMkLst>
            <pc:docMk/>
            <pc:sldMk cId="2763418868" sldId="1247"/>
            <ac:spMk id="7" creationId="{3D0EC7A8-CACB-0F6A-CFF3-C0D2ACE7BD88}"/>
          </ac:spMkLst>
        </pc:spChg>
        <pc:spChg chg="add mod">
          <ac:chgData name="May, Darron (DI SW EDA DVT PRM)" userId="ec32df33-21a1-41b1-be76-30f1076645cf" providerId="ADAL" clId="{1CCB8D59-BB6E-440F-99A1-3303D664C9A2}" dt="2025-01-31T10:58:14.804" v="86" actId="1076"/>
          <ac:spMkLst>
            <pc:docMk/>
            <pc:sldMk cId="2763418868" sldId="1247"/>
            <ac:spMk id="31" creationId="{08EA84F2-222C-0495-B927-939F5A7B4462}"/>
          </ac:spMkLst>
        </pc:spChg>
        <pc:grpChg chg="add del mod">
          <ac:chgData name="May, Darron (DI SW EDA DVT PRM)" userId="ec32df33-21a1-41b1-be76-30f1076645cf" providerId="ADAL" clId="{1CCB8D59-BB6E-440F-99A1-3303D664C9A2}" dt="2025-01-31T10:56:15.477" v="50" actId="478"/>
          <ac:grpSpMkLst>
            <pc:docMk/>
            <pc:sldMk cId="2763418868" sldId="1247"/>
            <ac:grpSpMk id="3" creationId="{99EABD60-D685-64F8-EAD4-77EC97AC5E30}"/>
          </ac:grpSpMkLst>
        </pc:grpChg>
        <pc:grpChg chg="mod">
          <ac:chgData name="May, Darron (DI SW EDA DVT PRM)" userId="ec32df33-21a1-41b1-be76-30f1076645cf" providerId="ADAL" clId="{1CCB8D59-BB6E-440F-99A1-3303D664C9A2}" dt="2025-01-31T10:58:37.548" v="89" actId="1076"/>
          <ac:grpSpMkLst>
            <pc:docMk/>
            <pc:sldMk cId="2763418868" sldId="1247"/>
            <ac:grpSpMk id="25" creationId="{342DB12F-D546-FCA5-73ED-D52F0A63533F}"/>
          </ac:grpSpMkLst>
        </pc:grpChg>
        <pc:picChg chg="add del mod topLvl modCrop">
          <ac:chgData name="May, Darron (DI SW EDA DVT PRM)" userId="ec32df33-21a1-41b1-be76-30f1076645cf" providerId="ADAL" clId="{1CCB8D59-BB6E-440F-99A1-3303D664C9A2}" dt="2025-01-31T10:58:14.804" v="86" actId="1076"/>
          <ac:picMkLst>
            <pc:docMk/>
            <pc:sldMk cId="2763418868" sldId="1247"/>
            <ac:picMk id="4" creationId="{85C9DD09-94B2-D784-4A29-96A5A61C6428}"/>
          </ac:picMkLst>
        </pc:picChg>
      </pc:sldChg>
      <pc:sldChg chg="addSp delSp modSp mod chgLayout">
        <pc:chgData name="May, Darron (DI SW EDA DVT PRM)" userId="ec32df33-21a1-41b1-be76-30f1076645cf" providerId="ADAL" clId="{1CCB8D59-BB6E-440F-99A1-3303D664C9A2}" dt="2025-01-31T11:03:13.098" v="132" actId="20577"/>
        <pc:sldMkLst>
          <pc:docMk/>
          <pc:sldMk cId="1254715450" sldId="1249"/>
        </pc:sldMkLst>
        <pc:spChg chg="mod ord">
          <ac:chgData name="May, Darron (DI SW EDA DVT PRM)" userId="ec32df33-21a1-41b1-be76-30f1076645cf" providerId="ADAL" clId="{1CCB8D59-BB6E-440F-99A1-3303D664C9A2}" dt="2025-01-31T11:01:13.615" v="99" actId="700"/>
          <ac:spMkLst>
            <pc:docMk/>
            <pc:sldMk cId="1254715450" sldId="1249"/>
            <ac:spMk id="2" creationId="{9C9DAAA0-E1FD-0677-0B8F-7331A156939E}"/>
          </ac:spMkLst>
        </pc:spChg>
        <pc:spChg chg="add mod ord">
          <ac:chgData name="May, Darron (DI SW EDA DVT PRM)" userId="ec32df33-21a1-41b1-be76-30f1076645cf" providerId="ADAL" clId="{1CCB8D59-BB6E-440F-99A1-3303D664C9A2}" dt="2025-01-31T11:03:13.098" v="132" actId="20577"/>
          <ac:spMkLst>
            <pc:docMk/>
            <pc:sldMk cId="1254715450" sldId="1249"/>
            <ac:spMk id="3" creationId="{D39CFED6-1A00-32DF-DC64-A84D5EB55845}"/>
          </ac:spMkLst>
        </pc:spChg>
        <pc:spChg chg="mod ord">
          <ac:chgData name="May, Darron (DI SW EDA DVT PRM)" userId="ec32df33-21a1-41b1-be76-30f1076645cf" providerId="ADAL" clId="{1CCB8D59-BB6E-440F-99A1-3303D664C9A2}" dt="2025-01-31T11:01:13.615" v="99" actId="700"/>
          <ac:spMkLst>
            <pc:docMk/>
            <pc:sldMk cId="1254715450" sldId="1249"/>
            <ac:spMk id="5" creationId="{FE5A850B-31FC-2535-7054-EAB7F1584F71}"/>
          </ac:spMkLst>
        </pc:spChg>
        <pc:spChg chg="mod ord">
          <ac:chgData name="May, Darron (DI SW EDA DVT PRM)" userId="ec32df33-21a1-41b1-be76-30f1076645cf" providerId="ADAL" clId="{1CCB8D59-BB6E-440F-99A1-3303D664C9A2}" dt="2025-01-31T11:01:13.615" v="99" actId="700"/>
          <ac:spMkLst>
            <pc:docMk/>
            <pc:sldMk cId="1254715450" sldId="1249"/>
            <ac:spMk id="6" creationId="{9A3FE2E8-AE18-4FE8-20CB-82CAB5552772}"/>
          </ac:spMkLst>
        </pc:spChg>
        <pc:spChg chg="add del mod ord">
          <ac:chgData name="May, Darron (DI SW EDA DVT PRM)" userId="ec32df33-21a1-41b1-be76-30f1076645cf" providerId="ADAL" clId="{1CCB8D59-BB6E-440F-99A1-3303D664C9A2}" dt="2025-01-31T11:01:29.499" v="102" actId="478"/>
          <ac:spMkLst>
            <pc:docMk/>
            <pc:sldMk cId="1254715450" sldId="1249"/>
            <ac:spMk id="7" creationId="{28E11210-6152-1995-F882-8EC93874EAB5}"/>
          </ac:spMkLst>
        </pc:spChg>
        <pc:picChg chg="del">
          <ac:chgData name="May, Darron (DI SW EDA DVT PRM)" userId="ec32df33-21a1-41b1-be76-30f1076645cf" providerId="ADAL" clId="{1CCB8D59-BB6E-440F-99A1-3303D664C9A2}" dt="2025-01-31T11:00:54.321" v="96" actId="478"/>
          <ac:picMkLst>
            <pc:docMk/>
            <pc:sldMk cId="1254715450" sldId="1249"/>
            <ac:picMk id="4" creationId="{4FABC528-AF69-7D52-AF12-4EB48B755135}"/>
          </ac:picMkLst>
        </pc:picChg>
      </pc:sldChg>
      <pc:sldChg chg="addSp delSp modSp mod chgLayout">
        <pc:chgData name="May, Darron (DI SW EDA DVT PRM)" userId="ec32df33-21a1-41b1-be76-30f1076645cf" providerId="ADAL" clId="{1CCB8D59-BB6E-440F-99A1-3303D664C9A2}" dt="2025-01-31T11:04:19.713" v="147" actId="20577"/>
        <pc:sldMkLst>
          <pc:docMk/>
          <pc:sldMk cId="3563686450" sldId="1250"/>
        </pc:sldMkLst>
        <pc:spChg chg="mod ord">
          <ac:chgData name="May, Darron (DI SW EDA DVT PRM)" userId="ec32df33-21a1-41b1-be76-30f1076645cf" providerId="ADAL" clId="{1CCB8D59-BB6E-440F-99A1-3303D664C9A2}" dt="2025-01-31T11:01:17.007" v="100" actId="700"/>
          <ac:spMkLst>
            <pc:docMk/>
            <pc:sldMk cId="3563686450" sldId="1250"/>
            <ac:spMk id="2" creationId="{DDC60788-2F52-ACA1-53D0-F12343B71A8E}"/>
          </ac:spMkLst>
        </pc:spChg>
        <pc:spChg chg="add mod ord">
          <ac:chgData name="May, Darron (DI SW EDA DVT PRM)" userId="ec32df33-21a1-41b1-be76-30f1076645cf" providerId="ADAL" clId="{1CCB8D59-BB6E-440F-99A1-3303D664C9A2}" dt="2025-01-31T11:04:19.713" v="147" actId="20577"/>
          <ac:spMkLst>
            <pc:docMk/>
            <pc:sldMk cId="3563686450" sldId="1250"/>
            <ac:spMk id="3" creationId="{2C856316-99BC-72C6-B883-AE770F2A213F}"/>
          </ac:spMkLst>
        </pc:spChg>
        <pc:spChg chg="mod ord">
          <ac:chgData name="May, Darron (DI SW EDA DVT PRM)" userId="ec32df33-21a1-41b1-be76-30f1076645cf" providerId="ADAL" clId="{1CCB8D59-BB6E-440F-99A1-3303D664C9A2}" dt="2025-01-31T11:01:17.007" v="100" actId="700"/>
          <ac:spMkLst>
            <pc:docMk/>
            <pc:sldMk cId="3563686450" sldId="1250"/>
            <ac:spMk id="5" creationId="{465DD18A-0820-A3A9-EA0E-C8436E47594C}"/>
          </ac:spMkLst>
        </pc:spChg>
        <pc:spChg chg="mod ord">
          <ac:chgData name="May, Darron (DI SW EDA DVT PRM)" userId="ec32df33-21a1-41b1-be76-30f1076645cf" providerId="ADAL" clId="{1CCB8D59-BB6E-440F-99A1-3303D664C9A2}" dt="2025-01-31T11:01:17.007" v="100" actId="700"/>
          <ac:spMkLst>
            <pc:docMk/>
            <pc:sldMk cId="3563686450" sldId="1250"/>
            <ac:spMk id="6" creationId="{832B2F64-17FE-081D-C188-E17398B3009E}"/>
          </ac:spMkLst>
        </pc:spChg>
        <pc:spChg chg="add del mod ord">
          <ac:chgData name="May, Darron (DI SW EDA DVT PRM)" userId="ec32df33-21a1-41b1-be76-30f1076645cf" providerId="ADAL" clId="{1CCB8D59-BB6E-440F-99A1-3303D664C9A2}" dt="2025-01-31T11:01:32.777" v="103" actId="478"/>
          <ac:spMkLst>
            <pc:docMk/>
            <pc:sldMk cId="3563686450" sldId="1250"/>
            <ac:spMk id="7" creationId="{07EC83CF-5B73-1DDC-2812-2920E014F8C4}"/>
          </ac:spMkLst>
        </pc:spChg>
        <pc:picChg chg="del">
          <ac:chgData name="May, Darron (DI SW EDA DVT PRM)" userId="ec32df33-21a1-41b1-be76-30f1076645cf" providerId="ADAL" clId="{1CCB8D59-BB6E-440F-99A1-3303D664C9A2}" dt="2025-01-31T11:00:52.450" v="95" actId="478"/>
          <ac:picMkLst>
            <pc:docMk/>
            <pc:sldMk cId="3563686450" sldId="1250"/>
            <ac:picMk id="4" creationId="{2D4FE6EE-2225-4FED-64F3-F4BA6B9D5D3F}"/>
          </ac:picMkLst>
        </pc:picChg>
      </pc:sldChg>
      <pc:sldChg chg="addSp delSp modSp mod modAnim chgLayout">
        <pc:chgData name="May, Darron (DI SW EDA DVT PRM)" userId="ec32df33-21a1-41b1-be76-30f1076645cf" providerId="ADAL" clId="{1CCB8D59-BB6E-440F-99A1-3303D664C9A2}" dt="2025-01-31T10:49:53.037" v="14" actId="20577"/>
        <pc:sldMkLst>
          <pc:docMk/>
          <pc:sldMk cId="3047939339" sldId="1254"/>
        </pc:sldMkLst>
        <pc:spChg chg="mod ord">
          <ac:chgData name="May, Darron (DI SW EDA DVT PRM)" userId="ec32df33-21a1-41b1-be76-30f1076645cf" providerId="ADAL" clId="{1CCB8D59-BB6E-440F-99A1-3303D664C9A2}" dt="2025-01-31T10:41:21.660" v="1" actId="700"/>
          <ac:spMkLst>
            <pc:docMk/>
            <pc:sldMk cId="3047939339" sldId="1254"/>
            <ac:spMk id="2" creationId="{11EAAF12-9284-7995-9AFA-AEEE1DE5BA8B}"/>
          </ac:spMkLst>
        </pc:spChg>
        <pc:spChg chg="add mod ord">
          <ac:chgData name="May, Darron (DI SW EDA DVT PRM)" userId="ec32df33-21a1-41b1-be76-30f1076645cf" providerId="ADAL" clId="{1CCB8D59-BB6E-440F-99A1-3303D664C9A2}" dt="2025-01-31T10:49:53.037" v="14" actId="20577"/>
          <ac:spMkLst>
            <pc:docMk/>
            <pc:sldMk cId="3047939339" sldId="1254"/>
            <ac:spMk id="3" creationId="{7EF61199-515B-2C1A-03AE-6A269B0C51BF}"/>
          </ac:spMkLst>
        </pc:spChg>
        <pc:spChg chg="add del mod ord">
          <ac:chgData name="May, Darron (DI SW EDA DVT PRM)" userId="ec32df33-21a1-41b1-be76-30f1076645cf" providerId="ADAL" clId="{1CCB8D59-BB6E-440F-99A1-3303D664C9A2}" dt="2025-01-31T10:49:34.045" v="2" actId="478"/>
          <ac:spMkLst>
            <pc:docMk/>
            <pc:sldMk cId="3047939339" sldId="1254"/>
            <ac:spMk id="4" creationId="{D55BFDC5-6560-A83E-40AA-4913E6932394}"/>
          </ac:spMkLst>
        </pc:spChg>
        <pc:spChg chg="mod ord">
          <ac:chgData name="May, Darron (DI SW EDA DVT PRM)" userId="ec32df33-21a1-41b1-be76-30f1076645cf" providerId="ADAL" clId="{1CCB8D59-BB6E-440F-99A1-3303D664C9A2}" dt="2025-01-31T10:41:21.660" v="1" actId="700"/>
          <ac:spMkLst>
            <pc:docMk/>
            <pc:sldMk cId="3047939339" sldId="1254"/>
            <ac:spMk id="5" creationId="{35C9FC8D-4EE6-C60C-6B1C-D9244BD8DB34}"/>
          </ac:spMkLst>
        </pc:spChg>
        <pc:spChg chg="mod ord">
          <ac:chgData name="May, Darron (DI SW EDA DVT PRM)" userId="ec32df33-21a1-41b1-be76-30f1076645cf" providerId="ADAL" clId="{1CCB8D59-BB6E-440F-99A1-3303D664C9A2}" dt="2025-01-31T10:41:21.660" v="1" actId="700"/>
          <ac:spMkLst>
            <pc:docMk/>
            <pc:sldMk cId="3047939339" sldId="1254"/>
            <ac:spMk id="6" creationId="{50B99E0A-907C-B407-8608-EC82070E7FAD}"/>
          </ac:spMkLst>
        </pc:spChg>
        <pc:spChg chg="del">
          <ac:chgData name="May, Darron (DI SW EDA DVT PRM)" userId="ec32df33-21a1-41b1-be76-30f1076645cf" providerId="ADAL" clId="{1CCB8D59-BB6E-440F-99A1-3303D664C9A2}" dt="2025-01-31T10:41:16.034" v="0" actId="478"/>
          <ac:spMkLst>
            <pc:docMk/>
            <pc:sldMk cId="3047939339" sldId="1254"/>
            <ac:spMk id="8" creationId="{1098F8D2-E51D-613D-18E7-986AA1529309}"/>
          </ac:spMkLst>
        </pc:spChg>
        <pc:spChg chg="del">
          <ac:chgData name="May, Darron (DI SW EDA DVT PRM)" userId="ec32df33-21a1-41b1-be76-30f1076645cf" providerId="ADAL" clId="{1CCB8D59-BB6E-440F-99A1-3303D664C9A2}" dt="2025-01-31T10:41:16.034" v="0" actId="478"/>
          <ac:spMkLst>
            <pc:docMk/>
            <pc:sldMk cId="3047939339" sldId="1254"/>
            <ac:spMk id="9" creationId="{39154220-682D-4902-A212-A2535330D9D4}"/>
          </ac:spMkLst>
        </pc:spChg>
        <pc:spChg chg="del">
          <ac:chgData name="May, Darron (DI SW EDA DVT PRM)" userId="ec32df33-21a1-41b1-be76-30f1076645cf" providerId="ADAL" clId="{1CCB8D59-BB6E-440F-99A1-3303D664C9A2}" dt="2025-01-31T10:41:16.034" v="0" actId="478"/>
          <ac:spMkLst>
            <pc:docMk/>
            <pc:sldMk cId="3047939339" sldId="1254"/>
            <ac:spMk id="32" creationId="{02965989-71FD-BC4A-B642-98DED78DC065}"/>
          </ac:spMkLst>
        </pc:spChg>
        <pc:spChg chg="del">
          <ac:chgData name="May, Darron (DI SW EDA DVT PRM)" userId="ec32df33-21a1-41b1-be76-30f1076645cf" providerId="ADAL" clId="{1CCB8D59-BB6E-440F-99A1-3303D664C9A2}" dt="2025-01-31T10:41:16.034" v="0" actId="478"/>
          <ac:spMkLst>
            <pc:docMk/>
            <pc:sldMk cId="3047939339" sldId="1254"/>
            <ac:spMk id="50" creationId="{9075A826-66A6-2A52-9A03-2B4A18206534}"/>
          </ac:spMkLst>
        </pc:spChg>
        <pc:spChg chg="del">
          <ac:chgData name="May, Darron (DI SW EDA DVT PRM)" userId="ec32df33-21a1-41b1-be76-30f1076645cf" providerId="ADAL" clId="{1CCB8D59-BB6E-440F-99A1-3303D664C9A2}" dt="2025-01-31T10:41:16.034" v="0" actId="478"/>
          <ac:spMkLst>
            <pc:docMk/>
            <pc:sldMk cId="3047939339" sldId="1254"/>
            <ac:spMk id="62" creationId="{D5F73244-B83F-441A-98EF-74476739A973}"/>
          </ac:spMkLst>
        </pc:spChg>
        <pc:spChg chg="del">
          <ac:chgData name="May, Darron (DI SW EDA DVT PRM)" userId="ec32df33-21a1-41b1-be76-30f1076645cf" providerId="ADAL" clId="{1CCB8D59-BB6E-440F-99A1-3303D664C9A2}" dt="2025-01-31T10:41:16.034" v="0" actId="478"/>
          <ac:spMkLst>
            <pc:docMk/>
            <pc:sldMk cId="3047939339" sldId="1254"/>
            <ac:spMk id="66" creationId="{E76BDF23-AEE9-E9BC-3543-E1F47A3F9337}"/>
          </ac:spMkLst>
        </pc:spChg>
        <pc:spChg chg="del">
          <ac:chgData name="May, Darron (DI SW EDA DVT PRM)" userId="ec32df33-21a1-41b1-be76-30f1076645cf" providerId="ADAL" clId="{1CCB8D59-BB6E-440F-99A1-3303D664C9A2}" dt="2025-01-31T10:41:16.034" v="0" actId="478"/>
          <ac:spMkLst>
            <pc:docMk/>
            <pc:sldMk cId="3047939339" sldId="1254"/>
            <ac:spMk id="67" creationId="{9A189F1D-CC92-1664-A4CC-4A92E2297F59}"/>
          </ac:spMkLst>
        </pc:spChg>
        <pc:spChg chg="del">
          <ac:chgData name="May, Darron (DI SW EDA DVT PRM)" userId="ec32df33-21a1-41b1-be76-30f1076645cf" providerId="ADAL" clId="{1CCB8D59-BB6E-440F-99A1-3303D664C9A2}" dt="2025-01-31T10:41:16.034" v="0" actId="478"/>
          <ac:spMkLst>
            <pc:docMk/>
            <pc:sldMk cId="3047939339" sldId="1254"/>
            <ac:spMk id="68" creationId="{DAA52B3E-A580-9A9B-F20D-E527B0D1D05E}"/>
          </ac:spMkLst>
        </pc:spChg>
        <pc:spChg chg="del">
          <ac:chgData name="May, Darron (DI SW EDA DVT PRM)" userId="ec32df33-21a1-41b1-be76-30f1076645cf" providerId="ADAL" clId="{1CCB8D59-BB6E-440F-99A1-3303D664C9A2}" dt="2025-01-31T10:41:16.034" v="0" actId="478"/>
          <ac:spMkLst>
            <pc:docMk/>
            <pc:sldMk cId="3047939339" sldId="1254"/>
            <ac:spMk id="69" creationId="{5F4F037B-3661-CCAA-4A10-E2E480A738A3}"/>
          </ac:spMkLst>
        </pc:spChg>
        <pc:spChg chg="del">
          <ac:chgData name="May, Darron (DI SW EDA DVT PRM)" userId="ec32df33-21a1-41b1-be76-30f1076645cf" providerId="ADAL" clId="{1CCB8D59-BB6E-440F-99A1-3303D664C9A2}" dt="2025-01-31T10:41:16.034" v="0" actId="478"/>
          <ac:spMkLst>
            <pc:docMk/>
            <pc:sldMk cId="3047939339" sldId="1254"/>
            <ac:spMk id="70" creationId="{5A1536C8-7475-6BC0-44AD-14C770124A09}"/>
          </ac:spMkLst>
        </pc:spChg>
        <pc:spChg chg="del">
          <ac:chgData name="May, Darron (DI SW EDA DVT PRM)" userId="ec32df33-21a1-41b1-be76-30f1076645cf" providerId="ADAL" clId="{1CCB8D59-BB6E-440F-99A1-3303D664C9A2}" dt="2025-01-31T10:41:16.034" v="0" actId="478"/>
          <ac:spMkLst>
            <pc:docMk/>
            <pc:sldMk cId="3047939339" sldId="1254"/>
            <ac:spMk id="71" creationId="{65157840-2D54-1CF1-D4B5-4F8196672C37}"/>
          </ac:spMkLst>
        </pc:spChg>
        <pc:spChg chg="del">
          <ac:chgData name="May, Darron (DI SW EDA DVT PRM)" userId="ec32df33-21a1-41b1-be76-30f1076645cf" providerId="ADAL" clId="{1CCB8D59-BB6E-440F-99A1-3303D664C9A2}" dt="2025-01-31T10:41:16.034" v="0" actId="478"/>
          <ac:spMkLst>
            <pc:docMk/>
            <pc:sldMk cId="3047939339" sldId="1254"/>
            <ac:spMk id="72" creationId="{DF293C9E-37AA-D319-81AD-F4D863BA6118}"/>
          </ac:spMkLst>
        </pc:spChg>
        <pc:grpChg chg="del">
          <ac:chgData name="May, Darron (DI SW EDA DVT PRM)" userId="ec32df33-21a1-41b1-be76-30f1076645cf" providerId="ADAL" clId="{1CCB8D59-BB6E-440F-99A1-3303D664C9A2}" dt="2025-01-31T10:41:16.034" v="0" actId="478"/>
          <ac:grpSpMkLst>
            <pc:docMk/>
            <pc:sldMk cId="3047939339" sldId="1254"/>
            <ac:grpSpMk id="28" creationId="{6954A8D6-91A4-D1D1-85D4-B2D331D836A6}"/>
          </ac:grpSpMkLst>
        </pc:grpChg>
        <pc:grpChg chg="del">
          <ac:chgData name="May, Darron (DI SW EDA DVT PRM)" userId="ec32df33-21a1-41b1-be76-30f1076645cf" providerId="ADAL" clId="{1CCB8D59-BB6E-440F-99A1-3303D664C9A2}" dt="2025-01-31T10:41:16.034" v="0" actId="478"/>
          <ac:grpSpMkLst>
            <pc:docMk/>
            <pc:sldMk cId="3047939339" sldId="1254"/>
            <ac:grpSpMk id="29" creationId="{89664DF3-A1B5-85C1-BC6A-BE172C260E17}"/>
          </ac:grpSpMkLst>
        </pc:grpChg>
        <pc:grpChg chg="del">
          <ac:chgData name="May, Darron (DI SW EDA DVT PRM)" userId="ec32df33-21a1-41b1-be76-30f1076645cf" providerId="ADAL" clId="{1CCB8D59-BB6E-440F-99A1-3303D664C9A2}" dt="2025-01-31T10:41:16.034" v="0" actId="478"/>
          <ac:grpSpMkLst>
            <pc:docMk/>
            <pc:sldMk cId="3047939339" sldId="1254"/>
            <ac:grpSpMk id="30" creationId="{8168B00A-AF30-54F7-0D99-B2C13ABC2287}"/>
          </ac:grpSpMkLst>
        </pc:grpChg>
        <pc:grpChg chg="del">
          <ac:chgData name="May, Darron (DI SW EDA DVT PRM)" userId="ec32df33-21a1-41b1-be76-30f1076645cf" providerId="ADAL" clId="{1CCB8D59-BB6E-440F-99A1-3303D664C9A2}" dt="2025-01-31T10:41:16.034" v="0" actId="478"/>
          <ac:grpSpMkLst>
            <pc:docMk/>
            <pc:sldMk cId="3047939339" sldId="1254"/>
            <ac:grpSpMk id="33" creationId="{2DBE488B-B8DB-5D1A-2980-3330681208E8}"/>
          </ac:grpSpMkLst>
        </pc:grpChg>
        <pc:grpChg chg="del">
          <ac:chgData name="May, Darron (DI SW EDA DVT PRM)" userId="ec32df33-21a1-41b1-be76-30f1076645cf" providerId="ADAL" clId="{1CCB8D59-BB6E-440F-99A1-3303D664C9A2}" dt="2025-01-31T10:41:16.034" v="0" actId="478"/>
          <ac:grpSpMkLst>
            <pc:docMk/>
            <pc:sldMk cId="3047939339" sldId="1254"/>
            <ac:grpSpMk id="39" creationId="{29ABB30C-0132-CFE4-AD7C-CAC704662D09}"/>
          </ac:grpSpMkLst>
        </pc:grpChg>
        <pc:grpChg chg="del">
          <ac:chgData name="May, Darron (DI SW EDA DVT PRM)" userId="ec32df33-21a1-41b1-be76-30f1076645cf" providerId="ADAL" clId="{1CCB8D59-BB6E-440F-99A1-3303D664C9A2}" dt="2025-01-31T10:41:16.034" v="0" actId="478"/>
          <ac:grpSpMkLst>
            <pc:docMk/>
            <pc:sldMk cId="3047939339" sldId="1254"/>
            <ac:grpSpMk id="51" creationId="{F019FD2F-7848-C0EC-302E-C79EE222BE6A}"/>
          </ac:grpSpMkLst>
        </pc:grpChg>
        <pc:grpChg chg="del">
          <ac:chgData name="May, Darron (DI SW EDA DVT PRM)" userId="ec32df33-21a1-41b1-be76-30f1076645cf" providerId="ADAL" clId="{1CCB8D59-BB6E-440F-99A1-3303D664C9A2}" dt="2025-01-31T10:41:16.034" v="0" actId="478"/>
          <ac:grpSpMkLst>
            <pc:docMk/>
            <pc:sldMk cId="3047939339" sldId="1254"/>
            <ac:grpSpMk id="59" creationId="{F258B6CD-EB8F-B10E-41C3-9E62F9A546AE}"/>
          </ac:grpSpMkLst>
        </pc:grpChg>
        <pc:grpChg chg="del">
          <ac:chgData name="May, Darron (DI SW EDA DVT PRM)" userId="ec32df33-21a1-41b1-be76-30f1076645cf" providerId="ADAL" clId="{1CCB8D59-BB6E-440F-99A1-3303D664C9A2}" dt="2025-01-31T10:41:16.034" v="0" actId="478"/>
          <ac:grpSpMkLst>
            <pc:docMk/>
            <pc:sldMk cId="3047939339" sldId="1254"/>
            <ac:grpSpMk id="60" creationId="{7B663513-EE98-1DCA-1BDE-528319A743B4}"/>
          </ac:grpSpMkLst>
        </pc:grpChg>
        <pc:grpChg chg="del">
          <ac:chgData name="May, Darron (DI SW EDA DVT PRM)" userId="ec32df33-21a1-41b1-be76-30f1076645cf" providerId="ADAL" clId="{1CCB8D59-BB6E-440F-99A1-3303D664C9A2}" dt="2025-01-31T10:41:16.034" v="0" actId="478"/>
          <ac:grpSpMkLst>
            <pc:docMk/>
            <pc:sldMk cId="3047939339" sldId="1254"/>
            <ac:grpSpMk id="61" creationId="{6F4DFF3A-7FED-DC70-80AA-16717523D3DB}"/>
          </ac:grpSpMkLst>
        </pc:grpChg>
        <pc:grpChg chg="del">
          <ac:chgData name="May, Darron (DI SW EDA DVT PRM)" userId="ec32df33-21a1-41b1-be76-30f1076645cf" providerId="ADAL" clId="{1CCB8D59-BB6E-440F-99A1-3303D664C9A2}" dt="2025-01-31T10:41:16.034" v="0" actId="478"/>
          <ac:grpSpMkLst>
            <pc:docMk/>
            <pc:sldMk cId="3047939339" sldId="1254"/>
            <ac:grpSpMk id="63" creationId="{37A2A4E4-2189-E9B2-9207-A7E545B704EF}"/>
          </ac:grpSpMkLst>
        </pc:grpChg>
      </pc:sldChg>
      <pc:sldChg chg="new del">
        <pc:chgData name="May, Darron (DI SW EDA DVT PRM)" userId="ec32df33-21a1-41b1-be76-30f1076645cf" providerId="ADAL" clId="{1CCB8D59-BB6E-440F-99A1-3303D664C9A2}" dt="2025-01-31T14:25:39.742" v="222" actId="47"/>
        <pc:sldMkLst>
          <pc:docMk/>
          <pc:sldMk cId="2435621619" sldId="1255"/>
        </pc:sldMkLst>
      </pc:sldChg>
    </pc:docChg>
  </pc:docChgLst>
</pc:chgInfo>
</file>

<file path=ppt/handoutMasters/_rels/handoutMaster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a:extLst>
              <a:ext uri="{FF2B5EF4-FFF2-40B4-BE49-F238E27FC236}">
                <a16:creationId xmlns:a16="http://schemas.microsoft.com/office/drawing/2014/main" id="{9A8492AF-21D1-4EA9-B88E-2B2469E5B0BF}"/>
              </a:ext>
            </a:extLst>
          </p:cNvPr>
          <p:cNvSpPr>
            <a:spLocks noGrp="1"/>
          </p:cNvSpPr>
          <p:nvPr>
            <p:ph type="hdr" sz="quarter"/>
          </p:nvPr>
        </p:nvSpPr>
        <p:spPr>
          <a:xfrm>
            <a:off x="0" y="0"/>
            <a:ext cx="4363200" cy="360000"/>
          </a:xfrm>
          <a:prstGeom prst="rect">
            <a:avLst/>
          </a:prstGeom>
        </p:spPr>
        <p:txBody>
          <a:bodyPr vert="horz" lIns="91440" tIns="45720" rIns="91440" bIns="45720" rtlCol="0"/>
          <a:lstStyle>
            <a:lvl1pPr algn="l">
              <a:defRPr sz="1200"/>
            </a:lvl1pPr>
          </a:lstStyle>
          <a:p>
            <a:endParaRPr lang="en-US" sz="1050" b="1" dirty="0">
              <a:solidFill>
                <a:schemeClr val="tx2"/>
              </a:solidFill>
              <a:latin typeface="+mn-lt"/>
            </a:endParaRPr>
          </a:p>
        </p:txBody>
      </p:sp>
      <p:sp>
        <p:nvSpPr>
          <p:cNvPr id="3" name="Date">
            <a:extLst>
              <a:ext uri="{FF2B5EF4-FFF2-40B4-BE49-F238E27FC236}">
                <a16:creationId xmlns:a16="http://schemas.microsoft.com/office/drawing/2014/main" id="{F2C5CF11-9AB8-4366-83D6-4A911EAE67AA}"/>
              </a:ext>
            </a:extLst>
          </p:cNvPr>
          <p:cNvSpPr>
            <a:spLocks noGrp="1"/>
          </p:cNvSpPr>
          <p:nvPr>
            <p:ph type="dt" sz="quarter" idx="1"/>
          </p:nvPr>
        </p:nvSpPr>
        <p:spPr>
          <a:xfrm>
            <a:off x="5086800" y="0"/>
            <a:ext cx="1771200" cy="360000"/>
          </a:xfrm>
          <a:prstGeom prst="rect">
            <a:avLst/>
          </a:prstGeom>
        </p:spPr>
        <p:txBody>
          <a:bodyPr vert="horz" lIns="91440" tIns="45720" rIns="91440" bIns="45720" rtlCol="0"/>
          <a:lstStyle>
            <a:lvl1pPr algn="r">
              <a:defRPr sz="1200"/>
            </a:lvl1pPr>
          </a:lstStyle>
          <a:p>
            <a:fld id="{FEF1F2B9-B350-4061-A6D1-2A3340A8623F}" type="datetimeFigureOut">
              <a:rPr lang="en-US" sz="1050" smtClean="0">
                <a:solidFill>
                  <a:schemeClr val="tx2"/>
                </a:solidFill>
                <a:latin typeface="+mn-lt"/>
              </a:rPr>
              <a:t>1/31/2025</a:t>
            </a:fld>
            <a:endParaRPr lang="en-US" sz="1050" dirty="0">
              <a:solidFill>
                <a:schemeClr val="tx2"/>
              </a:solidFill>
              <a:latin typeface="+mn-lt"/>
            </a:endParaRPr>
          </a:p>
        </p:txBody>
      </p:sp>
      <p:sp>
        <p:nvSpPr>
          <p:cNvPr id="4" name="Footer Placeholder">
            <a:extLst>
              <a:ext uri="{FF2B5EF4-FFF2-40B4-BE49-F238E27FC236}">
                <a16:creationId xmlns:a16="http://schemas.microsoft.com/office/drawing/2014/main" id="{9797856F-D8D3-4EDB-AD63-B3F84321424C}"/>
              </a:ext>
            </a:extLst>
          </p:cNvPr>
          <p:cNvSpPr>
            <a:spLocks noGrp="1"/>
          </p:cNvSpPr>
          <p:nvPr>
            <p:ph type="ftr" sz="quarter" idx="2"/>
          </p:nvPr>
        </p:nvSpPr>
        <p:spPr>
          <a:xfrm>
            <a:off x="0" y="8784000"/>
            <a:ext cx="4363200" cy="360000"/>
          </a:xfrm>
          <a:prstGeom prst="rect">
            <a:avLst/>
          </a:prstGeom>
        </p:spPr>
        <p:txBody>
          <a:bodyPr vert="horz" lIns="91440" tIns="45720" rIns="91440" bIns="45720" rtlCol="0" anchor="b"/>
          <a:lstStyle>
            <a:lvl1pPr algn="l">
              <a:defRPr sz="1200"/>
            </a:lvl1pPr>
          </a:lstStyle>
          <a:p>
            <a:endParaRPr lang="en-US" sz="1050" dirty="0">
              <a:solidFill>
                <a:schemeClr val="tx2"/>
              </a:solidFill>
              <a:latin typeface="+mn-lt"/>
            </a:endParaRPr>
          </a:p>
        </p:txBody>
      </p:sp>
      <p:sp>
        <p:nvSpPr>
          <p:cNvPr id="5" name="Slide Number Placeholder">
            <a:extLst>
              <a:ext uri="{FF2B5EF4-FFF2-40B4-BE49-F238E27FC236}">
                <a16:creationId xmlns:a16="http://schemas.microsoft.com/office/drawing/2014/main" id="{DA566997-7A2F-418F-AC55-BAC678F9F134}"/>
              </a:ext>
            </a:extLst>
          </p:cNvPr>
          <p:cNvSpPr>
            <a:spLocks noGrp="1"/>
          </p:cNvSpPr>
          <p:nvPr>
            <p:ph type="sldNum" sz="quarter" idx="3"/>
          </p:nvPr>
        </p:nvSpPr>
        <p:spPr>
          <a:xfrm>
            <a:off x="5086800" y="8784000"/>
            <a:ext cx="1771200" cy="360000"/>
          </a:xfrm>
          <a:prstGeom prst="rect">
            <a:avLst/>
          </a:prstGeom>
        </p:spPr>
        <p:txBody>
          <a:bodyPr vert="horz" lIns="91440" tIns="45720" rIns="91440" bIns="45720" rtlCol="0" anchor="b"/>
          <a:lstStyle>
            <a:lvl1pPr algn="r">
              <a:defRPr sz="1200"/>
            </a:lvl1pPr>
          </a:lstStyle>
          <a:p>
            <a:r>
              <a:rPr lang="en-US" sz="1050" b="1" dirty="0">
                <a:solidFill>
                  <a:schemeClr val="accent2"/>
                </a:solidFill>
                <a:latin typeface="+mn-lt"/>
              </a:rPr>
              <a:t>Hand out</a:t>
            </a:r>
            <a:r>
              <a:rPr lang="en-US" sz="1050" dirty="0">
                <a:solidFill>
                  <a:schemeClr val="accent2"/>
                </a:solidFill>
                <a:latin typeface="+mn-lt"/>
              </a:rPr>
              <a:t> </a:t>
            </a:r>
            <a:fld id="{C92BABF8-1341-4DCB-864A-D83C08BEEAE4}" type="slidenum">
              <a:rPr lang="en-US" sz="1050" smtClean="0">
                <a:solidFill>
                  <a:schemeClr val="tx2"/>
                </a:solidFill>
                <a:latin typeface="+mn-lt"/>
              </a:rPr>
              <a:t>‹#›</a:t>
            </a:fld>
            <a:endParaRPr lang="en-US" sz="1050" dirty="0">
              <a:solidFill>
                <a:schemeClr val="tx2"/>
              </a:solidFill>
              <a:latin typeface="+mn-lt"/>
            </a:endParaRPr>
          </a:p>
        </p:txBody>
      </p:sp>
      <p:pic>
        <p:nvPicPr>
          <p:cNvPr id="6" name="Siemens logo">
            <a:extLst>
              <a:ext uri="{FF2B5EF4-FFF2-40B4-BE49-F238E27FC236}">
                <a16:creationId xmlns:a16="http://schemas.microsoft.com/office/drawing/2014/main" id="{C5A460D9-E760-498F-8A06-286EB0B001C9}"/>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53000" y="550800"/>
            <a:ext cx="1152000" cy="183168"/>
          </a:xfrm>
          <a:prstGeom prst="rect">
            <a:avLst/>
          </a:prstGeom>
        </p:spPr>
      </p:pic>
    </p:spTree>
    <p:extLst>
      <p:ext uri="{BB962C8B-B14F-4D97-AF65-F5344CB8AC3E}">
        <p14:creationId xmlns:p14="http://schemas.microsoft.com/office/powerpoint/2010/main" val="1359783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p:cNvSpPr>
            <a:spLocks noGrp="1"/>
          </p:cNvSpPr>
          <p:nvPr>
            <p:ph type="hdr" sz="quarter"/>
          </p:nvPr>
        </p:nvSpPr>
        <p:spPr>
          <a:xfrm>
            <a:off x="0" y="0"/>
            <a:ext cx="4363200" cy="360000"/>
          </a:xfrm>
          <a:prstGeom prst="rect">
            <a:avLst/>
          </a:prstGeom>
        </p:spPr>
        <p:txBody>
          <a:bodyPr vert="horz" lIns="91440" tIns="45720" rIns="91440" bIns="45720" rtlCol="0"/>
          <a:lstStyle>
            <a:lvl1pPr algn="l">
              <a:defRPr sz="1050" b="1">
                <a:solidFill>
                  <a:schemeClr val="tx2"/>
                </a:solidFill>
              </a:defRPr>
            </a:lvl1pPr>
          </a:lstStyle>
          <a:p>
            <a:endParaRPr lang="en-US" dirty="0"/>
          </a:p>
        </p:txBody>
      </p:sp>
      <p:sp>
        <p:nvSpPr>
          <p:cNvPr id="3" name="Date"/>
          <p:cNvSpPr>
            <a:spLocks noGrp="1"/>
          </p:cNvSpPr>
          <p:nvPr>
            <p:ph type="dt" idx="1"/>
          </p:nvPr>
        </p:nvSpPr>
        <p:spPr>
          <a:xfrm>
            <a:off x="5086800" y="0"/>
            <a:ext cx="1771200" cy="360000"/>
          </a:xfrm>
          <a:prstGeom prst="rect">
            <a:avLst/>
          </a:prstGeom>
        </p:spPr>
        <p:txBody>
          <a:bodyPr vert="horz" lIns="91440" tIns="45720" rIns="91440" bIns="45720" rtlCol="0"/>
          <a:lstStyle>
            <a:lvl1pPr algn="r">
              <a:defRPr sz="1050">
                <a:solidFill>
                  <a:schemeClr val="tx2"/>
                </a:solidFill>
              </a:defRPr>
            </a:lvl1pPr>
          </a:lstStyle>
          <a:p>
            <a:fld id="{76FBC1AF-E4C9-412F-9B6D-66CD520F95DB}" type="datetimeFigureOut">
              <a:rPr lang="en-US" smtClean="0"/>
              <a:pPr/>
              <a:t>1/31/2025</a:t>
            </a:fld>
            <a:endParaRPr lang="en-US" dirty="0"/>
          </a:p>
        </p:txBody>
      </p:sp>
      <p:sp>
        <p:nvSpPr>
          <p:cNvPr id="4" name="Slide Image Placeholder"/>
          <p:cNvSpPr>
            <a:spLocks noGrp="1" noRot="1" noChangeAspect="1"/>
          </p:cNvSpPr>
          <p:nvPr>
            <p:ph type="sldImg" idx="2"/>
          </p:nvPr>
        </p:nvSpPr>
        <p:spPr>
          <a:xfrm>
            <a:off x="406800" y="619200"/>
            <a:ext cx="6048000" cy="3402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p:cNvSpPr>
            <a:spLocks noGrp="1"/>
          </p:cNvSpPr>
          <p:nvPr>
            <p:ph type="body" sz="quarter" idx="3"/>
          </p:nvPr>
        </p:nvSpPr>
        <p:spPr>
          <a:xfrm>
            <a:off x="406800" y="4575600"/>
            <a:ext cx="6048000" cy="396000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a:p>
            <a:pPr lvl="8"/>
            <a:r>
              <a:rPr lang="en-US" dirty="0"/>
              <a:t>Ninth level</a:t>
            </a:r>
          </a:p>
        </p:txBody>
      </p:sp>
      <p:sp>
        <p:nvSpPr>
          <p:cNvPr id="6" name="Footer Placeholder"/>
          <p:cNvSpPr>
            <a:spLocks noGrp="1"/>
          </p:cNvSpPr>
          <p:nvPr>
            <p:ph type="ftr" sz="quarter" idx="4"/>
          </p:nvPr>
        </p:nvSpPr>
        <p:spPr>
          <a:xfrm>
            <a:off x="0" y="8784000"/>
            <a:ext cx="4363200" cy="360000"/>
          </a:xfrm>
          <a:prstGeom prst="rect">
            <a:avLst/>
          </a:prstGeom>
        </p:spPr>
        <p:txBody>
          <a:bodyPr vert="horz" lIns="91440" tIns="45720" rIns="91440" bIns="45720" rtlCol="0" anchor="b"/>
          <a:lstStyle>
            <a:lvl1pPr algn="l">
              <a:defRPr sz="1050">
                <a:solidFill>
                  <a:schemeClr val="tx2"/>
                </a:solidFill>
              </a:defRPr>
            </a:lvl1pPr>
          </a:lstStyle>
          <a:p>
            <a:endParaRPr lang="en-US" dirty="0"/>
          </a:p>
        </p:txBody>
      </p:sp>
      <p:sp>
        <p:nvSpPr>
          <p:cNvPr id="7" name="Slide Number Placeholder"/>
          <p:cNvSpPr>
            <a:spLocks noGrp="1"/>
          </p:cNvSpPr>
          <p:nvPr>
            <p:ph type="sldNum" sz="quarter" idx="5"/>
          </p:nvPr>
        </p:nvSpPr>
        <p:spPr>
          <a:xfrm>
            <a:off x="5086800" y="8784000"/>
            <a:ext cx="1771200" cy="360000"/>
          </a:xfrm>
          <a:prstGeom prst="rect">
            <a:avLst/>
          </a:prstGeom>
        </p:spPr>
        <p:txBody>
          <a:bodyPr vert="horz" lIns="91440" tIns="45720" rIns="91440" bIns="45720" rtlCol="0" anchor="b"/>
          <a:lstStyle>
            <a:lvl1pPr algn="r">
              <a:defRPr sz="1050"/>
            </a:lvl1pPr>
          </a:lstStyle>
          <a:p>
            <a:r>
              <a:rPr lang="en-US" b="1" dirty="0">
                <a:solidFill>
                  <a:schemeClr val="accent2"/>
                </a:solidFill>
              </a:rPr>
              <a:t>Notes</a:t>
            </a:r>
            <a:r>
              <a:rPr lang="en-US" dirty="0"/>
              <a:t> </a:t>
            </a:r>
            <a:fld id="{E76C657F-0E32-4130-ADDA-66B81138A76A}" type="slidenum">
              <a:rPr lang="en-US" smtClean="0">
                <a:solidFill>
                  <a:schemeClr val="tx2"/>
                </a:solidFill>
              </a:rPr>
              <a:pPr/>
              <a:t>‹#›</a:t>
            </a:fld>
            <a:endParaRPr lang="en-US" dirty="0">
              <a:solidFill>
                <a:schemeClr val="tx2"/>
              </a:solidFill>
            </a:endParaRPr>
          </a:p>
        </p:txBody>
      </p:sp>
    </p:spTree>
    <p:extLst>
      <p:ext uri="{BB962C8B-B14F-4D97-AF65-F5344CB8AC3E}">
        <p14:creationId xmlns:p14="http://schemas.microsoft.com/office/powerpoint/2010/main" val="527306072"/>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kern="1200">
        <a:solidFill>
          <a:schemeClr val="tx1"/>
        </a:solidFill>
        <a:latin typeface="+mn-lt"/>
        <a:ea typeface="+mn-ea"/>
        <a:cs typeface="+mn-cs"/>
      </a:defRPr>
    </a:lvl1pPr>
    <a:lvl2pPr marL="144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2pPr>
    <a:lvl3pPr marL="288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3pPr>
    <a:lvl4pPr marL="432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576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720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864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1008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1152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solidFill>
                  <a:schemeClr val="tx2"/>
                </a:solidFill>
              </a:rPr>
              <a:pPr/>
              <a:t>1</a:t>
            </a:fld>
            <a:endParaRPr lang="en-US" dirty="0">
              <a:solidFill>
                <a:schemeClr val="tx2"/>
              </a:solidFill>
            </a:endParaRPr>
          </a:p>
        </p:txBody>
      </p:sp>
    </p:spTree>
    <p:extLst>
      <p:ext uri="{BB962C8B-B14F-4D97-AF65-F5344CB8AC3E}">
        <p14:creationId xmlns:p14="http://schemas.microsoft.com/office/powerpoint/2010/main" val="1131682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solidFill>
                  <a:schemeClr val="tx2"/>
                </a:solidFill>
              </a:rPr>
              <a:pPr/>
              <a:t>20</a:t>
            </a:fld>
            <a:endParaRPr lang="en-US" dirty="0">
              <a:solidFill>
                <a:schemeClr val="tx2"/>
              </a:solidFill>
            </a:endParaRPr>
          </a:p>
        </p:txBody>
      </p:sp>
    </p:spTree>
    <p:extLst>
      <p:ext uri="{BB962C8B-B14F-4D97-AF65-F5344CB8AC3E}">
        <p14:creationId xmlns:p14="http://schemas.microsoft.com/office/powerpoint/2010/main" val="723717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solidFill>
                  <a:schemeClr val="tx2"/>
                </a:solidFill>
              </a:rPr>
              <a:pPr/>
              <a:t>33</a:t>
            </a:fld>
            <a:endParaRPr lang="en-US" dirty="0">
              <a:solidFill>
                <a:schemeClr val="tx2"/>
              </a:solidFill>
            </a:endParaRPr>
          </a:p>
        </p:txBody>
      </p:sp>
    </p:spTree>
    <p:extLst>
      <p:ext uri="{BB962C8B-B14F-4D97-AF65-F5344CB8AC3E}">
        <p14:creationId xmlns:p14="http://schemas.microsoft.com/office/powerpoint/2010/main" val="4267911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Deep Blue 80pt">
    <p:bg>
      <p:bgRef idx="1001">
        <a:schemeClr val="bg2"/>
      </p:bgRef>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8000" b="0">
                <a:solidFill>
                  <a:schemeClr val="tx1"/>
                </a:solidFill>
              </a:defRPr>
            </a:lvl1pPr>
          </a:lstStyle>
          <a:p>
            <a:r>
              <a:rPr lang="en-US" dirty="0"/>
              <a:t>Title chart, </a:t>
            </a:r>
            <a:br>
              <a:rPr lang="en-US" dirty="0"/>
            </a:br>
            <a:r>
              <a:rPr lang="en-US" dirty="0"/>
              <a:t>Arial, 80 </a:t>
            </a:r>
            <a:r>
              <a:rPr lang="en-US" dirty="0" err="1"/>
              <a:t>pt</a:t>
            </a:r>
            <a:endParaRPr lang="en-US" dirty="0"/>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3876677"/>
            <a:ext cx="9286875" cy="1930398"/>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pic>
        <p:nvPicPr>
          <p:cNvPr id="7" name="Siemens Logo" descr="Siemens logo">
            <a:extLst>
              <a:ext uri="{FF2B5EF4-FFF2-40B4-BE49-F238E27FC236}">
                <a16:creationId xmlns:a16="http://schemas.microsoft.com/office/drawing/2014/main" id="{670C6E6A-0191-4020-A084-BB23C7AE6B0D}"/>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fr-FR" dirty="0"/>
              <a:t>Unrestricted | © Siemens 2025 | Siemens Digital Industries Software</a:t>
            </a:r>
            <a:endParaRPr lang="en-US" dirty="0"/>
          </a:p>
        </p:txBody>
      </p:sp>
      <p:pic>
        <p:nvPicPr>
          <p:cNvPr id="6" name="Siemens Logo" descr="Siemens logo">
            <a:extLst>
              <a:ext uri="{FF2B5EF4-FFF2-40B4-BE49-F238E27FC236}">
                <a16:creationId xmlns:a16="http://schemas.microsoft.com/office/drawing/2014/main" id="{A410B663-07E7-4866-A614-4C4D13C50BED}"/>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pic>
        <p:nvPicPr>
          <p:cNvPr id="5" name="Siemens Logo" descr="Siemens logo">
            <a:extLst>
              <a:ext uri="{FF2B5EF4-FFF2-40B4-BE49-F238E27FC236}">
                <a16:creationId xmlns:a16="http://schemas.microsoft.com/office/drawing/2014/main" id="{11B8CBA8-AD36-1E73-C527-1E98B8C78F93}"/>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28422498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ull bleed color Deep Blue">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lvl1pPr>
              <a:defRPr>
                <a:solidFill>
                  <a:schemeClr val="tx1"/>
                </a:solidFill>
              </a:defRPr>
            </a:lvl1pPr>
          </a:lstStyle>
          <a:p>
            <a:r>
              <a:rPr lang="en-US"/>
              <a:t>Click to edit Master title style</a:t>
            </a:r>
            <a:endParaRPr lang="en-US" dirty="0"/>
          </a:p>
        </p:txBody>
      </p:sp>
      <p:pic>
        <p:nvPicPr>
          <p:cNvPr id="7" name="Siemens Logo" descr="Siemens logo">
            <a:extLst>
              <a:ext uri="{FF2B5EF4-FFF2-40B4-BE49-F238E27FC236}">
                <a16:creationId xmlns:a16="http://schemas.microsoft.com/office/drawing/2014/main" id="{863976F1-B9C2-4217-A36A-7F1DCFF6EE2A}"/>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6495290-0795-4AB1-8AEA-2BB786783622}"/>
              </a:ext>
            </a:extLst>
          </p:cNvPr>
          <p:cNvSpPr>
            <a:spLocks noGrp="1"/>
          </p:cNvSpPr>
          <p:nvPr>
            <p:ph type="ftr" sz="quarter" idx="10"/>
          </p:nvPr>
        </p:nvSpPr>
        <p:spPr bwMode="black"/>
        <p:txBody>
          <a:bodyPr/>
          <a:lstStyle/>
          <a:p>
            <a:pPr>
              <a:lnSpc>
                <a:spcPct val="100000"/>
              </a:lnSpc>
            </a:pPr>
            <a:r>
              <a:rPr lang="fr-FR" dirty="0"/>
              <a:t>Unrestricted | © Siemens 2025 | Siemens Digital Industries Software</a:t>
            </a:r>
            <a:endParaRPr lang="en-US" dirty="0"/>
          </a:p>
        </p:txBody>
      </p:sp>
      <p:sp>
        <p:nvSpPr>
          <p:cNvPr id="6" name="Slide Number Placeholder">
            <a:extLst>
              <a:ext uri="{FF2B5EF4-FFF2-40B4-BE49-F238E27FC236}">
                <a16:creationId xmlns:a16="http://schemas.microsoft.com/office/drawing/2014/main" id="{E8FC1C65-873A-4B8F-BB57-51EEBC35A1A9}"/>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dirty="0"/>
              <a:t> Page </a:t>
            </a:r>
            <a:fld id="{15EBE321-CBB1-4E91-BD14-37C8D44326FB}" type="slidenum">
              <a:rPr lang="en-US" smtClean="0"/>
              <a:pPr/>
              <a:t>‹#›</a:t>
            </a:fld>
            <a:endParaRPr lang="en-US" dirty="0"/>
          </a:p>
        </p:txBody>
      </p:sp>
      <p:pic>
        <p:nvPicPr>
          <p:cNvPr id="8" name="Siemens Logo" descr="Siemens logo">
            <a:extLst>
              <a:ext uri="{FF2B5EF4-FFF2-40B4-BE49-F238E27FC236}">
                <a16:creationId xmlns:a16="http://schemas.microsoft.com/office/drawing/2014/main" id="{D233FE08-0D80-4DB1-82CC-34256C7B2187}"/>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pic>
        <p:nvPicPr>
          <p:cNvPr id="3" name="Siemens Logo" descr="Siemens logo">
            <a:extLst>
              <a:ext uri="{FF2B5EF4-FFF2-40B4-BE49-F238E27FC236}">
                <a16:creationId xmlns:a16="http://schemas.microsoft.com/office/drawing/2014/main" id="{044C4A26-2B6E-CA21-E29D-04E4635EA810}"/>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Tree>
    <p:extLst>
      <p:ext uri="{BB962C8B-B14F-4D97-AF65-F5344CB8AC3E}">
        <p14:creationId xmlns:p14="http://schemas.microsoft.com/office/powerpoint/2010/main" val="41035433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6" pos="259" userDrawn="1">
          <p15:clr>
            <a:srgbClr val="65CEFF"/>
          </p15:clr>
        </p15:guide>
        <p15:guide id="37" pos="2526" userDrawn="1">
          <p15:clr>
            <a:srgbClr val="65CEFF"/>
          </p15:clr>
        </p15:guide>
        <p15:guide id="38" pos="2708" userDrawn="1">
          <p15:clr>
            <a:srgbClr val="65CEFF"/>
          </p15:clr>
        </p15:guide>
        <p15:guide id="39" pos="3705" userDrawn="1">
          <p15:clr>
            <a:srgbClr val="65CEFF"/>
          </p15:clr>
        </p15:guide>
        <p15:guide id="40" pos="3978" userDrawn="1">
          <p15:clr>
            <a:srgbClr val="65CEFF"/>
          </p15:clr>
        </p15:guide>
        <p15:guide id="41" pos="4975" userDrawn="1">
          <p15:clr>
            <a:srgbClr val="65CEFF"/>
          </p15:clr>
        </p15:guide>
        <p15:guide id="42" pos="5157" userDrawn="1">
          <p15:clr>
            <a:srgbClr val="65CEFF"/>
          </p15:clr>
        </p15:guide>
        <p15:guide id="43" pos="6472" userDrawn="1">
          <p15:clr>
            <a:srgbClr val="65CEFF"/>
          </p15:clr>
        </p15:guide>
        <p15:guide id="44" pos="7425" userDrawn="1">
          <p15:clr>
            <a:srgbClr val="65CEFF"/>
          </p15:clr>
        </p15:guide>
        <p15:guide id="45" orient="horz" pos="302" userDrawn="1">
          <p15:clr>
            <a:srgbClr val="65CEFF"/>
          </p15:clr>
        </p15:guide>
        <p15:guide id="46" orient="horz" pos="664" userDrawn="1">
          <p15:clr>
            <a:srgbClr val="65CEFF"/>
          </p15:clr>
        </p15:guide>
        <p15:guide id="47" orient="horz" pos="891" userDrawn="1">
          <p15:clr>
            <a:srgbClr val="65CEFF"/>
          </p15:clr>
        </p15:guide>
        <p15:guide id="48" orient="horz" pos="2206" userDrawn="1">
          <p15:clr>
            <a:srgbClr val="65CEFF"/>
          </p15:clr>
        </p15:guide>
        <p15:guide id="49" orient="horz" pos="2343" userDrawn="1">
          <p15:clr>
            <a:srgbClr val="65CEFF"/>
          </p15:clr>
        </p15:guide>
        <p15:guide id="50" orient="horz" pos="3658" userDrawn="1">
          <p15:clr>
            <a:srgbClr val="65CEFF"/>
          </p15:clr>
        </p15:guide>
        <p15:guide id="51" orient="horz" pos="3885" userDrawn="1">
          <p15:clr>
            <a:srgbClr val="65CEFF"/>
          </p15:clr>
        </p15:guide>
        <p15:guide id="52" orient="horz" pos="4157" userDrawn="1">
          <p15:clr>
            <a:srgbClr val="65CEFF"/>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ull bleed color Gradient">
    <p:bg>
      <p:bgPr>
        <a:gradFill flip="none" rotWithShape="1">
          <a:gsLst>
            <a:gs pos="40000">
              <a:schemeClr val="accent6"/>
            </a:gs>
            <a:gs pos="100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8" name="Color Stage">
            <a:extLst>
              <a:ext uri="{FF2B5EF4-FFF2-40B4-BE49-F238E27FC236}">
                <a16:creationId xmlns:a16="http://schemas.microsoft.com/office/drawing/2014/main" id="{B8172AC2-E83F-4EFD-B70E-DE91E64651D8}"/>
              </a:ext>
            </a:extLst>
          </p:cNvPr>
          <p:cNvSpPr/>
          <p:nvPr/>
        </p:nvSpPr>
        <p:spPr>
          <a:xfrm>
            <a:off x="0" y="1414463"/>
            <a:ext cx="12192000" cy="5443537"/>
          </a:xfrm>
          <a:prstGeom prst="rect">
            <a:avLst/>
          </a:prstGeom>
          <a:gradFill flip="none" rotWithShape="1">
            <a:gsLst>
              <a:gs pos="0">
                <a:schemeClr val="accent6"/>
              </a:gs>
              <a:gs pos="100000">
                <a:schemeClr val="bg2">
                  <a:alpha val="0"/>
                </a:schemeClr>
              </a:gs>
              <a:gs pos="40000">
                <a:schemeClr val="bg2">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lvl1pPr>
              <a:defRPr>
                <a:solidFill>
                  <a:schemeClr val="tx1"/>
                </a:solidFill>
              </a:defRPr>
            </a:lvl1pPr>
          </a:lstStyle>
          <a:p>
            <a:r>
              <a:rPr lang="en-US"/>
              <a:t>Click to edit Master title style</a:t>
            </a:r>
            <a:endParaRPr lang="en-US" dirty="0"/>
          </a:p>
        </p:txBody>
      </p:sp>
      <p:pic>
        <p:nvPicPr>
          <p:cNvPr id="7" name="Siemens Logo" descr="Siemens logo">
            <a:extLst>
              <a:ext uri="{FF2B5EF4-FFF2-40B4-BE49-F238E27FC236}">
                <a16:creationId xmlns:a16="http://schemas.microsoft.com/office/drawing/2014/main" id="{863976F1-B9C2-4217-A36A-7F1DCFF6EE2A}"/>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E4BECE54-DDA8-4D2C-8A02-4C8E3E1585E1}"/>
              </a:ext>
            </a:extLst>
          </p:cNvPr>
          <p:cNvSpPr>
            <a:spLocks noGrp="1"/>
          </p:cNvSpPr>
          <p:nvPr>
            <p:ph type="ftr" sz="quarter" idx="10"/>
          </p:nvPr>
        </p:nvSpPr>
        <p:spPr bwMode="black"/>
        <p:txBody>
          <a:bodyPr/>
          <a:lstStyle/>
          <a:p>
            <a:pPr>
              <a:lnSpc>
                <a:spcPct val="100000"/>
              </a:lnSpc>
            </a:pPr>
            <a:r>
              <a:rPr lang="fr-FR" dirty="0"/>
              <a:t>Unrestricted | © Siemens 2025 | Siemens Digital Industries Software</a:t>
            </a:r>
            <a:endParaRPr lang="en-US" dirty="0"/>
          </a:p>
        </p:txBody>
      </p:sp>
      <p:sp>
        <p:nvSpPr>
          <p:cNvPr id="6" name="Slide Number Placeholder">
            <a:extLst>
              <a:ext uri="{FF2B5EF4-FFF2-40B4-BE49-F238E27FC236}">
                <a16:creationId xmlns:a16="http://schemas.microsoft.com/office/drawing/2014/main" id="{07B7E75B-80B4-49F8-AA70-A41C9D896853}"/>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a:t> </a:t>
            </a:r>
            <a:fld id="{15EBE321-CBB1-4E91-BD14-37C8D44326FB}" type="slidenum">
              <a:rPr lang="en-US" smtClean="0"/>
              <a:pPr/>
              <a:t>‹#›</a:t>
            </a:fld>
            <a:endParaRPr lang="en-US" dirty="0"/>
          </a:p>
        </p:txBody>
      </p:sp>
      <p:sp>
        <p:nvSpPr>
          <p:cNvPr id="9" name="Color Stage">
            <a:extLst>
              <a:ext uri="{FF2B5EF4-FFF2-40B4-BE49-F238E27FC236}">
                <a16:creationId xmlns:a16="http://schemas.microsoft.com/office/drawing/2014/main" id="{C5BA7FB2-FA2A-43E8-96D4-015E17B5EAAB}"/>
              </a:ext>
            </a:extLst>
          </p:cNvPr>
          <p:cNvSpPr/>
          <p:nvPr/>
        </p:nvSpPr>
        <p:spPr>
          <a:xfrm>
            <a:off x="0" y="1414463"/>
            <a:ext cx="12192000" cy="5443537"/>
          </a:xfrm>
          <a:prstGeom prst="rect">
            <a:avLst/>
          </a:prstGeom>
          <a:gradFill flip="none" rotWithShape="1">
            <a:gsLst>
              <a:gs pos="0">
                <a:schemeClr val="accent6"/>
              </a:gs>
              <a:gs pos="100000">
                <a:schemeClr val="bg2">
                  <a:alpha val="0"/>
                </a:schemeClr>
              </a:gs>
              <a:gs pos="40000">
                <a:schemeClr val="bg2">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10" name="Siemens Logo" descr="Siemens logo">
            <a:extLst>
              <a:ext uri="{FF2B5EF4-FFF2-40B4-BE49-F238E27FC236}">
                <a16:creationId xmlns:a16="http://schemas.microsoft.com/office/drawing/2014/main" id="{5F4CED0C-6EDD-4A51-AF19-3D31D1CB897E}"/>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3" name="Color Stage">
            <a:extLst>
              <a:ext uri="{FF2B5EF4-FFF2-40B4-BE49-F238E27FC236}">
                <a16:creationId xmlns:a16="http://schemas.microsoft.com/office/drawing/2014/main" id="{292F0580-A903-3697-EB8F-1905FD8560CD}"/>
              </a:ext>
            </a:extLst>
          </p:cNvPr>
          <p:cNvSpPr/>
          <p:nvPr userDrawn="1"/>
        </p:nvSpPr>
        <p:spPr>
          <a:xfrm>
            <a:off x="0" y="1414463"/>
            <a:ext cx="12192000" cy="5443537"/>
          </a:xfrm>
          <a:prstGeom prst="rect">
            <a:avLst/>
          </a:prstGeom>
          <a:gradFill flip="none" rotWithShape="1">
            <a:gsLst>
              <a:gs pos="0">
                <a:schemeClr val="accent6"/>
              </a:gs>
              <a:gs pos="100000">
                <a:schemeClr val="bg2">
                  <a:alpha val="0"/>
                </a:schemeClr>
              </a:gs>
              <a:gs pos="40000">
                <a:schemeClr val="bg2">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pic>
        <p:nvPicPr>
          <p:cNvPr id="4" name="Siemens Logo" descr="Siemens logo">
            <a:extLst>
              <a:ext uri="{FF2B5EF4-FFF2-40B4-BE49-F238E27FC236}">
                <a16:creationId xmlns:a16="http://schemas.microsoft.com/office/drawing/2014/main" id="{C7291163-3230-6F03-9BE0-8BE0E4472CEF}"/>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Tree>
    <p:extLst>
      <p:ext uri="{BB962C8B-B14F-4D97-AF65-F5344CB8AC3E}">
        <p14:creationId xmlns:p14="http://schemas.microsoft.com/office/powerpoint/2010/main" val="15850579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6" pos="259" userDrawn="1">
          <p15:clr>
            <a:srgbClr val="65CEFF"/>
          </p15:clr>
        </p15:guide>
        <p15:guide id="37" pos="2526" userDrawn="1">
          <p15:clr>
            <a:srgbClr val="65CEFF"/>
          </p15:clr>
        </p15:guide>
        <p15:guide id="38" pos="2708" userDrawn="1">
          <p15:clr>
            <a:srgbClr val="65CEFF"/>
          </p15:clr>
        </p15:guide>
        <p15:guide id="39" pos="3705" userDrawn="1">
          <p15:clr>
            <a:srgbClr val="65CEFF"/>
          </p15:clr>
        </p15:guide>
        <p15:guide id="40" pos="3978" userDrawn="1">
          <p15:clr>
            <a:srgbClr val="65CEFF"/>
          </p15:clr>
        </p15:guide>
        <p15:guide id="41" pos="4975" userDrawn="1">
          <p15:clr>
            <a:srgbClr val="65CEFF"/>
          </p15:clr>
        </p15:guide>
        <p15:guide id="42" pos="5157" userDrawn="1">
          <p15:clr>
            <a:srgbClr val="65CEFF"/>
          </p15:clr>
        </p15:guide>
        <p15:guide id="43" pos="6472" userDrawn="1">
          <p15:clr>
            <a:srgbClr val="65CEFF"/>
          </p15:clr>
        </p15:guide>
        <p15:guide id="44" pos="7425" userDrawn="1">
          <p15:clr>
            <a:srgbClr val="65CEFF"/>
          </p15:clr>
        </p15:guide>
        <p15:guide id="45" orient="horz" pos="302" userDrawn="1">
          <p15:clr>
            <a:srgbClr val="65CEFF"/>
          </p15:clr>
        </p15:guide>
        <p15:guide id="46" orient="horz" pos="663" userDrawn="1">
          <p15:clr>
            <a:srgbClr val="65CEFF"/>
          </p15:clr>
        </p15:guide>
        <p15:guide id="47" orient="horz" pos="891" userDrawn="1">
          <p15:clr>
            <a:srgbClr val="65CEFF"/>
          </p15:clr>
        </p15:guide>
        <p15:guide id="48" orient="horz" pos="2206" userDrawn="1">
          <p15:clr>
            <a:srgbClr val="65CEFF"/>
          </p15:clr>
        </p15:guide>
        <p15:guide id="49" orient="horz" pos="2343" userDrawn="1">
          <p15:clr>
            <a:srgbClr val="65CEFF"/>
          </p15:clr>
        </p15:guide>
        <p15:guide id="50" orient="horz" pos="3658" userDrawn="1">
          <p15:clr>
            <a:srgbClr val="65CEFF"/>
          </p15:clr>
        </p15:guide>
        <p15:guide id="51" orient="horz" pos="3885" userDrawn="1">
          <p15:clr>
            <a:srgbClr val="65CEFF"/>
          </p15:clr>
        </p15:guide>
        <p15:guide id="52" orient="horz" pos="4157" userDrawn="1">
          <p15:clr>
            <a:srgbClr val="65CEFF"/>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rocess flow">
    <p:bg>
      <p:bgRef idx="1001">
        <a:schemeClr val="bg2"/>
      </p:bgRef>
    </p:bg>
    <p:spTree>
      <p:nvGrpSpPr>
        <p:cNvPr id="1" name=""/>
        <p:cNvGrpSpPr/>
        <p:nvPr/>
      </p:nvGrpSpPr>
      <p:grpSpPr>
        <a:xfrm>
          <a:off x="0" y="0"/>
          <a:ext cx="0" cy="0"/>
          <a:chOff x="0" y="0"/>
          <a:chExt cx="0" cy="0"/>
        </a:xfrm>
      </p:grpSpPr>
      <p:sp>
        <p:nvSpPr>
          <p:cNvPr id="5" name="Title" descr="Slide headline">
            <a:extLst>
              <a:ext uri="{FF2B5EF4-FFF2-40B4-BE49-F238E27FC236}">
                <a16:creationId xmlns:a16="http://schemas.microsoft.com/office/drawing/2014/main" id="{9F2A455C-53B1-4792-8EA9-F00926C48E39}"/>
              </a:ext>
            </a:extLst>
          </p:cNvPr>
          <p:cNvSpPr>
            <a:spLocks noGrp="1"/>
          </p:cNvSpPr>
          <p:nvPr>
            <p:ph type="title"/>
          </p:nvPr>
        </p:nvSpPr>
        <p:spPr bwMode="black"/>
        <p:txBody>
          <a:bodyPr/>
          <a:lstStyle>
            <a:lvl1pPr>
              <a:defRPr>
                <a:solidFill>
                  <a:schemeClr val="tx1"/>
                </a:solidFill>
              </a:defRPr>
            </a:lvl1pPr>
          </a:lstStyle>
          <a:p>
            <a:r>
              <a:rPr lang="en-US"/>
              <a:t>Click to edit Master title style</a:t>
            </a:r>
            <a:endParaRPr lang="en-US" dirty="0"/>
          </a:p>
        </p:txBody>
      </p:sp>
      <p:sp>
        <p:nvSpPr>
          <p:cNvPr id="3" name="Copy 1" descr="Content text frame">
            <a:extLst>
              <a:ext uri="{FF2B5EF4-FFF2-40B4-BE49-F238E27FC236}">
                <a16:creationId xmlns:a16="http://schemas.microsoft.com/office/drawing/2014/main" id="{9CE7E2D8-94E8-4FE6-93A5-924CA3EC5315}"/>
              </a:ext>
            </a:extLst>
          </p:cNvPr>
          <p:cNvSpPr>
            <a:spLocks noGrp="1"/>
          </p:cNvSpPr>
          <p:nvPr>
            <p:ph idx="1"/>
          </p:nvPr>
        </p:nvSpPr>
        <p:spPr bwMode="black">
          <a:xfrm>
            <a:off x="411162" y="1414462"/>
            <a:ext cx="3600000" cy="4392000"/>
          </a:xfrm>
          <a:prstGeom prst="rect">
            <a:avLst/>
          </a:prstGeom>
          <a:ln w="19050">
            <a:solidFill>
              <a:schemeClr val="accent1"/>
            </a:solidFill>
          </a:ln>
        </p:spPr>
        <p:txBody>
          <a:bodyPr lIns="216000" tIns="144000" rIns="216000" bIns="144000">
            <a:noAutofit/>
          </a:bodyPr>
          <a:lstStyle>
            <a:lvl1pPr>
              <a:defRPr>
                <a:ln>
                  <a:noFill/>
                </a:ln>
              </a:defRPr>
            </a:lvl1pPr>
            <a:lvl2pPr>
              <a:buClr>
                <a:schemeClr val="tx1"/>
              </a:buClr>
              <a:defRPr>
                <a:ln>
                  <a:noFill/>
                </a:ln>
              </a:defRPr>
            </a:lvl2pPr>
            <a:lvl3pPr>
              <a:buClr>
                <a:schemeClr val="tx1"/>
              </a:buClr>
              <a:defRPr>
                <a:ln>
                  <a:noFill/>
                </a:ln>
              </a:defRPr>
            </a:lvl3pPr>
            <a:lvl4pPr>
              <a:buClr>
                <a:schemeClr val="tx1"/>
              </a:buClr>
              <a:defRPr>
                <a:ln>
                  <a:noFill/>
                </a:ln>
              </a:defRPr>
            </a:lvl4pPr>
            <a:lvl5pPr>
              <a:buClr>
                <a:schemeClr val="tx1"/>
              </a:buClr>
              <a:defRPr>
                <a:ln>
                  <a:noFill/>
                </a:ln>
              </a:defRPr>
            </a:lvl5pPr>
            <a:lvl6pPr>
              <a:buClr>
                <a:schemeClr val="tx1"/>
              </a:buClr>
              <a:defRPr>
                <a:ln>
                  <a:noFill/>
                </a:ln>
              </a:defRPr>
            </a:lvl6pPr>
            <a:lvl7pPr>
              <a:buClr>
                <a:schemeClr val="tx1"/>
              </a:buClr>
              <a:defRPr>
                <a:ln>
                  <a:noFill/>
                </a:ln>
              </a:defRPr>
            </a:lvl7pPr>
            <a:lvl8pPr>
              <a:buClr>
                <a:schemeClr val="tx1"/>
              </a:buClr>
              <a:defRPr>
                <a:ln>
                  <a:noFill/>
                </a:ln>
              </a:defRPr>
            </a:lvl8pPr>
            <a:lvl9pPr>
              <a:buClr>
                <a:schemeClr val="tx1"/>
              </a:buClr>
              <a:defRPr>
                <a:ln>
                  <a:noFill/>
                </a:ln>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py 2" descr="Content text frame">
            <a:extLst>
              <a:ext uri="{FF2B5EF4-FFF2-40B4-BE49-F238E27FC236}">
                <a16:creationId xmlns:a16="http://schemas.microsoft.com/office/drawing/2014/main" id="{3AC3CE10-0C4B-4A11-BA76-8CAFED13661C}"/>
              </a:ext>
            </a:extLst>
          </p:cNvPr>
          <p:cNvSpPr>
            <a:spLocks noGrp="1"/>
          </p:cNvSpPr>
          <p:nvPr>
            <p:ph idx="13"/>
          </p:nvPr>
        </p:nvSpPr>
        <p:spPr bwMode="black">
          <a:xfrm>
            <a:off x="4299176" y="1414462"/>
            <a:ext cx="3600000" cy="4392000"/>
          </a:xfrm>
          <a:prstGeom prst="rect">
            <a:avLst/>
          </a:prstGeom>
          <a:ln w="19050">
            <a:solidFill>
              <a:schemeClr val="accent1"/>
            </a:solidFill>
          </a:ln>
        </p:spPr>
        <p:txBody>
          <a:bodyPr lIns="216000" tIns="144000" rIns="216000" bIns="144000">
            <a:noAutofit/>
          </a:bodyPr>
          <a:lstStyle>
            <a:lvl1pPr>
              <a:defRPr>
                <a:ln>
                  <a:noFill/>
                </a:ln>
              </a:defRPr>
            </a:lvl1pPr>
            <a:lvl2pPr>
              <a:buClr>
                <a:schemeClr val="tx1"/>
              </a:buClr>
              <a:defRPr>
                <a:ln>
                  <a:noFill/>
                </a:ln>
              </a:defRPr>
            </a:lvl2pPr>
            <a:lvl3pPr>
              <a:buClr>
                <a:schemeClr val="tx1"/>
              </a:buClr>
              <a:defRPr>
                <a:ln>
                  <a:noFill/>
                </a:ln>
              </a:defRPr>
            </a:lvl3pPr>
            <a:lvl4pPr>
              <a:buClr>
                <a:schemeClr val="tx1"/>
              </a:buClr>
              <a:defRPr>
                <a:ln>
                  <a:noFill/>
                </a:ln>
              </a:defRPr>
            </a:lvl4pPr>
            <a:lvl5pPr>
              <a:buClr>
                <a:schemeClr val="tx1"/>
              </a:buClr>
              <a:defRPr>
                <a:ln>
                  <a:noFill/>
                </a:ln>
              </a:defRPr>
            </a:lvl5pPr>
            <a:lvl6pPr>
              <a:buClr>
                <a:schemeClr val="tx1"/>
              </a:buClr>
              <a:defRPr>
                <a:ln>
                  <a:noFill/>
                </a:ln>
              </a:defRPr>
            </a:lvl6pPr>
            <a:lvl7pPr>
              <a:buClr>
                <a:schemeClr val="tx1"/>
              </a:buClr>
              <a:defRPr>
                <a:ln>
                  <a:noFill/>
                </a:ln>
              </a:defRPr>
            </a:lvl7pPr>
            <a:lvl8pPr>
              <a:buClr>
                <a:schemeClr val="tx1"/>
              </a:buClr>
              <a:defRPr>
                <a:ln>
                  <a:noFill/>
                </a:ln>
              </a:defRPr>
            </a:lvl8pPr>
            <a:lvl9pPr>
              <a:buClr>
                <a:schemeClr val="tx1"/>
              </a:buClr>
              <a:defRPr>
                <a:ln>
                  <a:noFill/>
                </a:ln>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py 3" descr="Content text frame (highlight)">
            <a:extLst>
              <a:ext uri="{FF2B5EF4-FFF2-40B4-BE49-F238E27FC236}">
                <a16:creationId xmlns:a16="http://schemas.microsoft.com/office/drawing/2014/main" id="{E840DCCC-8E77-40B8-B94B-A4D3A4D77826}"/>
              </a:ext>
            </a:extLst>
          </p:cNvPr>
          <p:cNvSpPr>
            <a:spLocks noGrp="1"/>
          </p:cNvSpPr>
          <p:nvPr>
            <p:ph idx="12"/>
          </p:nvPr>
        </p:nvSpPr>
        <p:spPr bwMode="blackWhite">
          <a:xfrm>
            <a:off x="8187189" y="1414462"/>
            <a:ext cx="3600000" cy="4392000"/>
          </a:xfrm>
          <a:prstGeom prst="rect">
            <a:avLst/>
          </a:prstGeom>
          <a:solidFill>
            <a:schemeClr val="accent1"/>
          </a:solidFill>
          <a:ln w="19050">
            <a:solidFill>
              <a:srgbClr val="009999"/>
            </a:solidFill>
          </a:ln>
        </p:spPr>
        <p:txBody>
          <a:bodyPr lIns="216000" tIns="144000" rIns="216000" bIns="144000">
            <a:noAutofit/>
          </a:bodyPr>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buClr>
                <a:schemeClr val="tx1"/>
              </a:buClr>
              <a:defRPr>
                <a:solidFill>
                  <a:schemeClr val="tx1"/>
                </a:solidFill>
              </a:defRPr>
            </a:lvl7pPr>
            <a:lvl8pPr>
              <a:buClr>
                <a:schemeClr val="tx1"/>
              </a:buClr>
              <a:defRPr>
                <a:solidFill>
                  <a:schemeClr val="tx1"/>
                </a:solidFill>
              </a:defRPr>
            </a:lvl8pPr>
            <a:lvl9pPr>
              <a:buClr>
                <a:schemeClr val="tx1"/>
              </a:buCl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Siemens Logo" descr="Siemens logo">
            <a:extLst>
              <a:ext uri="{FF2B5EF4-FFF2-40B4-BE49-F238E27FC236}">
                <a16:creationId xmlns:a16="http://schemas.microsoft.com/office/drawing/2014/main" id="{E5DDD55C-5C17-4BCD-A9BB-FE8A69DC48DE}"/>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6" name="Footer Placeholder" descr="Footer with copyright, author and department information, and date">
            <a:extLst>
              <a:ext uri="{FF2B5EF4-FFF2-40B4-BE49-F238E27FC236}">
                <a16:creationId xmlns:a16="http://schemas.microsoft.com/office/drawing/2014/main" id="{91FCCEDD-7521-4BD5-8A32-A62DA6246709}"/>
              </a:ext>
            </a:extLst>
          </p:cNvPr>
          <p:cNvSpPr>
            <a:spLocks noGrp="1"/>
          </p:cNvSpPr>
          <p:nvPr>
            <p:ph type="ftr" sz="quarter" idx="14"/>
          </p:nvPr>
        </p:nvSpPr>
        <p:spPr bwMode="black"/>
        <p:txBody>
          <a:bodyPr/>
          <a:lstStyle/>
          <a:p>
            <a:pPr>
              <a:lnSpc>
                <a:spcPct val="100000"/>
              </a:lnSpc>
            </a:pPr>
            <a:r>
              <a:rPr lang="fr-FR" dirty="0"/>
              <a:t>Unrestricted | © Siemens 2025 | Siemens Digital Industries Software</a:t>
            </a:r>
            <a:endParaRPr lang="en-US" dirty="0"/>
          </a:p>
        </p:txBody>
      </p:sp>
      <p:sp>
        <p:nvSpPr>
          <p:cNvPr id="7" name="Slide Number Placeholder">
            <a:extLst>
              <a:ext uri="{FF2B5EF4-FFF2-40B4-BE49-F238E27FC236}">
                <a16:creationId xmlns:a16="http://schemas.microsoft.com/office/drawing/2014/main" id="{DC2AAE3E-7F56-4838-BCE7-6B966549F4DA}"/>
              </a:ext>
              <a:ext uri="{C183D7F6-B498-43B3-948B-1728B52AA6E4}">
                <adec:decorative xmlns:adec="http://schemas.microsoft.com/office/drawing/2017/decorative" val="1"/>
              </a:ext>
            </a:extLst>
          </p:cNvPr>
          <p:cNvSpPr>
            <a:spLocks noGrp="1"/>
          </p:cNvSpPr>
          <p:nvPr>
            <p:ph type="sldNum" sz="quarter" idx="15"/>
          </p:nvPr>
        </p:nvSpPr>
        <p:spPr bwMode="black"/>
        <p:txBody>
          <a:bodyPr/>
          <a:lstStyle/>
          <a:p>
            <a:r>
              <a:rPr lang="en-US" dirty="0"/>
              <a:t> Page </a:t>
            </a:r>
            <a:fld id="{15EBE321-CBB1-4E91-BD14-37C8D44326FB}" type="slidenum">
              <a:rPr lang="en-US" smtClean="0"/>
              <a:pPr/>
              <a:t>‹#›</a:t>
            </a:fld>
            <a:endParaRPr lang="en-US" dirty="0"/>
          </a:p>
        </p:txBody>
      </p:sp>
      <p:pic>
        <p:nvPicPr>
          <p:cNvPr id="12" name="Siemens Logo" descr="Siemens logo">
            <a:extLst>
              <a:ext uri="{FF2B5EF4-FFF2-40B4-BE49-F238E27FC236}">
                <a16:creationId xmlns:a16="http://schemas.microsoft.com/office/drawing/2014/main" id="{C567D444-F483-4A7E-8844-6CF2749EB1E8}"/>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pic>
        <p:nvPicPr>
          <p:cNvPr id="2" name="Siemens Logo" descr="Siemens logo">
            <a:extLst>
              <a:ext uri="{FF2B5EF4-FFF2-40B4-BE49-F238E27FC236}">
                <a16:creationId xmlns:a16="http://schemas.microsoft.com/office/drawing/2014/main" id="{5EEED0AD-4D7F-1CF7-6451-28139D96B06D}"/>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Tree>
    <p:extLst>
      <p:ext uri="{BB962C8B-B14F-4D97-AF65-F5344CB8AC3E}">
        <p14:creationId xmlns:p14="http://schemas.microsoft.com/office/powerpoint/2010/main" val="10828152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7" pos="259" userDrawn="1">
          <p15:clr>
            <a:srgbClr val="65CEFF"/>
          </p15:clr>
        </p15:guide>
        <p15:guide id="28" pos="2526" userDrawn="1">
          <p15:clr>
            <a:srgbClr val="65CEFF"/>
          </p15:clr>
        </p15:guide>
        <p15:guide id="29" pos="2708" userDrawn="1">
          <p15:clr>
            <a:srgbClr val="65CEFF"/>
          </p15:clr>
        </p15:guide>
        <p15:guide id="30" pos="4975" userDrawn="1">
          <p15:clr>
            <a:srgbClr val="65CEFF"/>
          </p15:clr>
        </p15:guide>
        <p15:guide id="31" pos="5157" userDrawn="1">
          <p15:clr>
            <a:srgbClr val="65CEFF"/>
          </p15:clr>
        </p15:guide>
        <p15:guide id="32" pos="6472" userDrawn="1">
          <p15:clr>
            <a:srgbClr val="65CEFF"/>
          </p15:clr>
        </p15:guide>
        <p15:guide id="33" pos="7425" userDrawn="1">
          <p15:clr>
            <a:srgbClr val="65CEFF"/>
          </p15:clr>
        </p15:guide>
        <p15:guide id="34" orient="horz" pos="302" userDrawn="1">
          <p15:clr>
            <a:srgbClr val="65CEFF"/>
          </p15:clr>
        </p15:guide>
        <p15:guide id="35" orient="horz" pos="664" userDrawn="1">
          <p15:clr>
            <a:srgbClr val="65CEFF"/>
          </p15:clr>
        </p15:guide>
        <p15:guide id="36" orient="horz" pos="891" userDrawn="1">
          <p15:clr>
            <a:srgbClr val="65CEFF"/>
          </p15:clr>
        </p15:guide>
        <p15:guide id="37" orient="horz" pos="3658" userDrawn="1">
          <p15:clr>
            <a:srgbClr val="65CEFF"/>
          </p15:clr>
        </p15:guide>
        <p15:guide id="38" orient="horz" pos="3885" userDrawn="1">
          <p15:clr>
            <a:srgbClr val="65CEFF"/>
          </p15:clr>
        </p15:guide>
        <p15:guide id="39" orient="horz" pos="4157" userDrawn="1">
          <p15:clr>
            <a:srgbClr val="65CEFF"/>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dark">
    <p:bg>
      <p:bgPr>
        <a:solidFill>
          <a:schemeClr val="bg2"/>
        </a:solidFill>
        <a:effectLst/>
      </p:bgPr>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00B813CE-4DD6-4EAD-800B-047C0542F19B}"/>
              </a:ext>
            </a:extLst>
          </p:cNvPr>
          <p:cNvSpPr>
            <a:spLocks noGrp="1"/>
          </p:cNvSpPr>
          <p:nvPr>
            <p:ph type="title"/>
          </p:nvPr>
        </p:nvSpPr>
        <p:spPr>
          <a:xfrm>
            <a:off x="410400" y="-540000"/>
            <a:ext cx="9863997" cy="360000"/>
          </a:xfrm>
        </p:spPr>
        <p:txBody>
          <a:bodyPr/>
          <a:lstStyle>
            <a:lvl1pPr>
              <a:defRPr b="0">
                <a:solidFill>
                  <a:schemeClr val="accent1">
                    <a:alpha val="0"/>
                  </a:schemeClr>
                </a:solidFill>
              </a:defRPr>
            </a:lvl1pPr>
          </a:lstStyle>
          <a:p>
            <a:r>
              <a:rPr lang="en-US"/>
              <a:t>Click to edit Master title style</a:t>
            </a:r>
            <a:endParaRPr lang="en-US" dirty="0"/>
          </a:p>
        </p:txBody>
      </p:sp>
      <p:sp>
        <p:nvSpPr>
          <p:cNvPr id="7" name="Copy" descr="Quote text frame">
            <a:extLst>
              <a:ext uri="{FF2B5EF4-FFF2-40B4-BE49-F238E27FC236}">
                <a16:creationId xmlns:a16="http://schemas.microsoft.com/office/drawing/2014/main" id="{9E21D6DF-C9DB-4F02-863A-C5513347A27E}"/>
              </a:ext>
            </a:extLst>
          </p:cNvPr>
          <p:cNvSpPr>
            <a:spLocks noGrp="1"/>
          </p:cNvSpPr>
          <p:nvPr>
            <p:ph type="body" sz="quarter" idx="12" hasCustomPrompt="1"/>
          </p:nvPr>
        </p:nvSpPr>
        <p:spPr bwMode="black">
          <a:xfrm>
            <a:off x="1022400" y="1702799"/>
            <a:ext cx="9252000" cy="4104000"/>
          </a:xfrm>
        </p:spPr>
        <p:txBody>
          <a:bodyPr>
            <a:noAutofit/>
          </a:bodyPr>
          <a:lstStyle>
            <a:lvl1pPr marL="0">
              <a:lnSpc>
                <a:spcPct val="110000"/>
              </a:lnSpc>
              <a:spcAft>
                <a:spcPts val="0"/>
              </a:spcAft>
              <a:defRPr sz="4800" b="0">
                <a:solidFill>
                  <a:schemeClr val="tx1"/>
                </a:solidFill>
              </a:defRPr>
            </a:lvl1pPr>
            <a:lvl2pPr marL="36000" indent="0">
              <a:lnSpc>
                <a:spcPct val="110000"/>
              </a:lnSpc>
              <a:spcBef>
                <a:spcPts val="600"/>
              </a:spcBef>
              <a:spcAft>
                <a:spcPts val="0"/>
              </a:spcAft>
              <a:buNone/>
              <a:defRPr sz="1800"/>
            </a:lvl2pPr>
            <a:lvl3pPr marL="36000" indent="0">
              <a:lnSpc>
                <a:spcPct val="110000"/>
              </a:lnSpc>
              <a:spcBef>
                <a:spcPts val="600"/>
              </a:spcBef>
              <a:spcAft>
                <a:spcPts val="0"/>
              </a:spcAft>
              <a:buNone/>
              <a:defRPr sz="1800">
                <a:solidFill>
                  <a:schemeClr val="tx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dirty="0"/>
              <a:t>Please insert quote here</a:t>
            </a:r>
          </a:p>
          <a:p>
            <a:pPr lvl="1"/>
            <a:r>
              <a:rPr lang="en-US" dirty="0"/>
              <a:t>Name, Author</a:t>
            </a:r>
          </a:p>
        </p:txBody>
      </p:sp>
      <p:sp>
        <p:nvSpPr>
          <p:cNvPr id="11" name="Quote marks">
            <a:extLst>
              <a:ext uri="{FF2B5EF4-FFF2-40B4-BE49-F238E27FC236}">
                <a16:creationId xmlns:a16="http://schemas.microsoft.com/office/drawing/2014/main" id="{916E4245-F21C-4EAB-8B26-FEA21C26067F}"/>
              </a:ext>
              <a:ext uri="{C183D7F6-B498-43B3-948B-1728B52AA6E4}">
                <adec:decorative xmlns:adec="http://schemas.microsoft.com/office/drawing/2017/decorative" val="1"/>
              </a:ext>
            </a:extLst>
          </p:cNvPr>
          <p:cNvSpPr/>
          <p:nvPr/>
        </p:nvSpPr>
        <p:spPr bwMode="ltGray">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15000">
                <a:srgbClr val="00FFB9"/>
              </a:gs>
              <a:gs pos="80000">
                <a:srgbClr val="00E6DC"/>
              </a:gs>
            </a:gsLst>
            <a:lin ang="5400000" scaled="1"/>
          </a:gradFill>
          <a:ln w="61580" cap="flat">
            <a:noFill/>
            <a:prstDash val="solid"/>
            <a:miter/>
          </a:ln>
        </p:spPr>
        <p:txBody>
          <a:bodyPr rtlCol="0" anchor="ctr"/>
          <a:lstStyle/>
          <a:p>
            <a:endParaRPr lang="en-US" dirty="0"/>
          </a:p>
        </p:txBody>
      </p:sp>
      <p:pic>
        <p:nvPicPr>
          <p:cNvPr id="8" name="Siemens Logo" descr="Siemens logo">
            <a:extLst>
              <a:ext uri="{FF2B5EF4-FFF2-40B4-BE49-F238E27FC236}">
                <a16:creationId xmlns:a16="http://schemas.microsoft.com/office/drawing/2014/main" id="{AF2E271F-5AF7-408E-9752-03D1D6448EAA}"/>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EC4F35EF-AC94-4800-9CB7-CA49CAFDD249}"/>
              </a:ext>
            </a:extLst>
          </p:cNvPr>
          <p:cNvSpPr>
            <a:spLocks noGrp="1"/>
          </p:cNvSpPr>
          <p:nvPr>
            <p:ph type="ftr" sz="quarter" idx="13"/>
          </p:nvPr>
        </p:nvSpPr>
        <p:spPr bwMode="black"/>
        <p:txBody>
          <a:bodyPr/>
          <a:lstStyle/>
          <a:p>
            <a:pPr>
              <a:lnSpc>
                <a:spcPct val="100000"/>
              </a:lnSpc>
            </a:pPr>
            <a:r>
              <a:rPr lang="fr-FR" dirty="0"/>
              <a:t>Unrestricted | © Siemens 2025 | Siemens Digital Industries Software</a:t>
            </a:r>
            <a:endParaRPr lang="en-US" dirty="0"/>
          </a:p>
        </p:txBody>
      </p:sp>
      <p:sp>
        <p:nvSpPr>
          <p:cNvPr id="3" name="Slide Number Placeholder">
            <a:extLst>
              <a:ext uri="{FF2B5EF4-FFF2-40B4-BE49-F238E27FC236}">
                <a16:creationId xmlns:a16="http://schemas.microsoft.com/office/drawing/2014/main" id="{CCC7FBE7-01B9-4EC8-8BE1-F416F7C5B7AA}"/>
              </a:ext>
              <a:ext uri="{C183D7F6-B498-43B3-948B-1728B52AA6E4}">
                <adec:decorative xmlns:adec="http://schemas.microsoft.com/office/drawing/2017/decorative" val="1"/>
              </a:ext>
            </a:extLst>
          </p:cNvPr>
          <p:cNvSpPr>
            <a:spLocks noGrp="1"/>
          </p:cNvSpPr>
          <p:nvPr>
            <p:ph type="sldNum" sz="quarter" idx="14"/>
          </p:nvPr>
        </p:nvSpPr>
        <p:spPr bwMode="black"/>
        <p:txBody>
          <a:bodyPr/>
          <a:lstStyle/>
          <a:p>
            <a:r>
              <a:rPr lang="en-US" dirty="0"/>
              <a:t> Page </a:t>
            </a:r>
            <a:fld id="{15EBE321-CBB1-4E91-BD14-37C8D44326FB}" type="slidenum">
              <a:rPr lang="en-US" smtClean="0"/>
              <a:pPr/>
              <a:t>‹#›</a:t>
            </a:fld>
            <a:endParaRPr lang="en-US" dirty="0"/>
          </a:p>
        </p:txBody>
      </p:sp>
      <p:sp>
        <p:nvSpPr>
          <p:cNvPr id="9" name="Quote marks">
            <a:extLst>
              <a:ext uri="{FF2B5EF4-FFF2-40B4-BE49-F238E27FC236}">
                <a16:creationId xmlns:a16="http://schemas.microsoft.com/office/drawing/2014/main" id="{7553F919-B935-461C-BF92-D8DCF47E6E63}"/>
              </a:ext>
              <a:ext uri="{C183D7F6-B498-43B3-948B-1728B52AA6E4}">
                <adec:decorative xmlns:adec="http://schemas.microsoft.com/office/drawing/2017/decorative" val="1"/>
              </a:ext>
            </a:extLst>
          </p:cNvPr>
          <p:cNvSpPr/>
          <p:nvPr/>
        </p:nvSpPr>
        <p:spPr bwMode="ltGray">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15000">
                <a:srgbClr val="00FFB9"/>
              </a:gs>
              <a:gs pos="80000">
                <a:srgbClr val="00E6DC"/>
              </a:gs>
            </a:gsLst>
            <a:lin ang="5400000" scaled="1"/>
          </a:gradFill>
          <a:ln w="61580" cap="flat">
            <a:noFill/>
            <a:prstDash val="solid"/>
            <a:miter/>
          </a:ln>
        </p:spPr>
        <p:txBody>
          <a:bodyPr rtlCol="0" anchor="ctr"/>
          <a:lstStyle/>
          <a:p>
            <a:endParaRPr lang="en-US" dirty="0"/>
          </a:p>
        </p:txBody>
      </p:sp>
      <p:pic>
        <p:nvPicPr>
          <p:cNvPr id="10" name="Siemens Logo" descr="Siemens logo">
            <a:extLst>
              <a:ext uri="{FF2B5EF4-FFF2-40B4-BE49-F238E27FC236}">
                <a16:creationId xmlns:a16="http://schemas.microsoft.com/office/drawing/2014/main" id="{D8F47958-1712-403F-8018-C267D5D219B0}"/>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5" name="Quote marks">
            <a:extLst>
              <a:ext uri="{FF2B5EF4-FFF2-40B4-BE49-F238E27FC236}">
                <a16:creationId xmlns:a16="http://schemas.microsoft.com/office/drawing/2014/main" id="{640781D0-42BF-DBB7-D905-7D41E0F8ACFC}"/>
              </a:ext>
              <a:ext uri="{C183D7F6-B498-43B3-948B-1728B52AA6E4}">
                <adec:decorative xmlns:adec="http://schemas.microsoft.com/office/drawing/2017/decorative" val="1"/>
              </a:ext>
            </a:extLst>
          </p:cNvPr>
          <p:cNvSpPr/>
          <p:nvPr userDrawn="1"/>
        </p:nvSpPr>
        <p:spPr bwMode="ltGray">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15000">
                <a:srgbClr val="00FFB9"/>
              </a:gs>
              <a:gs pos="80000">
                <a:srgbClr val="00E6DC"/>
              </a:gs>
            </a:gsLst>
            <a:lin ang="5400000" scaled="1"/>
          </a:gradFill>
          <a:ln w="61580" cap="flat">
            <a:noFill/>
            <a:prstDash val="solid"/>
            <a:miter/>
          </a:ln>
        </p:spPr>
        <p:txBody>
          <a:bodyPr rtlCol="0" anchor="ctr"/>
          <a:lstStyle/>
          <a:p>
            <a:endParaRPr lang="en-US" dirty="0"/>
          </a:p>
        </p:txBody>
      </p:sp>
      <p:pic>
        <p:nvPicPr>
          <p:cNvPr id="6" name="Siemens Logo" descr="Siemens logo">
            <a:extLst>
              <a:ext uri="{FF2B5EF4-FFF2-40B4-BE49-F238E27FC236}">
                <a16:creationId xmlns:a16="http://schemas.microsoft.com/office/drawing/2014/main" id="{B8A06BAC-FEBD-1AAF-7BBD-58AEB3D780CF}"/>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Tree>
    <p:extLst>
      <p:ext uri="{BB962C8B-B14F-4D97-AF65-F5344CB8AC3E}">
        <p14:creationId xmlns:p14="http://schemas.microsoft.com/office/powerpoint/2010/main" val="332898718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7" pos="259" userDrawn="1">
          <p15:clr>
            <a:srgbClr val="65CEFF"/>
          </p15:clr>
        </p15:guide>
        <p15:guide id="18" pos="6472" userDrawn="1">
          <p15:clr>
            <a:srgbClr val="65CEFF"/>
          </p15:clr>
        </p15:guide>
        <p15:guide id="19" pos="7425" userDrawn="1">
          <p15:clr>
            <a:srgbClr val="65CEFF"/>
          </p15:clr>
        </p15:guide>
        <p15:guide id="20" orient="horz" pos="891" userDrawn="1">
          <p15:clr>
            <a:srgbClr val="65CEFF"/>
          </p15:clr>
        </p15:guide>
        <p15:guide id="21" orient="horz" pos="1073" userDrawn="1">
          <p15:clr>
            <a:srgbClr val="65CEFF"/>
          </p15:clr>
        </p15:guide>
        <p15:guide id="22" orient="horz" pos="3658" userDrawn="1">
          <p15:clr>
            <a:srgbClr val="65CEFF"/>
          </p15:clr>
        </p15:guide>
        <p15:guide id="23" orient="horz" pos="3885" userDrawn="1">
          <p15:clr>
            <a:srgbClr val="65CEFF"/>
          </p15:clr>
        </p15:guide>
        <p15:guide id="24" orient="horz" pos="4157" userDrawn="1">
          <p15:clr>
            <a:srgbClr val="65CEFF"/>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act">
    <p:bg>
      <p:bgRef idx="1001">
        <a:schemeClr val="bg2"/>
      </p:bgRef>
    </p:bg>
    <p:spTree>
      <p:nvGrpSpPr>
        <p:cNvPr id="1" name=""/>
        <p:cNvGrpSpPr/>
        <p:nvPr/>
      </p:nvGrpSpPr>
      <p:grpSpPr>
        <a:xfrm>
          <a:off x="0" y="0"/>
          <a:ext cx="0" cy="0"/>
          <a:chOff x="0" y="0"/>
          <a:chExt cx="0" cy="0"/>
        </a:xfrm>
      </p:grpSpPr>
      <p:sp>
        <p:nvSpPr>
          <p:cNvPr id="6" name="Title" descr="Slide headline">
            <a:extLst>
              <a:ext uri="{FF2B5EF4-FFF2-40B4-BE49-F238E27FC236}">
                <a16:creationId xmlns:a16="http://schemas.microsoft.com/office/drawing/2014/main" id="{B29E3DA4-014E-4F3D-8186-84366ADFCB03}"/>
              </a:ext>
            </a:extLst>
          </p:cNvPr>
          <p:cNvSpPr>
            <a:spLocks noGrp="1"/>
          </p:cNvSpPr>
          <p:nvPr>
            <p:ph type="title" hasCustomPrompt="1"/>
          </p:nvPr>
        </p:nvSpPr>
        <p:spPr bwMode="black">
          <a:xfrm>
            <a:off x="1058400" y="1234800"/>
            <a:ext cx="9216000" cy="1162523"/>
          </a:xfrm>
          <a:noFill/>
        </p:spPr>
        <p:txBody>
          <a:bodyPr wrap="square" lIns="0" tIns="54000" rIns="0" bIns="0" anchor="t" anchorCtr="0">
            <a:spAutoFit/>
          </a:bodyPr>
          <a:lstStyle>
            <a:lvl1pPr marL="0">
              <a:defRPr sz="8000">
                <a:solidFill>
                  <a:schemeClr val="tx1"/>
                </a:solidFill>
              </a:defRPr>
            </a:lvl1pPr>
          </a:lstStyle>
          <a:p>
            <a:r>
              <a:rPr lang="en-US" dirty="0"/>
              <a:t>Contact</a:t>
            </a:r>
          </a:p>
        </p:txBody>
      </p:sp>
      <p:sp>
        <p:nvSpPr>
          <p:cNvPr id="3" name="Copy" descr="Content text frame">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1058400" y="2397324"/>
            <a:ext cx="9216000" cy="3409751"/>
          </a:xfrm>
          <a:prstGeom prst="rect">
            <a:avLst/>
          </a:prstGeom>
        </p:spPr>
        <p:txBody>
          <a:bodyPr tIns="108000">
            <a:noAutofit/>
          </a:bodyPr>
          <a:lstStyle>
            <a:lvl1pPr marL="0" indent="0" algn="l">
              <a:spcAft>
                <a:spcPts val="0"/>
              </a:spcAft>
              <a:buNone/>
              <a:defRPr sz="1400">
                <a:solidFill>
                  <a:schemeClr val="tx1"/>
                </a:solidFill>
              </a:defRPr>
            </a:lvl1pPr>
            <a:lvl2pPr marL="0" indent="0" algn="l">
              <a:spcBef>
                <a:spcPts val="600"/>
              </a:spcBef>
              <a:spcAft>
                <a:spcPts val="0"/>
              </a:spcAft>
              <a:buFont typeface="Arial" panose="020B0604020202020204" pitchFamily="34" charset="0"/>
              <a:buNone/>
              <a:defRPr sz="1400" b="1">
                <a:solidFill>
                  <a:schemeClr val="tx1"/>
                </a:solidFill>
              </a:defRPr>
            </a:lvl2pPr>
            <a:lvl3pPr marL="144000" indent="-144000" algn="l">
              <a:spcAft>
                <a:spcPts val="0"/>
              </a:spcAft>
              <a:buFont typeface="Arial" panose="020B0604020202020204" pitchFamily="34" charset="0"/>
              <a:buChar char="•"/>
              <a:defRPr sz="1400" b="0"/>
            </a:lvl3pPr>
            <a:lvl4pPr marL="0" indent="0" algn="l">
              <a:spcBef>
                <a:spcPts val="600"/>
              </a:spcBef>
              <a:spcAft>
                <a:spcPts val="0"/>
              </a:spcAft>
              <a:buFont typeface="Arial" panose="020B0604020202020204" pitchFamily="34" charset="0"/>
              <a:buNone/>
              <a:defRPr sz="1400" b="1"/>
            </a:lvl4pPr>
            <a:lvl5pPr marL="144000" indent="-144000" algn="l">
              <a:spcAft>
                <a:spcPts val="0"/>
              </a:spcAft>
              <a:buClrTx/>
              <a:buFont typeface="Arial" panose="020B0604020202020204" pitchFamily="34" charset="0"/>
              <a:buChar char="•"/>
              <a:defRPr sz="1400" b="0">
                <a:solidFill>
                  <a:schemeClr val="tx1"/>
                </a:solidFill>
              </a:defRPr>
            </a:lvl5pPr>
            <a:lvl6pPr marL="360000" indent="-180000" algn="l">
              <a:spcAft>
                <a:spcPts val="0"/>
              </a:spcAft>
              <a:buFont typeface="Arial" panose="020B0604020202020204" pitchFamily="34" charset="0"/>
              <a:buChar char="•"/>
              <a:defRPr sz="1400"/>
            </a:lvl6pPr>
            <a:lvl7pPr marL="360000" indent="-180000" algn="l">
              <a:spcAft>
                <a:spcPts val="0"/>
              </a:spcAft>
              <a:buClrTx/>
              <a:buFont typeface="Arial" panose="020B0604020202020204" pitchFamily="34" charset="0"/>
              <a:buChar char="•"/>
              <a:defRPr sz="1400" b="0"/>
            </a:lvl7pPr>
            <a:lvl8pPr marL="540000" indent="-180000" algn="l">
              <a:spcAft>
                <a:spcPts val="0"/>
              </a:spcAft>
              <a:buFont typeface="Arial" panose="020B0604020202020204" pitchFamily="34" charset="0"/>
              <a:buChar char="•"/>
              <a:defRPr sz="1400"/>
            </a:lvl8pPr>
            <a:lvl9pPr marL="540000" indent="-180000" algn="l">
              <a:spcAft>
                <a:spcPts val="0"/>
              </a:spcAft>
              <a:buClrTx/>
              <a:buFont typeface="Arial" panose="020B0604020202020204" pitchFamily="34" charset="0"/>
              <a:buChar char="•"/>
              <a:defRPr sz="1400" b="0"/>
            </a:lvl9pPr>
          </a:lstStyle>
          <a:p>
            <a:pPr lvl="0"/>
            <a:r>
              <a:rPr lang="en-US" dirty="0"/>
              <a:t>Click to edit the contact</a:t>
            </a:r>
          </a:p>
          <a:p>
            <a:pPr lvl="1"/>
            <a:r>
              <a:rPr lang="en-US" dirty="0"/>
              <a:t>Name etc.</a:t>
            </a:r>
          </a:p>
          <a:p>
            <a:pPr lvl="2"/>
            <a:r>
              <a:rPr lang="en-US" dirty="0"/>
              <a:t>Skills etc.</a:t>
            </a:r>
          </a:p>
          <a:p>
            <a:pPr lvl="3"/>
            <a:r>
              <a:rPr lang="en-US" dirty="0"/>
              <a:t>Name etc. sublevel</a:t>
            </a:r>
          </a:p>
          <a:p>
            <a:pPr lvl="4"/>
            <a:r>
              <a:rPr lang="en-US" dirty="0"/>
              <a:t>Skills etc. sublevel</a:t>
            </a:r>
          </a:p>
        </p:txBody>
      </p:sp>
      <p:pic>
        <p:nvPicPr>
          <p:cNvPr id="10" name="Siemens Logo" descr="Siemens logo">
            <a:extLst>
              <a:ext uri="{FF2B5EF4-FFF2-40B4-BE49-F238E27FC236}">
                <a16:creationId xmlns:a16="http://schemas.microsoft.com/office/drawing/2014/main" id="{5FD2C39E-5D81-4A0E-9F45-909328900889}"/>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8" name="Footer Placeholder" descr="Footer with copyright, author and department information, and date">
            <a:extLst>
              <a:ext uri="{FF2B5EF4-FFF2-40B4-BE49-F238E27FC236}">
                <a16:creationId xmlns:a16="http://schemas.microsoft.com/office/drawing/2014/main" id="{3279A350-3BB2-4CA2-A422-8F5A951F6F64}"/>
              </a:ext>
            </a:extLst>
          </p:cNvPr>
          <p:cNvSpPr>
            <a:spLocks noGrp="1"/>
          </p:cNvSpPr>
          <p:nvPr>
            <p:ph type="ftr" sz="quarter" idx="10"/>
          </p:nvPr>
        </p:nvSpPr>
        <p:spPr bwMode="black"/>
        <p:txBody>
          <a:bodyPr/>
          <a:lstStyle/>
          <a:p>
            <a:pPr>
              <a:lnSpc>
                <a:spcPct val="100000"/>
              </a:lnSpc>
            </a:pPr>
            <a:r>
              <a:rPr lang="fr-FR" dirty="0"/>
              <a:t>Unrestricted | © Siemens 2025 | Siemens Digital Industries Software</a:t>
            </a:r>
            <a:endParaRPr lang="en-US" dirty="0"/>
          </a:p>
        </p:txBody>
      </p:sp>
      <p:sp>
        <p:nvSpPr>
          <p:cNvPr id="9" name="Slide Number Placeholder">
            <a:extLst>
              <a:ext uri="{FF2B5EF4-FFF2-40B4-BE49-F238E27FC236}">
                <a16:creationId xmlns:a16="http://schemas.microsoft.com/office/drawing/2014/main" id="{CFF9630D-791D-45AE-8E5E-36F747F599E9}"/>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dirty="0"/>
              <a:t> Page </a:t>
            </a:r>
            <a:fld id="{15EBE321-CBB1-4E91-BD14-37C8D44326FB}" type="slidenum">
              <a:rPr lang="en-US" smtClean="0"/>
              <a:pPr/>
              <a:t>‹#›</a:t>
            </a:fld>
            <a:endParaRPr lang="en-US" dirty="0"/>
          </a:p>
        </p:txBody>
      </p:sp>
      <p:pic>
        <p:nvPicPr>
          <p:cNvPr id="7" name="Siemens Logo" descr="Siemens logo">
            <a:extLst>
              <a:ext uri="{FF2B5EF4-FFF2-40B4-BE49-F238E27FC236}">
                <a16:creationId xmlns:a16="http://schemas.microsoft.com/office/drawing/2014/main" id="{B3DE7976-73E4-4718-8C2C-46B4661AF09D}"/>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pic>
        <p:nvPicPr>
          <p:cNvPr id="2" name="Siemens Logo" descr="Siemens logo">
            <a:extLst>
              <a:ext uri="{FF2B5EF4-FFF2-40B4-BE49-F238E27FC236}">
                <a16:creationId xmlns:a16="http://schemas.microsoft.com/office/drawing/2014/main" id="{3747F3DF-E68D-2C11-80BB-D318A71AE11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Tree>
    <p:extLst>
      <p:ext uri="{BB962C8B-B14F-4D97-AF65-F5344CB8AC3E}">
        <p14:creationId xmlns:p14="http://schemas.microsoft.com/office/powerpoint/2010/main" val="405245714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3" pos="259" userDrawn="1">
          <p15:clr>
            <a:srgbClr val="65CEFF"/>
          </p15:clr>
        </p15:guide>
        <p15:guide id="14" pos="6472" userDrawn="1">
          <p15:clr>
            <a:srgbClr val="65CEFF"/>
          </p15:clr>
        </p15:guide>
        <p15:guide id="15" pos="7425" userDrawn="1">
          <p15:clr>
            <a:srgbClr val="65CEFF"/>
          </p15:clr>
        </p15:guide>
        <p15:guide id="16" orient="horz" pos="778" userDrawn="1">
          <p15:clr>
            <a:srgbClr val="65CEFF"/>
          </p15:clr>
        </p15:guide>
        <p15:guide id="17" orient="horz" pos="3658" userDrawn="1">
          <p15:clr>
            <a:srgbClr val="65CEFF"/>
          </p15:clr>
        </p15:guide>
        <p15:guide id="18" orient="horz" pos="4157" userDrawn="1">
          <p15:clr>
            <a:srgbClr val="65CEFF"/>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Deep Blue 60pt">
    <p:bg>
      <p:bgRef idx="1001">
        <a:schemeClr val="bg2"/>
      </p:bgRef>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000" cy="2769989"/>
          </a:xfrm>
          <a:noFill/>
        </p:spPr>
        <p:txBody>
          <a:bodyPr wrap="square" rIns="0" bIns="0" anchor="b" anchorCtr="0">
            <a:spAutoFit/>
          </a:bodyPr>
          <a:lstStyle>
            <a:lvl1pPr marL="0">
              <a:lnSpc>
                <a:spcPct val="100000"/>
              </a:lnSpc>
              <a:defRPr sz="6000" b="0">
                <a:solidFill>
                  <a:schemeClr val="tx1"/>
                </a:solidFill>
              </a:defRPr>
            </a:lvl1pPr>
          </a:lstStyle>
          <a:p>
            <a:r>
              <a:rPr lang="en-US" dirty="0"/>
              <a:t>Title chart, </a:t>
            </a:r>
            <a:br>
              <a:rPr lang="en-US" dirty="0"/>
            </a:br>
            <a:r>
              <a:rPr lang="en-US" dirty="0"/>
              <a:t>Arial Regular, 60 </a:t>
            </a:r>
            <a:r>
              <a:rPr lang="en-US" dirty="0" err="1"/>
              <a:t>pt</a:t>
            </a:r>
            <a:r>
              <a:rPr lang="en-US" dirty="0"/>
              <a:t>,</a:t>
            </a:r>
            <a:br>
              <a:rPr lang="en-US" dirty="0"/>
            </a:br>
            <a:r>
              <a:rPr lang="en-US" dirty="0"/>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pic>
        <p:nvPicPr>
          <p:cNvPr id="7" name="Siemens Logo" descr="Siemens logo">
            <a:extLst>
              <a:ext uri="{FF2B5EF4-FFF2-40B4-BE49-F238E27FC236}">
                <a16:creationId xmlns:a16="http://schemas.microsoft.com/office/drawing/2014/main" id="{092D1760-10AA-43FB-AC0B-074FF5007194}"/>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fr-FR" dirty="0"/>
              <a:t>Unrestricted | © Siemens 2025 | Siemens Digital Industries Software</a:t>
            </a:r>
            <a:endParaRPr lang="en-US" dirty="0"/>
          </a:p>
        </p:txBody>
      </p:sp>
      <p:pic>
        <p:nvPicPr>
          <p:cNvPr id="6" name="Siemens Logo" descr="Siemens logo">
            <a:extLst>
              <a:ext uri="{FF2B5EF4-FFF2-40B4-BE49-F238E27FC236}">
                <a16:creationId xmlns:a16="http://schemas.microsoft.com/office/drawing/2014/main" id="{F487F504-6010-4110-8F84-49AEB56F9373}"/>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pic>
        <p:nvPicPr>
          <p:cNvPr id="5" name="Siemens Logo" descr="Siemens logo">
            <a:extLst>
              <a:ext uri="{FF2B5EF4-FFF2-40B4-BE49-F238E27FC236}">
                <a16:creationId xmlns:a16="http://schemas.microsoft.com/office/drawing/2014/main" id="{E63BCB7A-94F3-C416-C88F-52E13069572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37203172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Deep Blue 40pt">
    <p:bg>
      <p:bgRef idx="1001">
        <a:schemeClr val="bg2"/>
      </p:bgRef>
    </p:bg>
    <p:spTree>
      <p:nvGrpSpPr>
        <p:cNvPr id="1" name=""/>
        <p:cNvGrpSpPr/>
        <p:nvPr/>
      </p:nvGrpSpPr>
      <p:grpSpPr>
        <a:xfrm>
          <a:off x="0" y="0"/>
          <a:ext cx="0" cy="0"/>
          <a:chOff x="0" y="0"/>
          <a:chExt cx="0" cy="0"/>
        </a:xfrm>
      </p:grpSpPr>
      <p:sp>
        <p:nvSpPr>
          <p:cNvPr id="4" name="Title" descr="Headline of the presentation">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9288000" cy="2462213"/>
          </a:xfrm>
          <a:noFill/>
        </p:spPr>
        <p:txBody>
          <a:bodyPr wrap="square" rIns="0" bIns="0" anchor="b" anchorCtr="0">
            <a:spAutoFit/>
          </a:bodyPr>
          <a:lstStyle>
            <a:lvl1pPr marL="0">
              <a:lnSpc>
                <a:spcPct val="100000"/>
              </a:lnSpc>
              <a:defRPr sz="4000" b="0">
                <a:solidFill>
                  <a:schemeClr val="tx1"/>
                </a:solidFill>
              </a:defRPr>
            </a:lvl1pPr>
          </a:lstStyle>
          <a:p>
            <a:r>
              <a:rPr lang="en-US" dirty="0"/>
              <a:t>Title chart, </a:t>
            </a:r>
            <a:br>
              <a:rPr lang="en-US" dirty="0"/>
            </a:br>
            <a:r>
              <a:rPr lang="en-US" dirty="0"/>
              <a:t>Arial Regular, 40 </a:t>
            </a:r>
            <a:r>
              <a:rPr lang="en-US" dirty="0" err="1"/>
              <a:t>pt</a:t>
            </a:r>
            <a:r>
              <a:rPr lang="en-US" dirty="0"/>
              <a:t>, </a:t>
            </a:r>
            <a:br>
              <a:rPr lang="en-US" dirty="0"/>
            </a:br>
            <a:r>
              <a:rPr lang="en-US" dirty="0"/>
              <a:t>extra long headlines,</a:t>
            </a:r>
            <a:br>
              <a:rPr lang="en-US" dirty="0"/>
            </a:br>
            <a:r>
              <a:rPr lang="en-US" dirty="0"/>
              <a:t>4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pic>
        <p:nvPicPr>
          <p:cNvPr id="7" name="Siemens Logo" descr="Siemens logo">
            <a:extLst>
              <a:ext uri="{FF2B5EF4-FFF2-40B4-BE49-F238E27FC236}">
                <a16:creationId xmlns:a16="http://schemas.microsoft.com/office/drawing/2014/main" id="{BC293230-94BC-41FA-A2D9-E9259B125F84}"/>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2" name="Footer Placeholder" descr="Footer with copyright, author and department information, and date">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fr-FR" dirty="0"/>
              <a:t>Unrestricted | © Siemens 2025 | Siemens Digital Industries Software</a:t>
            </a:r>
            <a:endParaRPr lang="en-US" dirty="0"/>
          </a:p>
        </p:txBody>
      </p:sp>
      <p:pic>
        <p:nvPicPr>
          <p:cNvPr id="6" name="Siemens Logo" descr="Siemens logo">
            <a:extLst>
              <a:ext uri="{FF2B5EF4-FFF2-40B4-BE49-F238E27FC236}">
                <a16:creationId xmlns:a16="http://schemas.microsoft.com/office/drawing/2014/main" id="{A3D94E21-97B5-4F86-B04B-43270561017C}"/>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pic>
        <p:nvPicPr>
          <p:cNvPr id="5" name="Siemens Logo" descr="Siemens logo">
            <a:extLst>
              <a:ext uri="{FF2B5EF4-FFF2-40B4-BE49-F238E27FC236}">
                <a16:creationId xmlns:a16="http://schemas.microsoft.com/office/drawing/2014/main" id="{1EFBAFA0-9E42-40C3-3449-8B10A2F3A856}"/>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30552534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picture dark 48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477328"/>
          </a:xfrm>
          <a:noFill/>
        </p:spPr>
        <p:txBody>
          <a:bodyPr rIns="0" bIns="0" anchor="t">
            <a:spAutoFit/>
          </a:bodyPr>
          <a:lstStyle>
            <a:lvl1pPr marL="0">
              <a:lnSpc>
                <a:spcPct val="100000"/>
              </a:lnSpc>
              <a:defRPr sz="4800" b="0">
                <a:solidFill>
                  <a:schemeClr val="tx1"/>
                </a:solidFill>
              </a:defRPr>
            </a:lvl1pPr>
          </a:lstStyle>
          <a:p>
            <a:r>
              <a:rPr lang="en-US" dirty="0"/>
              <a:t>Title chart with picture, </a:t>
            </a:r>
            <a:br>
              <a:rPr lang="en-US" dirty="0"/>
            </a:br>
            <a:r>
              <a:rPr lang="en-US" dirty="0"/>
              <a:t>Arial Regular, 48 </a:t>
            </a:r>
            <a:r>
              <a:rPr lang="en-US" dirty="0" err="1"/>
              <a:t>pt</a:t>
            </a:r>
            <a:endParaRPr lang="en-US" dirty="0"/>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dirty="0"/>
              <a:t>Subhead for headline size 48 </a:t>
            </a:r>
            <a:r>
              <a:rPr lang="en-US" dirty="0" err="1"/>
              <a:t>pt</a:t>
            </a:r>
            <a:endParaRPr lang="en-US" dirty="0"/>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2"/>
                </a:solidFill>
              </a:defRPr>
            </a:lvl1pPr>
          </a:lstStyle>
          <a:p>
            <a:r>
              <a:rPr lang="en-US" noProof="0" dirty="0"/>
              <a:t>Title picture</a:t>
            </a:r>
          </a:p>
        </p:txBody>
      </p:sp>
      <p:pic>
        <p:nvPicPr>
          <p:cNvPr id="7" name="Siemens Logo" descr="Siemens logo">
            <a:extLst>
              <a:ext uri="{FF2B5EF4-FFF2-40B4-BE49-F238E27FC236}">
                <a16:creationId xmlns:a16="http://schemas.microsoft.com/office/drawing/2014/main" id="{3E4A7839-9F7E-47F2-83BA-F637AE096316}"/>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fr-FR" dirty="0"/>
              <a:t>Unrestricted | © Siemens 2025 | Siemens Digital Industries Software</a:t>
            </a:r>
            <a:endParaRPr lang="en-US" dirty="0"/>
          </a:p>
        </p:txBody>
      </p:sp>
      <p:pic>
        <p:nvPicPr>
          <p:cNvPr id="9" name="Siemens Logo" descr="Siemens logo">
            <a:extLst>
              <a:ext uri="{FF2B5EF4-FFF2-40B4-BE49-F238E27FC236}">
                <a16:creationId xmlns:a16="http://schemas.microsoft.com/office/drawing/2014/main" id="{2E15881A-D5FD-43B3-BB52-B4121924D935}"/>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pic>
        <p:nvPicPr>
          <p:cNvPr id="5" name="Siemens Logo" descr="Siemens logo">
            <a:extLst>
              <a:ext uri="{FF2B5EF4-FFF2-40B4-BE49-F238E27FC236}">
                <a16:creationId xmlns:a16="http://schemas.microsoft.com/office/drawing/2014/main" id="{DE77525F-368A-9015-6072-1E7EE555878F}"/>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21762128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picture dark 36pt">
    <p:bg>
      <p:bgRef idx="1001">
        <a:schemeClr val="bg2"/>
      </p:bgRef>
    </p:bg>
    <p:spTree>
      <p:nvGrpSpPr>
        <p:cNvPr id="1" name=""/>
        <p:cNvGrpSpPr/>
        <p:nvPr/>
      </p:nvGrpSpPr>
      <p:grpSpPr>
        <a:xfrm>
          <a:off x="0" y="0"/>
          <a:ext cx="0" cy="0"/>
          <a:chOff x="0" y="0"/>
          <a:chExt cx="0" cy="0"/>
        </a:xfrm>
      </p:grpSpPr>
      <p:sp>
        <p:nvSpPr>
          <p:cNvPr id="2" name="Title" descr="Headline of the presentation">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661993"/>
          </a:xfrm>
          <a:noFill/>
        </p:spPr>
        <p:txBody>
          <a:bodyPr rIns="0" bIns="0" anchor="t">
            <a:spAutoFit/>
          </a:bodyPr>
          <a:lstStyle>
            <a:lvl1pPr marL="0">
              <a:lnSpc>
                <a:spcPct val="100000"/>
              </a:lnSpc>
              <a:defRPr sz="3600" b="0">
                <a:solidFill>
                  <a:schemeClr val="tx1"/>
                </a:solidFill>
              </a:defRPr>
            </a:lvl1pPr>
          </a:lstStyle>
          <a:p>
            <a:r>
              <a:rPr lang="en-US" dirty="0"/>
              <a:t>Title chart with picture, </a:t>
            </a:r>
            <a:br>
              <a:rPr lang="en-US" dirty="0"/>
            </a:br>
            <a:r>
              <a:rPr lang="en-US" dirty="0"/>
              <a:t>Arial Regular, 36 </a:t>
            </a:r>
            <a:r>
              <a:rPr lang="en-US" dirty="0" err="1"/>
              <a:t>pt</a:t>
            </a:r>
            <a:r>
              <a:rPr lang="en-US" dirty="0"/>
              <a:t>,</a:t>
            </a:r>
            <a:br>
              <a:rPr lang="en-US" dirty="0"/>
            </a:br>
            <a:r>
              <a:rPr lang="en-US" dirty="0"/>
              <a:t>3 lines</a:t>
            </a:r>
          </a:p>
        </p:txBody>
      </p:sp>
      <p:sp>
        <p:nvSpPr>
          <p:cNvPr id="3" name="Subhead" descr="Subheadline of the presentation">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36 </a:t>
            </a:r>
            <a:r>
              <a:rPr lang="en-US" dirty="0" err="1"/>
              <a:t>pt</a:t>
            </a:r>
            <a:endParaRPr lang="en-US" dirty="0"/>
          </a:p>
        </p:txBody>
      </p:sp>
      <p:sp>
        <p:nvSpPr>
          <p:cNvPr id="8" name="Picture Placeholder" descr="Title picture – please describe furth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rgbClr val="9999A9"/>
          </a:solidFill>
        </p:spPr>
        <p:txBody>
          <a:bodyPr lIns="144000" tIns="108000" rIns="144000" bIns="108000"/>
          <a:lstStyle>
            <a:lvl1pPr marL="0" indent="0">
              <a:buNone/>
              <a:defRPr>
                <a:solidFill>
                  <a:schemeClr val="bg2"/>
                </a:solidFill>
              </a:defRPr>
            </a:lvl1pPr>
          </a:lstStyle>
          <a:p>
            <a:r>
              <a:rPr lang="en-US" noProof="0" dirty="0"/>
              <a:t>Title picture</a:t>
            </a:r>
          </a:p>
        </p:txBody>
      </p:sp>
      <p:pic>
        <p:nvPicPr>
          <p:cNvPr id="7" name="Siemens Logo" descr="Siemens logo">
            <a:extLst>
              <a:ext uri="{FF2B5EF4-FFF2-40B4-BE49-F238E27FC236}">
                <a16:creationId xmlns:a16="http://schemas.microsoft.com/office/drawing/2014/main" id="{3E4A7839-9F7E-47F2-83BA-F637AE096316}"/>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4" name="Footer Placeholder" descr="Footer with copyright, author and department information, and date">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fr-FR" dirty="0"/>
              <a:t>Unrestricted | © Siemens 2025 | Siemens Digital Industries Software</a:t>
            </a:r>
            <a:endParaRPr lang="en-US" dirty="0"/>
          </a:p>
        </p:txBody>
      </p:sp>
      <p:pic>
        <p:nvPicPr>
          <p:cNvPr id="9" name="Siemens Logo" descr="Siemens logo">
            <a:extLst>
              <a:ext uri="{FF2B5EF4-FFF2-40B4-BE49-F238E27FC236}">
                <a16:creationId xmlns:a16="http://schemas.microsoft.com/office/drawing/2014/main" id="{85A858AC-46A2-4262-A68D-0F43671DD2B4}"/>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pic>
        <p:nvPicPr>
          <p:cNvPr id="5" name="Siemens Logo" descr="Siemens logo">
            <a:extLst>
              <a:ext uri="{FF2B5EF4-FFF2-40B4-BE49-F238E27FC236}">
                <a16:creationId xmlns:a16="http://schemas.microsoft.com/office/drawing/2014/main" id="{2025353E-16E9-CF3F-A8E1-38644CBE480E}"/>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309669578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hapter title dark 8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462213"/>
          </a:xfrm>
          <a:noFill/>
        </p:spPr>
        <p:txBody>
          <a:bodyPr rIns="0" bIns="0" anchor="b" anchorCtr="0">
            <a:spAutoFit/>
          </a:bodyPr>
          <a:lstStyle>
            <a:lvl1pPr marL="0">
              <a:lnSpc>
                <a:spcPct val="100000"/>
              </a:lnSpc>
              <a:defRPr sz="8000" b="0">
                <a:solidFill>
                  <a:schemeClr val="tx1"/>
                </a:solidFill>
              </a:defRPr>
            </a:lvl1pPr>
          </a:lstStyle>
          <a:p>
            <a:r>
              <a:rPr lang="en-US" dirty="0"/>
              <a:t>Chapter divider, </a:t>
            </a:r>
            <a:br>
              <a:rPr lang="en-US" dirty="0"/>
            </a:br>
            <a:r>
              <a:rPr lang="en-US" dirty="0"/>
              <a:t>Arial Regular, 80 </a:t>
            </a:r>
            <a:r>
              <a:rPr lang="en-US" dirty="0" err="1"/>
              <a:t>pt</a:t>
            </a:r>
            <a:endParaRPr lang="en-US" dirty="0"/>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399"/>
          </a:xfrm>
          <a:prstGeom prst="rect">
            <a:avLst/>
          </a:prstGeom>
        </p:spPr>
        <p:txBody>
          <a:bodyPr lIns="0" tIns="3708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sp>
        <p:nvSpPr>
          <p:cNvPr id="5" name="Footer Placeholder" descr="Footer with copyright, author and department information, and date">
            <a:extLst>
              <a:ext uri="{FF2B5EF4-FFF2-40B4-BE49-F238E27FC236}">
                <a16:creationId xmlns:a16="http://schemas.microsoft.com/office/drawing/2014/main" id="{EDBCA456-A643-45C8-9383-5A06099EB621}"/>
              </a:ext>
            </a:extLst>
          </p:cNvPr>
          <p:cNvSpPr>
            <a:spLocks noGrp="1"/>
          </p:cNvSpPr>
          <p:nvPr>
            <p:ph type="ftr" sz="quarter" idx="10"/>
          </p:nvPr>
        </p:nvSpPr>
        <p:spPr bwMode="black">
          <a:xfrm>
            <a:off x="1059160" y="6310800"/>
            <a:ext cx="8640003" cy="547200"/>
          </a:xfrm>
        </p:spPr>
        <p:txBody>
          <a:bodyPr/>
          <a:lstStyle/>
          <a:p>
            <a:pPr>
              <a:lnSpc>
                <a:spcPct val="100000"/>
              </a:lnSpc>
            </a:pPr>
            <a:r>
              <a:rPr lang="fr-FR" dirty="0"/>
              <a:t>Unrestricted | © Siemens 2025 | Siemens Digital Industries Software</a:t>
            </a:r>
            <a:endParaRPr lang="en-US" dirty="0"/>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6" name="Slide Number Placeholder">
            <a:extLst>
              <a:ext uri="{FF2B5EF4-FFF2-40B4-BE49-F238E27FC236}">
                <a16:creationId xmlns:a16="http://schemas.microsoft.com/office/drawing/2014/main" id="{5B05DC85-FD3C-4245-83A1-F6197CB9E08F}"/>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dirty="0"/>
              <a:t> Page </a:t>
            </a:r>
            <a:fld id="{15EBE321-CBB1-4E91-BD14-37C8D44326FB}" type="slidenum">
              <a:rPr lang="en-US" smtClean="0"/>
              <a:pPr/>
              <a:t>‹#›</a:t>
            </a:fld>
            <a:endParaRPr lang="en-US" dirty="0"/>
          </a:p>
        </p:txBody>
      </p:sp>
      <p:pic>
        <p:nvPicPr>
          <p:cNvPr id="7" name="Siemens Logo" descr="Siemens logo">
            <a:extLst>
              <a:ext uri="{FF2B5EF4-FFF2-40B4-BE49-F238E27FC236}">
                <a16:creationId xmlns:a16="http://schemas.microsoft.com/office/drawing/2014/main" id="{3535DDB2-FA9B-4FCD-82E3-D7F16C8B255E}"/>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pic>
        <p:nvPicPr>
          <p:cNvPr id="2" name="Siemens Logo" descr="Siemens logo">
            <a:extLst>
              <a:ext uri="{FF2B5EF4-FFF2-40B4-BE49-F238E27FC236}">
                <a16:creationId xmlns:a16="http://schemas.microsoft.com/office/drawing/2014/main" id="{384A518B-6097-D685-D01D-0B90D467CFEE}"/>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192539769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hapter title dark 6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769989"/>
          </a:xfrm>
          <a:noFill/>
        </p:spPr>
        <p:txBody>
          <a:bodyPr rIns="0" bIns="0" anchor="b" anchorCtr="0">
            <a:spAutoFit/>
          </a:bodyPr>
          <a:lstStyle>
            <a:lvl1pPr marL="0">
              <a:lnSpc>
                <a:spcPct val="100000"/>
              </a:lnSpc>
              <a:defRPr sz="6000" b="0">
                <a:solidFill>
                  <a:schemeClr val="tx1"/>
                </a:solidFill>
              </a:defRPr>
            </a:lvl1pPr>
          </a:lstStyle>
          <a:p>
            <a:r>
              <a:rPr lang="en-US" dirty="0"/>
              <a:t>Chapter divider, </a:t>
            </a:r>
            <a:br>
              <a:rPr lang="en-US" dirty="0"/>
            </a:br>
            <a:r>
              <a:rPr lang="en-US" dirty="0"/>
              <a:t>Arial Regular, 60 </a:t>
            </a:r>
            <a:r>
              <a:rPr lang="en-US" dirty="0" err="1"/>
              <a:t>pt</a:t>
            </a:r>
            <a:br>
              <a:rPr lang="en-US" dirty="0"/>
            </a:br>
            <a:r>
              <a:rPr lang="en-US" dirty="0"/>
              <a:t>3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2"/>
            <a:ext cx="9288000" cy="1622622"/>
          </a:xfrm>
          <a:prstGeom prst="rect">
            <a:avLst/>
          </a:prstGeom>
        </p:spPr>
        <p:txBody>
          <a:bodyPr lIns="0" tIns="3708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sp>
        <p:nvSpPr>
          <p:cNvPr id="5" name="Footer Placeholder" descr="Footer with copyright, author and department information, and date">
            <a:extLst>
              <a:ext uri="{FF2B5EF4-FFF2-40B4-BE49-F238E27FC236}">
                <a16:creationId xmlns:a16="http://schemas.microsoft.com/office/drawing/2014/main" id="{21031E7D-E514-484A-9CCD-52A9C2222261}"/>
              </a:ext>
            </a:extLst>
          </p:cNvPr>
          <p:cNvSpPr>
            <a:spLocks noGrp="1"/>
          </p:cNvSpPr>
          <p:nvPr>
            <p:ph type="ftr" sz="quarter" idx="10"/>
          </p:nvPr>
        </p:nvSpPr>
        <p:spPr bwMode="black">
          <a:xfrm>
            <a:off x="1059160" y="6310800"/>
            <a:ext cx="8640003" cy="547200"/>
          </a:xfrm>
        </p:spPr>
        <p:txBody>
          <a:bodyPr/>
          <a:lstStyle/>
          <a:p>
            <a:pPr>
              <a:lnSpc>
                <a:spcPct val="100000"/>
              </a:lnSpc>
            </a:pPr>
            <a:r>
              <a:rPr lang="fr-FR" dirty="0"/>
              <a:t>Unrestricted | © Siemens 2025 | Siemens Digital Industries Software</a:t>
            </a:r>
            <a:endParaRPr lang="en-US" dirty="0"/>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6" name="Slide Number Placeholder">
            <a:extLst>
              <a:ext uri="{FF2B5EF4-FFF2-40B4-BE49-F238E27FC236}">
                <a16:creationId xmlns:a16="http://schemas.microsoft.com/office/drawing/2014/main" id="{447F428C-5AA7-413C-A721-B7AADDF8B425}"/>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dirty="0"/>
              <a:t> Page </a:t>
            </a:r>
            <a:fld id="{15EBE321-CBB1-4E91-BD14-37C8D44326FB}" type="slidenum">
              <a:rPr lang="en-US" smtClean="0"/>
              <a:pPr/>
              <a:t>‹#›</a:t>
            </a:fld>
            <a:endParaRPr lang="en-US" dirty="0"/>
          </a:p>
        </p:txBody>
      </p:sp>
      <p:pic>
        <p:nvPicPr>
          <p:cNvPr id="7" name="Siemens Logo" descr="Siemens logo">
            <a:extLst>
              <a:ext uri="{FF2B5EF4-FFF2-40B4-BE49-F238E27FC236}">
                <a16:creationId xmlns:a16="http://schemas.microsoft.com/office/drawing/2014/main" id="{3AA8E393-54FD-4B33-A1C2-2616093986B4}"/>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pic>
        <p:nvPicPr>
          <p:cNvPr id="2" name="Siemens Logo" descr="Siemens logo">
            <a:extLst>
              <a:ext uri="{FF2B5EF4-FFF2-40B4-BE49-F238E27FC236}">
                <a16:creationId xmlns:a16="http://schemas.microsoft.com/office/drawing/2014/main" id="{F14E5D98-3471-CF0C-12B1-9237737C5968}"/>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21095910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hapter title dark 40pt">
    <p:bg>
      <p:bgRef idx="1001">
        <a:schemeClr val="bg2"/>
      </p:bgRef>
    </p:bg>
    <p:spTree>
      <p:nvGrpSpPr>
        <p:cNvPr id="1" name=""/>
        <p:cNvGrpSpPr/>
        <p:nvPr/>
      </p:nvGrpSpPr>
      <p:grpSpPr>
        <a:xfrm>
          <a:off x="0" y="0"/>
          <a:ext cx="0" cy="0"/>
          <a:chOff x="0" y="0"/>
          <a:chExt cx="0" cy="0"/>
        </a:xfrm>
      </p:grpSpPr>
      <p:sp>
        <p:nvSpPr>
          <p:cNvPr id="4" name="Title" descr="Title of the chapter">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noFill/>
        </p:spPr>
        <p:txBody>
          <a:bodyPr wrap="square" rIns="0" bIns="0" anchor="b" anchorCtr="0">
            <a:spAutoFit/>
          </a:bodyPr>
          <a:lstStyle>
            <a:lvl1pPr marL="0">
              <a:lnSpc>
                <a:spcPct val="100000"/>
              </a:lnSpc>
              <a:defRPr sz="4000" b="0">
                <a:solidFill>
                  <a:schemeClr val="tx1"/>
                </a:solidFill>
              </a:defRPr>
            </a:lvl1pPr>
          </a:lstStyle>
          <a:p>
            <a:r>
              <a:rPr lang="en-US" dirty="0"/>
              <a:t>Chapter divider, </a:t>
            </a:r>
            <a:br>
              <a:rPr lang="en-US" dirty="0"/>
            </a:br>
            <a:r>
              <a:rPr lang="en-US" dirty="0"/>
              <a:t>Arial Regular, 40 </a:t>
            </a:r>
            <a:r>
              <a:rPr lang="en-US" dirty="0" err="1"/>
              <a:t>pt</a:t>
            </a:r>
            <a:r>
              <a:rPr lang="en-US" dirty="0"/>
              <a:t>, </a:t>
            </a:r>
            <a:br>
              <a:rPr lang="en-US" dirty="0"/>
            </a:br>
            <a:r>
              <a:rPr lang="en-US" dirty="0"/>
              <a:t>extra long headlines,</a:t>
            </a:r>
            <a:br>
              <a:rPr lang="en-US" dirty="0"/>
            </a:br>
            <a:r>
              <a:rPr lang="en-US" dirty="0"/>
              <a:t>4 lines</a:t>
            </a:r>
          </a:p>
        </p:txBody>
      </p:sp>
      <p:sp>
        <p:nvSpPr>
          <p:cNvPr id="3" name="Subhead" descr="Subtitle of the chapter">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7"/>
            <a:ext cx="9288000" cy="1930121"/>
          </a:xfrm>
          <a:prstGeom prst="rect">
            <a:avLst/>
          </a:prstGeom>
        </p:spPr>
        <p:txBody>
          <a:bodyPr lIns="0" tIns="3708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pic>
        <p:nvPicPr>
          <p:cNvPr id="10" name="Siemens Logo" descr="Siemens logo">
            <a:extLst>
              <a:ext uri="{FF2B5EF4-FFF2-40B4-BE49-F238E27FC236}">
                <a16:creationId xmlns:a16="http://schemas.microsoft.com/office/drawing/2014/main" id="{9A561178-96D2-407A-94C5-91A37401F657}"/>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
        <p:nvSpPr>
          <p:cNvPr id="5" name="Footer Placeholder" descr="Footer with copyright, author and department information, and date">
            <a:extLst>
              <a:ext uri="{FF2B5EF4-FFF2-40B4-BE49-F238E27FC236}">
                <a16:creationId xmlns:a16="http://schemas.microsoft.com/office/drawing/2014/main" id="{1498F1A9-6241-4523-AFBC-C74F3AA4AC35}"/>
              </a:ext>
            </a:extLst>
          </p:cNvPr>
          <p:cNvSpPr>
            <a:spLocks noGrp="1"/>
          </p:cNvSpPr>
          <p:nvPr>
            <p:ph type="ftr" sz="quarter" idx="10"/>
          </p:nvPr>
        </p:nvSpPr>
        <p:spPr bwMode="black">
          <a:xfrm>
            <a:off x="1059160" y="6310800"/>
            <a:ext cx="8639240" cy="547200"/>
          </a:xfrm>
        </p:spPr>
        <p:txBody>
          <a:bodyPr/>
          <a:lstStyle/>
          <a:p>
            <a:pPr>
              <a:lnSpc>
                <a:spcPct val="100000"/>
              </a:lnSpc>
            </a:pPr>
            <a:r>
              <a:rPr lang="fr-FR" dirty="0"/>
              <a:t>Unrestricted | © Siemens 2025 | Siemens Digital Industries Software</a:t>
            </a:r>
            <a:endParaRPr lang="en-US" dirty="0"/>
          </a:p>
        </p:txBody>
      </p:sp>
      <p:sp>
        <p:nvSpPr>
          <p:cNvPr id="6" name="Slide Number Placeholder">
            <a:extLst>
              <a:ext uri="{FF2B5EF4-FFF2-40B4-BE49-F238E27FC236}">
                <a16:creationId xmlns:a16="http://schemas.microsoft.com/office/drawing/2014/main" id="{267619FE-01EE-4013-B481-A8C505C5D26A}"/>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dirty="0"/>
              <a:t> Page </a:t>
            </a:r>
            <a:fld id="{15EBE321-CBB1-4E91-BD14-37C8D44326FB}" type="slidenum">
              <a:rPr lang="en-US" smtClean="0"/>
              <a:pPr/>
              <a:t>‹#›</a:t>
            </a:fld>
            <a:endParaRPr lang="en-US" dirty="0"/>
          </a:p>
        </p:txBody>
      </p:sp>
      <p:pic>
        <p:nvPicPr>
          <p:cNvPr id="7" name="Siemens Logo" descr="Siemens logo">
            <a:extLst>
              <a:ext uri="{FF2B5EF4-FFF2-40B4-BE49-F238E27FC236}">
                <a16:creationId xmlns:a16="http://schemas.microsoft.com/office/drawing/2014/main" id="{F6C4A93A-31E1-4ACA-94DA-30F9720C3E9E}"/>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pic>
        <p:nvPicPr>
          <p:cNvPr id="2" name="Siemens Logo" descr="Siemens logo">
            <a:extLst>
              <a:ext uri="{FF2B5EF4-FFF2-40B4-BE49-F238E27FC236}">
                <a16:creationId xmlns:a16="http://schemas.microsoft.com/office/drawing/2014/main" id="{012F0C1B-34BA-4E53-AA13-7E483327AAC4}"/>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719262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ndex / Agenda dark">
    <p:bg>
      <p:bgRef idx="1001">
        <a:schemeClr val="bg2"/>
      </p:bgRef>
    </p:bg>
    <p:spTree>
      <p:nvGrpSpPr>
        <p:cNvPr id="1" name=""/>
        <p:cNvGrpSpPr/>
        <p:nvPr/>
      </p:nvGrpSpPr>
      <p:grpSpPr>
        <a:xfrm>
          <a:off x="0" y="0"/>
          <a:ext cx="0" cy="0"/>
          <a:chOff x="0" y="0"/>
          <a:chExt cx="0" cy="0"/>
        </a:xfrm>
      </p:grpSpPr>
      <p:sp>
        <p:nvSpPr>
          <p:cNvPr id="2" name="Title" descr="Slide headline">
            <a:extLst>
              <a:ext uri="{FF2B5EF4-FFF2-40B4-BE49-F238E27FC236}">
                <a16:creationId xmlns:a16="http://schemas.microsoft.com/office/drawing/2014/main" id="{5CDB9E4A-37E0-45B2-BC93-C2EC503FB8F7}"/>
              </a:ext>
            </a:extLst>
          </p:cNvPr>
          <p:cNvSpPr>
            <a:spLocks noGrp="1"/>
          </p:cNvSpPr>
          <p:nvPr>
            <p:ph type="title"/>
          </p:nvPr>
        </p:nvSpPr>
        <p:spPr bwMode="black">
          <a:xfrm>
            <a:off x="410400" y="478800"/>
            <a:ext cx="9863900" cy="576000"/>
          </a:xfrm>
        </p:spPr>
        <p:txBody>
          <a:bodyPr/>
          <a:lstStyle>
            <a:lvl1pPr>
              <a:defRPr>
                <a:solidFill>
                  <a:schemeClr val="tx1"/>
                </a:solidFill>
              </a:defRPr>
            </a:lvl1pPr>
          </a:lstStyle>
          <a:p>
            <a:r>
              <a:rPr lang="en-US"/>
              <a:t>Click to edit Master title style</a:t>
            </a:r>
            <a:endParaRPr lang="en-US" dirty="0"/>
          </a:p>
        </p:txBody>
      </p:sp>
      <p:sp>
        <p:nvSpPr>
          <p:cNvPr id="4" name="Copy 1" descr="Agenda text frame">
            <a:extLst>
              <a:ext uri="{FF2B5EF4-FFF2-40B4-BE49-F238E27FC236}">
                <a16:creationId xmlns:a16="http://schemas.microsoft.com/office/drawing/2014/main" id="{0E701EC8-7FC1-42BE-915D-048C74A40E0C}"/>
              </a:ext>
            </a:extLst>
          </p:cNvPr>
          <p:cNvSpPr>
            <a:spLocks noGrp="1"/>
          </p:cNvSpPr>
          <p:nvPr>
            <p:ph type="body" sz="quarter" idx="12"/>
          </p:nvPr>
        </p:nvSpPr>
        <p:spPr bwMode="black">
          <a:xfrm>
            <a:off x="411163" y="1414463"/>
            <a:ext cx="5903912" cy="4751387"/>
          </a:xfrm>
        </p:spPr>
        <p:txBody>
          <a:bodyPr/>
          <a:lstStyle>
            <a:lvl1pPr>
              <a:spcAft>
                <a:spcPts val="900"/>
              </a:spcAft>
              <a:tabLst>
                <a:tab pos="5902325" algn="r"/>
              </a:tabLst>
              <a:defRPr/>
            </a:lvl1pPr>
            <a:lvl2pPr>
              <a:spcAft>
                <a:spcPts val="900"/>
              </a:spcAft>
              <a:buClr>
                <a:schemeClr val="tx1"/>
              </a:buClr>
              <a:tabLst>
                <a:tab pos="5902325" algn="r"/>
              </a:tabLst>
              <a:defRPr/>
            </a:lvl2pPr>
            <a:lvl3pPr marL="180000">
              <a:spcAft>
                <a:spcPts val="900"/>
              </a:spcAft>
              <a:buClr>
                <a:schemeClr val="tx1"/>
              </a:buClr>
              <a:tabLst>
                <a:tab pos="5902325" algn="r"/>
              </a:tabLst>
              <a:defRPr b="1"/>
            </a:lvl3pPr>
            <a:lvl4pPr marL="360000">
              <a:spcAft>
                <a:spcPts val="900"/>
              </a:spcAft>
              <a:buClr>
                <a:schemeClr val="tx1"/>
              </a:buClr>
              <a:tabLst>
                <a:tab pos="5902325" algn="r"/>
              </a:tabLst>
              <a:defRPr/>
            </a:lvl4pPr>
            <a:lvl5pPr marL="360000">
              <a:spcAft>
                <a:spcPts val="900"/>
              </a:spcAft>
              <a:buClr>
                <a:schemeClr val="tx1"/>
              </a:buClr>
              <a:tabLst>
                <a:tab pos="5902325" algn="r"/>
              </a:tabLst>
              <a:defRPr b="1"/>
            </a:lvl5pPr>
            <a:lvl6pPr marL="180000">
              <a:spcAft>
                <a:spcPts val="600"/>
              </a:spcAft>
              <a:buClr>
                <a:schemeClr val="tx1"/>
              </a:buClr>
              <a:tabLst>
                <a:tab pos="5902325" algn="r"/>
              </a:tabLst>
              <a:defRPr sz="1600"/>
            </a:lvl6pPr>
            <a:lvl7pPr marL="180000">
              <a:spcAft>
                <a:spcPts val="600"/>
              </a:spcAft>
              <a:buClr>
                <a:schemeClr val="tx1"/>
              </a:buClr>
              <a:tabLst>
                <a:tab pos="5902325" algn="r"/>
              </a:tabLst>
              <a:defRPr sz="1600" b="1"/>
            </a:lvl7pPr>
            <a:lvl8pPr marL="360000">
              <a:spcAft>
                <a:spcPts val="600"/>
              </a:spcAft>
              <a:buClr>
                <a:schemeClr val="tx1"/>
              </a:buClr>
              <a:tabLst>
                <a:tab pos="5902325" algn="r"/>
              </a:tabLst>
              <a:defRPr sz="1600"/>
            </a:lvl8pPr>
            <a:lvl9pPr marL="360000">
              <a:spcAft>
                <a:spcPts val="600"/>
              </a:spcAft>
              <a:buClr>
                <a:schemeClr val="tx1"/>
              </a:buClr>
              <a:tabLst>
                <a:tab pos="5902325" algn="r"/>
              </a:tabLst>
              <a:defRPr sz="1600" b="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py 2" descr="Agenda text frame">
            <a:extLst>
              <a:ext uri="{FF2B5EF4-FFF2-40B4-BE49-F238E27FC236}">
                <a16:creationId xmlns:a16="http://schemas.microsoft.com/office/drawing/2014/main" id="{F3AAF44F-3461-47E2-8680-A8CD08522059}"/>
              </a:ext>
            </a:extLst>
          </p:cNvPr>
          <p:cNvSpPr>
            <a:spLocks noGrp="1"/>
          </p:cNvSpPr>
          <p:nvPr>
            <p:ph type="body" sz="quarter" idx="13"/>
          </p:nvPr>
        </p:nvSpPr>
        <p:spPr bwMode="black">
          <a:xfrm>
            <a:off x="6743700" y="1414463"/>
            <a:ext cx="5043488" cy="4751387"/>
          </a:xfrm>
        </p:spPr>
        <p:txBody>
          <a:bodyPr/>
          <a:lstStyle>
            <a:lvl1pPr>
              <a:spcAft>
                <a:spcPts val="900"/>
              </a:spcAft>
              <a:tabLst>
                <a:tab pos="5040000" algn="r"/>
              </a:tabLst>
              <a:defRPr/>
            </a:lvl1pPr>
            <a:lvl2pPr>
              <a:spcAft>
                <a:spcPts val="900"/>
              </a:spcAft>
              <a:buClr>
                <a:schemeClr val="tx1"/>
              </a:buClr>
              <a:tabLst>
                <a:tab pos="5040000" algn="r"/>
              </a:tabLst>
              <a:defRPr/>
            </a:lvl2pPr>
            <a:lvl3pPr marL="180000">
              <a:spcAft>
                <a:spcPts val="900"/>
              </a:spcAft>
              <a:buClr>
                <a:schemeClr val="tx1"/>
              </a:buClr>
              <a:tabLst>
                <a:tab pos="5040000" algn="r"/>
              </a:tabLst>
              <a:defRPr b="1"/>
            </a:lvl3pPr>
            <a:lvl4pPr marL="360000">
              <a:spcAft>
                <a:spcPts val="900"/>
              </a:spcAft>
              <a:buClr>
                <a:schemeClr val="tx1"/>
              </a:buClr>
              <a:tabLst>
                <a:tab pos="5040000" algn="r"/>
              </a:tabLst>
              <a:defRPr/>
            </a:lvl4pPr>
            <a:lvl5pPr marL="360000">
              <a:spcAft>
                <a:spcPts val="900"/>
              </a:spcAft>
              <a:buClr>
                <a:schemeClr val="tx1"/>
              </a:buClr>
              <a:tabLst>
                <a:tab pos="5040000" algn="r"/>
              </a:tabLst>
              <a:defRPr b="1"/>
            </a:lvl5pPr>
            <a:lvl6pPr marL="180000">
              <a:spcAft>
                <a:spcPts val="600"/>
              </a:spcAft>
              <a:buClr>
                <a:schemeClr val="tx1"/>
              </a:buClr>
              <a:tabLst>
                <a:tab pos="5040000" algn="r"/>
              </a:tabLst>
              <a:defRPr sz="1600"/>
            </a:lvl6pPr>
            <a:lvl7pPr marL="180000">
              <a:spcAft>
                <a:spcPts val="600"/>
              </a:spcAft>
              <a:buClr>
                <a:schemeClr val="tx1"/>
              </a:buClr>
              <a:tabLst>
                <a:tab pos="5040000" algn="r"/>
              </a:tabLst>
              <a:defRPr sz="1600" b="1"/>
            </a:lvl7pPr>
            <a:lvl8pPr marL="360000">
              <a:spcAft>
                <a:spcPts val="600"/>
              </a:spcAft>
              <a:buClr>
                <a:schemeClr val="tx1"/>
              </a:buClr>
              <a:tabLst>
                <a:tab pos="5040000" algn="r"/>
              </a:tabLst>
              <a:defRPr sz="1600"/>
            </a:lvl8pPr>
            <a:lvl9pPr marL="360000">
              <a:spcAft>
                <a:spcPts val="600"/>
              </a:spcAft>
              <a:buClr>
                <a:schemeClr val="tx1"/>
              </a:buClr>
              <a:tabLst>
                <a:tab pos="5040000" algn="r"/>
              </a:tabLst>
              <a:defRPr sz="1600" b="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Siemens Logo" descr="Siemens logo">
            <a:extLst>
              <a:ext uri="{FF2B5EF4-FFF2-40B4-BE49-F238E27FC236}">
                <a16:creationId xmlns:a16="http://schemas.microsoft.com/office/drawing/2014/main" id="{AB400EC0-C78D-42DD-85FB-5ED577185C17}"/>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
        <p:nvSpPr>
          <p:cNvPr id="9" name="Footer Placeholder" descr="Footer with copyright, author and department information, and date">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fr-FR" dirty="0"/>
              <a:t>Unrestricted | © Siemens 2025 | Siemens Digital Industries Software</a:t>
            </a:r>
            <a:endParaRPr lang="en-US" dirty="0"/>
          </a:p>
        </p:txBody>
      </p:sp>
      <p:sp>
        <p:nvSpPr>
          <p:cNvPr id="10" name="Slide Number Placeholder">
            <a:extLst>
              <a:ext uri="{FF2B5EF4-FFF2-40B4-BE49-F238E27FC236}">
                <a16:creationId xmlns:a16="http://schemas.microsoft.com/office/drawing/2014/main" id="{D3DF1D7C-B467-46E9-B036-83EC1DBE711C}"/>
              </a:ext>
              <a:ext uri="{C183D7F6-B498-43B3-948B-1728B52AA6E4}">
                <adec:decorative xmlns:adec="http://schemas.microsoft.com/office/drawing/2017/decorative" val="1"/>
              </a:ext>
            </a:extLst>
          </p:cNvPr>
          <p:cNvSpPr>
            <a:spLocks noGrp="1"/>
          </p:cNvSpPr>
          <p:nvPr>
            <p:ph type="sldNum" sz="quarter" idx="11"/>
          </p:nvPr>
        </p:nvSpPr>
        <p:spPr bwMode="black"/>
        <p:txBody>
          <a:bodyPr/>
          <a:lstStyle/>
          <a:p>
            <a:r>
              <a:rPr lang="en-US" dirty="0"/>
              <a:t> Page </a:t>
            </a:r>
            <a:fld id="{15EBE321-CBB1-4E91-BD14-37C8D44326FB}" type="slidenum">
              <a:rPr lang="en-US" smtClean="0"/>
              <a:pPr/>
              <a:t>‹#›</a:t>
            </a:fld>
            <a:endParaRPr lang="en-US" dirty="0"/>
          </a:p>
        </p:txBody>
      </p:sp>
      <p:pic>
        <p:nvPicPr>
          <p:cNvPr id="11" name="Siemens Logo" descr="Siemens logo">
            <a:extLst>
              <a:ext uri="{FF2B5EF4-FFF2-40B4-BE49-F238E27FC236}">
                <a16:creationId xmlns:a16="http://schemas.microsoft.com/office/drawing/2014/main" id="{974C97B4-5951-4311-A0E1-A935CB00C8A0}"/>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pic>
        <p:nvPicPr>
          <p:cNvPr id="3" name="Siemens Logo" descr="Siemens logo">
            <a:extLst>
              <a:ext uri="{FF2B5EF4-FFF2-40B4-BE49-F238E27FC236}">
                <a16:creationId xmlns:a16="http://schemas.microsoft.com/office/drawing/2014/main" id="{F91D6580-0D84-5ADD-9721-13C655949FA0}"/>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black">
          <a:xfrm>
            <a:off x="10635188" y="6418800"/>
            <a:ext cx="1152000" cy="183168"/>
          </a:xfrm>
          <a:prstGeom prst="rect">
            <a:avLst/>
          </a:prstGeom>
        </p:spPr>
      </p:pic>
    </p:spTree>
    <p:extLst>
      <p:ext uri="{BB962C8B-B14F-4D97-AF65-F5344CB8AC3E}">
        <p14:creationId xmlns:p14="http://schemas.microsoft.com/office/powerpoint/2010/main" val="29487246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5" pos="3978">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19" pos="4248">
          <p15:clr>
            <a:srgbClr val="65CEFF"/>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descr="Slide headline">
            <a:extLst>
              <a:ext uri="{FF2B5EF4-FFF2-40B4-BE49-F238E27FC236}">
                <a16:creationId xmlns:a16="http://schemas.microsoft.com/office/drawing/2014/main" id="{2500D031-E8B7-42AD-B616-57A243A31EFA}"/>
              </a:ext>
            </a:extLst>
          </p:cNvPr>
          <p:cNvSpPr>
            <a:spLocks noGrp="1"/>
          </p:cNvSpPr>
          <p:nvPr>
            <p:ph type="title"/>
          </p:nvPr>
        </p:nvSpPr>
        <p:spPr bwMode="black">
          <a:xfrm>
            <a:off x="410400" y="478800"/>
            <a:ext cx="9863997" cy="576000"/>
          </a:xfrm>
          <a:prstGeom prst="rect">
            <a:avLst/>
          </a:prstGeom>
        </p:spPr>
        <p:txBody>
          <a:bodyPr vert="horz" lIns="0" tIns="0" rIns="324000" bIns="14400" rtlCol="0" anchor="t" anchorCtr="0">
            <a:noAutofit/>
          </a:bodyPr>
          <a:lstStyle/>
          <a:p>
            <a:r>
              <a:rPr lang="en-US"/>
              <a:t>Click to edit Master title style</a:t>
            </a:r>
            <a:endParaRPr lang="en-US" dirty="0"/>
          </a:p>
        </p:txBody>
      </p:sp>
      <p:sp>
        <p:nvSpPr>
          <p:cNvPr id="3" name="Text Placeholder" descr="Content text frame">
            <a:extLst>
              <a:ext uri="{FF2B5EF4-FFF2-40B4-BE49-F238E27FC236}">
                <a16:creationId xmlns:a16="http://schemas.microsoft.com/office/drawing/2014/main" id="{6750A408-ED0E-47CF-AC3A-5AD4A6E25CE3}"/>
              </a:ext>
            </a:extLst>
          </p:cNvPr>
          <p:cNvSpPr>
            <a:spLocks noGrp="1"/>
          </p:cNvSpPr>
          <p:nvPr>
            <p:ph type="body" idx="1"/>
          </p:nvPr>
        </p:nvSpPr>
        <p:spPr bwMode="black">
          <a:xfrm>
            <a:off x="411161" y="1414800"/>
            <a:ext cx="7200000" cy="453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descr="Footer with copyright, author and department information, and date">
            <a:extLst>
              <a:ext uri="{FF2B5EF4-FFF2-40B4-BE49-F238E27FC236}">
                <a16:creationId xmlns:a16="http://schemas.microsoft.com/office/drawing/2014/main" id="{4F5CAFE5-0972-49AB-B42B-7C613C153AFE}"/>
              </a:ext>
            </a:extLst>
          </p:cNvPr>
          <p:cNvSpPr>
            <a:spLocks noGrp="1"/>
          </p:cNvSpPr>
          <p:nvPr>
            <p:ph type="ftr" sz="quarter" idx="3"/>
          </p:nvPr>
        </p:nvSpPr>
        <p:spPr bwMode="black">
          <a:xfrm>
            <a:off x="1059160" y="6310800"/>
            <a:ext cx="9216000" cy="547200"/>
          </a:xfrm>
          <a:prstGeom prst="rect">
            <a:avLst/>
          </a:prstGeom>
        </p:spPr>
        <p:txBody>
          <a:bodyPr vert="horz" lIns="0" tIns="0" rIns="0" bIns="61200" rtlCol="0" anchor="ctr" anchorCtr="0"/>
          <a:lstStyle>
            <a:lvl1pPr algn="l">
              <a:lnSpc>
                <a:spcPct val="100000"/>
              </a:lnSpc>
              <a:defRPr sz="900">
                <a:solidFill>
                  <a:schemeClr val="tx1"/>
                </a:solidFill>
                <a:latin typeface="+mn-lt"/>
              </a:defRPr>
            </a:lvl1pPr>
          </a:lstStyle>
          <a:p>
            <a:pPr>
              <a:lnSpc>
                <a:spcPct val="100000"/>
              </a:lnSpc>
            </a:pPr>
            <a:r>
              <a:rPr lang="fr-FR" dirty="0"/>
              <a:t>Unrestricted | © Siemens 2025 | Siemens Digital Industries Software</a:t>
            </a:r>
            <a:endParaRPr lang="en-US" dirty="0"/>
          </a:p>
        </p:txBody>
      </p:sp>
      <p:sp>
        <p:nvSpPr>
          <p:cNvPr id="6" name="Slide Number Placeholder" descr="Page number">
            <a:extLst>
              <a:ext uri="{FF2B5EF4-FFF2-40B4-BE49-F238E27FC236}">
                <a16:creationId xmlns:a16="http://schemas.microsoft.com/office/drawing/2014/main" id="{1C051FD7-F65C-4306-9083-C9770A0AF2DF}"/>
              </a:ext>
            </a:extLst>
          </p:cNvPr>
          <p:cNvSpPr>
            <a:spLocks noGrp="1"/>
          </p:cNvSpPr>
          <p:nvPr>
            <p:ph type="sldNum" sz="quarter" idx="4"/>
          </p:nvPr>
        </p:nvSpPr>
        <p:spPr bwMode="black">
          <a:xfrm>
            <a:off x="411162" y="6310800"/>
            <a:ext cx="648000" cy="547200"/>
          </a:xfrm>
          <a:prstGeom prst="rect">
            <a:avLst/>
          </a:prstGeom>
        </p:spPr>
        <p:txBody>
          <a:bodyPr vert="horz" lIns="0" tIns="0" rIns="0" bIns="61200" rtlCol="0" anchor="ctr" anchorCtr="0"/>
          <a:lstStyle>
            <a:lvl1pPr algn="l">
              <a:lnSpc>
                <a:spcPct val="100000"/>
              </a:lnSpc>
              <a:defRPr sz="900" b="1">
                <a:solidFill>
                  <a:schemeClr val="tx1"/>
                </a:solidFill>
                <a:latin typeface="+mn-lt"/>
              </a:defRPr>
            </a:lvl1pPr>
          </a:lstStyle>
          <a:p>
            <a:r>
              <a:rPr lang="en-US" dirty="0"/>
              <a:t> Page </a:t>
            </a:r>
            <a:fld id="{15EBE321-CBB1-4E91-BD14-37C8D44326FB}" type="slidenum">
              <a:rPr lang="en-US" smtClean="0"/>
              <a:pPr/>
              <a:t>‹#›</a:t>
            </a:fld>
            <a:endParaRPr lang="en-US" dirty="0"/>
          </a:p>
        </p:txBody>
      </p:sp>
      <p:pic>
        <p:nvPicPr>
          <p:cNvPr id="8" name="Picture 7" descr="A black and yellow sign with white text&#10;&#10;Description automatically generated">
            <a:extLst>
              <a:ext uri="{FF2B5EF4-FFF2-40B4-BE49-F238E27FC236}">
                <a16:creationId xmlns:a16="http://schemas.microsoft.com/office/drawing/2014/main" id="{FB281D01-B490-A065-2215-944D784E922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45602" y="117081"/>
            <a:ext cx="1152001" cy="798521"/>
          </a:xfrm>
          <a:prstGeom prst="rect">
            <a:avLst/>
          </a:prstGeom>
        </p:spPr>
      </p:pic>
    </p:spTree>
    <p:extLst>
      <p:ext uri="{BB962C8B-B14F-4D97-AF65-F5344CB8AC3E}">
        <p14:creationId xmlns:p14="http://schemas.microsoft.com/office/powerpoint/2010/main" val="777076301"/>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9" r:id="rId5"/>
    <p:sldLayoutId id="2147483836" r:id="rId6"/>
    <p:sldLayoutId id="2147483837" r:id="rId7"/>
    <p:sldLayoutId id="2147483838" r:id="rId8"/>
    <p:sldLayoutId id="2147483843" r:id="rId9"/>
    <p:sldLayoutId id="2147483848" r:id="rId10"/>
    <p:sldLayoutId id="2147483849" r:id="rId11"/>
    <p:sldLayoutId id="2147483857" r:id="rId12"/>
    <p:sldLayoutId id="2147483858" r:id="rId13"/>
    <p:sldLayoutId id="2147483862" r:id="rId14"/>
  </p:sldLayoutIdLst>
  <p:hf hdr="0" dt="0"/>
  <p:txStyles>
    <p:titleStyle>
      <a:lvl1pPr algn="l" defTabSz="914400" rtl="0" eaLnBrk="1" latinLnBrk="0" hangingPunct="1">
        <a:lnSpc>
          <a:spcPct val="90000"/>
        </a:lnSpc>
        <a:spcBef>
          <a:spcPct val="0"/>
        </a:spcBef>
        <a:buNone/>
        <a:defRPr sz="20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6.png"/><Relationship Id="rId7" Type="http://schemas.openxmlformats.org/officeDocument/2006/relationships/image" Target="../media/image46.png"/><Relationship Id="rId2" Type="http://schemas.openxmlformats.org/officeDocument/2006/relationships/image" Target="../media/image32.png"/><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xml"/><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42.png"/><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9.xml"/><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36.png"/><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5.png"/><Relationship Id="rId1" Type="http://schemas.openxmlformats.org/officeDocument/2006/relationships/slideLayout" Target="../slideLayouts/slideLayout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image" Target="../media/image70.png"/><Relationship Id="rId1" Type="http://schemas.openxmlformats.org/officeDocument/2006/relationships/slideLayout" Target="../slideLayouts/slideLayout9.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78.pn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9.png"/><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hyperlink" Target="mailto:darron.lastname@siemens.com" TargetMode="Externa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hyperlink" Target="https://spectrum.ieee.org/trillion-transistor-gpu" TargetMode="External"/><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hyperlink" Target="https://www.semiconductors.org/america-faces-significant-shortage-of-tech-workers-in-semiconductor-industry-and-throughout-u-s-economy/#:~:text=WASHINGTON%E2%80%94July%2025%2C%202023%E2%80%94The%20Semiconductor%20Industry%20Association%20%28SIA%29%2C%20in,million%20such%20workers%20throughout%20the%20broader%20U.S.%20econom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descr="Headline of the presentation">
            <a:extLst>
              <a:ext uri="{FF2B5EF4-FFF2-40B4-BE49-F238E27FC236}">
                <a16:creationId xmlns:a16="http://schemas.microsoft.com/office/drawing/2014/main" id="{DA865AB3-8AE0-4AB0-94C2-2E517EC147DE}"/>
              </a:ext>
            </a:extLst>
          </p:cNvPr>
          <p:cNvSpPr>
            <a:spLocks noGrp="1"/>
          </p:cNvSpPr>
          <p:nvPr>
            <p:ph type="title"/>
          </p:nvPr>
        </p:nvSpPr>
        <p:spPr>
          <a:xfrm>
            <a:off x="410400" y="3780000"/>
            <a:ext cx="7357187" cy="2462213"/>
          </a:xfrm>
        </p:spPr>
        <p:txBody>
          <a:bodyPr/>
          <a:lstStyle/>
          <a:p>
            <a:r>
              <a:rPr kumimoji="0" lang="en-GB" sz="4000" b="0" i="0" u="none" strike="noStrike" kern="1200" cap="none" spc="0" normalizeH="0" baseline="0" noProof="0" dirty="0">
                <a:ln>
                  <a:noFill/>
                </a:ln>
                <a:solidFill>
                  <a:prstClr val="white"/>
                </a:solidFill>
                <a:effectLst/>
                <a:uLnTx/>
                <a:uFillTx/>
                <a:latin typeface="Arial"/>
                <a:ea typeface="+mj-ea"/>
                <a:cs typeface="+mj-cs"/>
              </a:rPr>
              <a:t>Step Function Leaps in RTL </a:t>
            </a:r>
            <a:r>
              <a:rPr kumimoji="0" lang="en-GB" sz="4000" b="0" i="0" u="none" strike="noStrike" kern="1200" cap="none" spc="0" normalizeH="0" baseline="0" noProof="0" dirty="0">
                <a:ln>
                  <a:noFill/>
                </a:ln>
                <a:solidFill>
                  <a:srgbClr val="00FEC6"/>
                </a:solidFill>
                <a:effectLst/>
                <a:uLnTx/>
                <a:uFillTx/>
                <a:latin typeface="Arial"/>
                <a:ea typeface="+mj-ea"/>
                <a:cs typeface="+mj-cs"/>
              </a:rPr>
              <a:t>Functional Verification</a:t>
            </a:r>
            <a:br>
              <a:rPr lang="en-GB" sz="4000" dirty="0">
                <a:solidFill>
                  <a:prstClr val="white"/>
                </a:solidFill>
                <a:latin typeface="Arial"/>
              </a:rPr>
            </a:br>
            <a:r>
              <a:rPr kumimoji="0" lang="en-GB" sz="4000" b="0" i="0" u="none" strike="noStrike" kern="1200" cap="none" spc="0" normalizeH="0" baseline="0" noProof="0" dirty="0">
                <a:ln>
                  <a:noFill/>
                </a:ln>
                <a:solidFill>
                  <a:prstClr val="white"/>
                </a:solidFill>
                <a:effectLst/>
                <a:uLnTx/>
                <a:uFillTx/>
                <a:latin typeface="Arial"/>
                <a:ea typeface="+mj-ea"/>
                <a:cs typeface="+mj-cs"/>
              </a:rPr>
              <a:t>Powered by</a:t>
            </a:r>
            <a:br>
              <a:rPr kumimoji="0" lang="en-GB" sz="4000" b="0" i="0" u="none" strike="noStrike" kern="1200" cap="none" spc="0" normalizeH="0" baseline="0" noProof="0" dirty="0">
                <a:ln>
                  <a:noFill/>
                </a:ln>
                <a:solidFill>
                  <a:prstClr val="white"/>
                </a:solidFill>
                <a:effectLst/>
                <a:uLnTx/>
                <a:uFillTx/>
                <a:latin typeface="Arial"/>
                <a:ea typeface="+mj-ea"/>
                <a:cs typeface="+mj-cs"/>
              </a:rPr>
            </a:br>
            <a:r>
              <a:rPr kumimoji="0" lang="en-GB" sz="4000" b="0" i="0" u="none" strike="noStrike" kern="1200" cap="none" spc="0" normalizeH="0" baseline="0" noProof="0" dirty="0">
                <a:ln>
                  <a:noFill/>
                </a:ln>
                <a:solidFill>
                  <a:srgbClr val="00FEC6"/>
                </a:solidFill>
                <a:effectLst/>
                <a:uLnTx/>
                <a:uFillTx/>
                <a:latin typeface="Arial"/>
                <a:ea typeface="+mj-ea"/>
                <a:cs typeface="+mj-cs"/>
              </a:rPr>
              <a:t>AI/ML Innovations</a:t>
            </a:r>
            <a:endParaRPr lang="en-US" sz="5400" noProof="0" dirty="0"/>
          </a:p>
        </p:txBody>
      </p:sp>
      <p:sp>
        <p:nvSpPr>
          <p:cNvPr id="2" name="Footer Placeholder" descr="Footer with copyright, author and department information, and date">
            <a:extLst>
              <a:ext uri="{FF2B5EF4-FFF2-40B4-BE49-F238E27FC236}">
                <a16:creationId xmlns:a16="http://schemas.microsoft.com/office/drawing/2014/main" id="{8FDA17C2-CC0D-4A70-A1C4-4DAA44F64772}"/>
              </a:ext>
            </a:extLst>
          </p:cNvPr>
          <p:cNvSpPr>
            <a:spLocks noGrp="1"/>
          </p:cNvSpPr>
          <p:nvPr>
            <p:ph type="ftr" sz="quarter" idx="13"/>
          </p:nvPr>
        </p:nvSpPr>
        <p:spPr/>
        <p:txBody>
          <a:bodyPr/>
          <a:lstStyle/>
          <a:p>
            <a:r>
              <a:rPr lang="fr-FR" dirty="0"/>
              <a:t>Unrestricted | © Siemens 2025 | Siemens Digital Industries Software</a:t>
            </a:r>
            <a:endParaRPr lang="en-US" dirty="0"/>
          </a:p>
        </p:txBody>
      </p:sp>
      <p:pic>
        <p:nvPicPr>
          <p:cNvPr id="5" name="Picture Placeholder 11">
            <a:extLst>
              <a:ext uri="{FF2B5EF4-FFF2-40B4-BE49-F238E27FC236}">
                <a16:creationId xmlns:a16="http://schemas.microsoft.com/office/drawing/2014/main" id="{8EE72FF3-0ABE-81E5-7D9C-7723E9422949}"/>
              </a:ext>
            </a:extLst>
          </p:cNvPr>
          <p:cNvPicPr>
            <a:picLocks noChangeAspect="1"/>
          </p:cNvPicPr>
          <p:nvPr/>
        </p:nvPicPr>
        <p:blipFill rotWithShape="1">
          <a:blip r:embed="rId3"/>
          <a:srcRect t="17093" b="17093"/>
          <a:stretch/>
        </p:blipFill>
        <p:spPr bwMode="ltGray">
          <a:xfrm>
            <a:off x="0" y="0"/>
            <a:ext cx="12192000" cy="3502800"/>
          </a:xfrm>
          <a:prstGeom prst="rect">
            <a:avLst/>
          </a:prstGeom>
          <a:solidFill>
            <a:srgbClr val="9999A9"/>
          </a:solidFill>
        </p:spPr>
      </p:pic>
      <p:pic>
        <p:nvPicPr>
          <p:cNvPr id="7" name="Picture 6" descr="A black and yellow sign with white text&#10;&#10;Description automatically generated">
            <a:extLst>
              <a:ext uri="{FF2B5EF4-FFF2-40B4-BE49-F238E27FC236}">
                <a16:creationId xmlns:a16="http://schemas.microsoft.com/office/drawing/2014/main" id="{53F4E557-FFAA-B544-4B0A-A3FD766C28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5282" y="3429000"/>
            <a:ext cx="3919576" cy="2716892"/>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B5EAF4C9-1DF0-BD01-6DFE-E5EDA036E0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2160" y="6088266"/>
            <a:ext cx="1139905" cy="637709"/>
          </a:xfrm>
          <a:prstGeom prst="rect">
            <a:avLst/>
          </a:prstGeom>
        </p:spPr>
      </p:pic>
    </p:spTree>
    <p:extLst>
      <p:ext uri="{BB962C8B-B14F-4D97-AF65-F5344CB8AC3E}">
        <p14:creationId xmlns:p14="http://schemas.microsoft.com/office/powerpoint/2010/main" val="1053205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D91A6-8877-7D65-4066-EA3EA59687DE}"/>
              </a:ext>
            </a:extLst>
          </p:cNvPr>
          <p:cNvSpPr>
            <a:spLocks noGrp="1"/>
          </p:cNvSpPr>
          <p:nvPr>
            <p:ph type="title"/>
          </p:nvPr>
        </p:nvSpPr>
        <p:spPr/>
        <p:txBody>
          <a:bodyPr/>
          <a:lstStyle/>
          <a:p>
            <a:r>
              <a:rPr lang="en-GB" sz="2000" b="0" dirty="0"/>
              <a:t>Smart Creation</a:t>
            </a:r>
            <a:br>
              <a:rPr lang="en-GB" sz="2000" b="0" dirty="0"/>
            </a:br>
            <a:r>
              <a:rPr lang="en-GB" sz="2000" b="0" dirty="0"/>
              <a:t>Generative AI Platform and Technologies</a:t>
            </a:r>
            <a:endParaRPr lang="en-GB" dirty="0"/>
          </a:p>
        </p:txBody>
      </p:sp>
      <p:sp>
        <p:nvSpPr>
          <p:cNvPr id="3" name="Text Placeholder 2">
            <a:extLst>
              <a:ext uri="{FF2B5EF4-FFF2-40B4-BE49-F238E27FC236}">
                <a16:creationId xmlns:a16="http://schemas.microsoft.com/office/drawing/2014/main" id="{F6D57B63-82D3-FE75-E84E-7D6F66C70850}"/>
              </a:ext>
            </a:extLst>
          </p:cNvPr>
          <p:cNvSpPr>
            <a:spLocks noGrp="1"/>
          </p:cNvSpPr>
          <p:nvPr>
            <p:ph type="body" sz="quarter" idx="12"/>
          </p:nvPr>
        </p:nvSpPr>
        <p:spPr/>
        <p:txBody>
          <a:bodyPr/>
          <a:lstStyle/>
          <a:p>
            <a:r>
              <a:rPr lang="en-GB" dirty="0"/>
              <a:t>Siemens EDAi Platform</a:t>
            </a:r>
          </a:p>
          <a:p>
            <a:r>
              <a:rPr lang="en-GB" dirty="0"/>
              <a:t>Generative AI Delivery</a:t>
            </a:r>
          </a:p>
        </p:txBody>
      </p:sp>
      <p:sp>
        <p:nvSpPr>
          <p:cNvPr id="5" name="Footer Placeholder 4">
            <a:extLst>
              <a:ext uri="{FF2B5EF4-FFF2-40B4-BE49-F238E27FC236}">
                <a16:creationId xmlns:a16="http://schemas.microsoft.com/office/drawing/2014/main" id="{8BCA2EED-1BEB-16A8-51DB-B805EA89A2B7}"/>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5513D2A6-CC37-9A05-E45E-8C8C748E621D}"/>
              </a:ext>
            </a:extLst>
          </p:cNvPr>
          <p:cNvSpPr>
            <a:spLocks noGrp="1"/>
          </p:cNvSpPr>
          <p:nvPr>
            <p:ph type="sldNum" sz="quarter" idx="11"/>
          </p:nvPr>
        </p:nvSpPr>
        <p:spPr/>
        <p:txBody>
          <a:bodyPr/>
          <a:lstStyle/>
          <a:p>
            <a:r>
              <a:rPr lang="en-US"/>
              <a:t> Page </a:t>
            </a:r>
            <a:fld id="{15EBE321-CBB1-4E91-BD14-37C8D44326FB}" type="slidenum">
              <a:rPr lang="en-US" smtClean="0"/>
              <a:pPr/>
              <a:t>10</a:t>
            </a:fld>
            <a:endParaRPr lang="en-US" dirty="0"/>
          </a:p>
        </p:txBody>
      </p:sp>
    </p:spTree>
    <p:extLst>
      <p:ext uri="{BB962C8B-B14F-4D97-AF65-F5344CB8AC3E}">
        <p14:creationId xmlns:p14="http://schemas.microsoft.com/office/powerpoint/2010/main" val="1609378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7B4C3-F3E7-74CA-AC05-AC53512E08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2A8919-28C3-1116-A9D7-4BB23502CD0C}"/>
              </a:ext>
            </a:extLst>
          </p:cNvPr>
          <p:cNvSpPr>
            <a:spLocks noGrp="1"/>
          </p:cNvSpPr>
          <p:nvPr>
            <p:ph type="title"/>
          </p:nvPr>
        </p:nvSpPr>
        <p:spPr/>
        <p:txBody>
          <a:bodyPr/>
          <a:lstStyle/>
          <a:p>
            <a:r>
              <a:rPr lang="en-GB" sz="2000" b="0" dirty="0"/>
              <a:t>Smart Creation</a:t>
            </a:r>
            <a:br>
              <a:rPr lang="en-GB" sz="2000" b="0" dirty="0"/>
            </a:br>
            <a:r>
              <a:rPr lang="en-GB" sz="2000" b="0" dirty="0"/>
              <a:t>Applying Generative AI to Assertion Based Methodologies</a:t>
            </a:r>
            <a:endParaRPr lang="en-GB" dirty="0"/>
          </a:p>
        </p:txBody>
      </p:sp>
      <p:sp>
        <p:nvSpPr>
          <p:cNvPr id="3" name="Text Placeholder 2">
            <a:extLst>
              <a:ext uri="{FF2B5EF4-FFF2-40B4-BE49-F238E27FC236}">
                <a16:creationId xmlns:a16="http://schemas.microsoft.com/office/drawing/2014/main" id="{9E411462-557F-C489-786A-BAC3421F6F58}"/>
              </a:ext>
            </a:extLst>
          </p:cNvPr>
          <p:cNvSpPr>
            <a:spLocks noGrp="1"/>
          </p:cNvSpPr>
          <p:nvPr>
            <p:ph type="body" sz="quarter" idx="12"/>
          </p:nvPr>
        </p:nvSpPr>
        <p:spPr/>
        <p:txBody>
          <a:bodyPr/>
          <a:lstStyle/>
          <a:p>
            <a:r>
              <a:rPr lang="en-GB" dirty="0"/>
              <a:t>Property Assist Overview</a:t>
            </a:r>
          </a:p>
          <a:p>
            <a:r>
              <a:rPr lang="en-GB" dirty="0"/>
              <a:t>Customer Benefits</a:t>
            </a:r>
          </a:p>
          <a:p>
            <a:endParaRPr lang="en-GB" dirty="0"/>
          </a:p>
        </p:txBody>
      </p:sp>
      <p:sp>
        <p:nvSpPr>
          <p:cNvPr id="5" name="Footer Placeholder 4">
            <a:extLst>
              <a:ext uri="{FF2B5EF4-FFF2-40B4-BE49-F238E27FC236}">
                <a16:creationId xmlns:a16="http://schemas.microsoft.com/office/drawing/2014/main" id="{6C385C56-1D3D-0285-502D-0CCCF42EFB4D}"/>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F4B29833-5EE6-6DB7-6B65-ACCAF5B46408}"/>
              </a:ext>
            </a:extLst>
          </p:cNvPr>
          <p:cNvSpPr>
            <a:spLocks noGrp="1"/>
          </p:cNvSpPr>
          <p:nvPr>
            <p:ph type="sldNum" sz="quarter" idx="11"/>
          </p:nvPr>
        </p:nvSpPr>
        <p:spPr/>
        <p:txBody>
          <a:bodyPr/>
          <a:lstStyle/>
          <a:p>
            <a:r>
              <a:rPr lang="en-US"/>
              <a:t> Page </a:t>
            </a:r>
            <a:fld id="{15EBE321-CBB1-4E91-BD14-37C8D44326FB}" type="slidenum">
              <a:rPr lang="en-US" smtClean="0"/>
              <a:pPr/>
              <a:t>11</a:t>
            </a:fld>
            <a:endParaRPr lang="en-US" dirty="0"/>
          </a:p>
        </p:txBody>
      </p:sp>
    </p:spTree>
    <p:extLst>
      <p:ext uri="{BB962C8B-B14F-4D97-AF65-F5344CB8AC3E}">
        <p14:creationId xmlns:p14="http://schemas.microsoft.com/office/powerpoint/2010/main" val="3859456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AD1D182-962D-818A-090E-3F3E61EC135D}"/>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6CA4BE2F-3F12-876C-FD69-D474C14186B2}"/>
              </a:ext>
            </a:extLst>
          </p:cNvPr>
          <p:cNvSpPr>
            <a:spLocks noGrp="1"/>
          </p:cNvSpPr>
          <p:nvPr>
            <p:ph type="sldNum" sz="quarter" idx="11"/>
          </p:nvPr>
        </p:nvSpPr>
        <p:spPr/>
        <p:txBody>
          <a:bodyPr/>
          <a:lstStyle/>
          <a:p>
            <a:r>
              <a:rPr lang="en-US"/>
              <a:t> Page </a:t>
            </a:r>
            <a:fld id="{15EBE321-CBB1-4E91-BD14-37C8D44326FB}" type="slidenum">
              <a:rPr lang="en-US" smtClean="0"/>
              <a:pPr/>
              <a:t>12</a:t>
            </a:fld>
            <a:endParaRPr lang="en-US" dirty="0"/>
          </a:p>
        </p:txBody>
      </p:sp>
      <p:sp>
        <p:nvSpPr>
          <p:cNvPr id="7" name="Title 1">
            <a:extLst>
              <a:ext uri="{FF2B5EF4-FFF2-40B4-BE49-F238E27FC236}">
                <a16:creationId xmlns:a16="http://schemas.microsoft.com/office/drawing/2014/main" id="{B76AED8F-9724-39AF-CF5B-5545E7B60697}"/>
              </a:ext>
            </a:extLst>
          </p:cNvPr>
          <p:cNvSpPr>
            <a:spLocks noGrp="1"/>
          </p:cNvSpPr>
          <p:nvPr>
            <p:ph type="title"/>
          </p:nvPr>
        </p:nvSpPr>
        <p:spPr>
          <a:xfrm>
            <a:off x="2990892" y="1124743"/>
            <a:ext cx="6244400" cy="3833093"/>
          </a:xfrm>
        </p:spPr>
        <p:txBody>
          <a:bodyPr/>
          <a:lstStyle/>
          <a:p>
            <a:pPr algn="ctr">
              <a:lnSpc>
                <a:spcPct val="100000"/>
              </a:lnSpc>
            </a:pPr>
            <a:r>
              <a:rPr lang="en-GB" sz="4000" b="0" dirty="0"/>
              <a:t>Smart Creation</a:t>
            </a:r>
            <a:br>
              <a:rPr lang="en-GB" sz="4000" b="0" dirty="0"/>
            </a:br>
            <a:r>
              <a:rPr lang="en-GB" sz="4000" b="0" dirty="0"/>
              <a:t>Generative AI</a:t>
            </a:r>
            <a:br>
              <a:rPr lang="en-GB" sz="4000" b="0" dirty="0"/>
            </a:br>
            <a:br>
              <a:rPr lang="en-GB" sz="4000" dirty="0">
                <a:solidFill>
                  <a:srgbClr val="00D7A0"/>
                </a:solidFill>
              </a:rPr>
            </a:br>
            <a:r>
              <a:rPr lang="en-GB" sz="4000" dirty="0">
                <a:solidFill>
                  <a:srgbClr val="00D7A0"/>
                </a:solidFill>
              </a:rPr>
              <a:t>Faster Engineers </a:t>
            </a:r>
            <a:br>
              <a:rPr lang="en-GB" sz="4000" dirty="0">
                <a:solidFill>
                  <a:srgbClr val="00D7A0"/>
                </a:solidFill>
              </a:rPr>
            </a:br>
            <a:r>
              <a:rPr lang="en-GB" sz="4000" b="0" dirty="0">
                <a:solidFill>
                  <a:srgbClr val="00D7A0"/>
                </a:solidFill>
              </a:rPr>
              <a:t>with</a:t>
            </a:r>
            <a:br>
              <a:rPr lang="en-GB" sz="4000" dirty="0">
                <a:solidFill>
                  <a:srgbClr val="00D7A0"/>
                </a:solidFill>
              </a:rPr>
            </a:br>
            <a:r>
              <a:rPr lang="en-GB" sz="4000" dirty="0">
                <a:solidFill>
                  <a:srgbClr val="00D7A0"/>
                </a:solidFill>
              </a:rPr>
              <a:t>Property Assist Demo</a:t>
            </a:r>
            <a:endParaRPr lang="en-GB" sz="4000" b="0" dirty="0">
              <a:solidFill>
                <a:srgbClr val="00D7A0"/>
              </a:solidFill>
            </a:endParaRPr>
          </a:p>
        </p:txBody>
      </p:sp>
    </p:spTree>
    <p:extLst>
      <p:ext uri="{BB962C8B-B14F-4D97-AF65-F5344CB8AC3E}">
        <p14:creationId xmlns:p14="http://schemas.microsoft.com/office/powerpoint/2010/main" val="28044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0EF2F-99D3-1F2C-0F10-2A059D34DE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5DA2A7-7C80-15A7-2B08-0B85A293D2A9}"/>
              </a:ext>
            </a:extLst>
          </p:cNvPr>
          <p:cNvSpPr>
            <a:spLocks noGrp="1"/>
          </p:cNvSpPr>
          <p:nvPr>
            <p:ph type="title"/>
          </p:nvPr>
        </p:nvSpPr>
        <p:spPr/>
        <p:txBody>
          <a:bodyPr/>
          <a:lstStyle/>
          <a:p>
            <a:r>
              <a:rPr lang="en-US" noProof="0" dirty="0"/>
              <a:t>Smart Verification</a:t>
            </a:r>
            <a:br>
              <a:rPr lang="en-US" noProof="0" dirty="0"/>
            </a:br>
            <a:r>
              <a:rPr lang="en-GB" b="0" dirty="0"/>
              <a:t>Accelerating Regressions</a:t>
            </a:r>
            <a:endParaRPr lang="en-GB" dirty="0"/>
          </a:p>
        </p:txBody>
      </p:sp>
      <p:sp>
        <p:nvSpPr>
          <p:cNvPr id="5" name="Footer Placeholder 4">
            <a:extLst>
              <a:ext uri="{FF2B5EF4-FFF2-40B4-BE49-F238E27FC236}">
                <a16:creationId xmlns:a16="http://schemas.microsoft.com/office/drawing/2014/main" id="{7DB5B05D-907B-EA2B-8435-20E94DCF1CC3}"/>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BC15D419-1965-909C-C65C-CC1028657E85}"/>
              </a:ext>
            </a:extLst>
          </p:cNvPr>
          <p:cNvSpPr>
            <a:spLocks noGrp="1"/>
          </p:cNvSpPr>
          <p:nvPr>
            <p:ph type="sldNum" sz="quarter" idx="11"/>
          </p:nvPr>
        </p:nvSpPr>
        <p:spPr/>
        <p:txBody>
          <a:bodyPr/>
          <a:lstStyle/>
          <a:p>
            <a:r>
              <a:rPr lang="en-US"/>
              <a:t> Page </a:t>
            </a:r>
            <a:fld id="{15EBE321-CBB1-4E91-BD14-37C8D44326FB}" type="slidenum">
              <a:rPr lang="en-US" smtClean="0"/>
              <a:pPr/>
              <a:t>13</a:t>
            </a:fld>
            <a:endParaRPr lang="en-US" dirty="0"/>
          </a:p>
        </p:txBody>
      </p:sp>
      <p:grpSp>
        <p:nvGrpSpPr>
          <p:cNvPr id="3" name="Group 2">
            <a:extLst>
              <a:ext uri="{FF2B5EF4-FFF2-40B4-BE49-F238E27FC236}">
                <a16:creationId xmlns:a16="http://schemas.microsoft.com/office/drawing/2014/main" id="{AD7C6D62-5568-BDB2-9F47-740EEF3501BE}"/>
              </a:ext>
            </a:extLst>
          </p:cNvPr>
          <p:cNvGrpSpPr/>
          <p:nvPr/>
        </p:nvGrpSpPr>
        <p:grpSpPr>
          <a:xfrm>
            <a:off x="3523686" y="1104665"/>
            <a:ext cx="5171791" cy="4868916"/>
            <a:chOff x="3293346" y="1223325"/>
            <a:chExt cx="5171791" cy="4868916"/>
          </a:xfrm>
        </p:grpSpPr>
        <p:grpSp>
          <p:nvGrpSpPr>
            <p:cNvPr id="4" name="Group 3">
              <a:extLst>
                <a:ext uri="{FF2B5EF4-FFF2-40B4-BE49-F238E27FC236}">
                  <a16:creationId xmlns:a16="http://schemas.microsoft.com/office/drawing/2014/main" id="{9A314DC7-9A60-D678-F77F-51C06DFB1851}"/>
                </a:ext>
              </a:extLst>
            </p:cNvPr>
            <p:cNvGrpSpPr/>
            <p:nvPr/>
          </p:nvGrpSpPr>
          <p:grpSpPr>
            <a:xfrm>
              <a:off x="3293346" y="1223325"/>
              <a:ext cx="5171791" cy="4868916"/>
              <a:chOff x="3498068" y="1208564"/>
              <a:chExt cx="5171791" cy="4868916"/>
            </a:xfrm>
          </p:grpSpPr>
          <p:grpSp>
            <p:nvGrpSpPr>
              <p:cNvPr id="8" name="Group 7">
                <a:extLst>
                  <a:ext uri="{FF2B5EF4-FFF2-40B4-BE49-F238E27FC236}">
                    <a16:creationId xmlns:a16="http://schemas.microsoft.com/office/drawing/2014/main" id="{5FEAB53F-14F2-E5E6-3114-7A5D3AB9A865}"/>
                  </a:ext>
                </a:extLst>
              </p:cNvPr>
              <p:cNvGrpSpPr/>
              <p:nvPr/>
            </p:nvGrpSpPr>
            <p:grpSpPr>
              <a:xfrm>
                <a:off x="3498068" y="1208564"/>
                <a:ext cx="5171791" cy="4868916"/>
                <a:chOff x="3498068" y="1208564"/>
                <a:chExt cx="5171791" cy="4868916"/>
              </a:xfrm>
            </p:grpSpPr>
            <p:sp>
              <p:nvSpPr>
                <p:cNvPr id="11" name="Oval 10">
                  <a:extLst>
                    <a:ext uri="{FF2B5EF4-FFF2-40B4-BE49-F238E27FC236}">
                      <a16:creationId xmlns:a16="http://schemas.microsoft.com/office/drawing/2014/main" id="{F649BAFC-AFCF-04BE-D164-2736EB93F3DA}"/>
                    </a:ext>
                  </a:extLst>
                </p:cNvPr>
                <p:cNvSpPr>
                  <a:spLocks noChangeAspect="1"/>
                </p:cNvSpPr>
                <p:nvPr/>
              </p:nvSpPr>
              <p:spPr>
                <a:xfrm>
                  <a:off x="3498068" y="1208564"/>
                  <a:ext cx="5171791" cy="4868916"/>
                </a:xfrm>
                <a:prstGeom prst="ellipse">
                  <a:avLst/>
                </a:prstGeom>
                <a:solidFill>
                  <a:srgbClr val="00002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p>
              </p:txBody>
            </p:sp>
            <p:grpSp>
              <p:nvGrpSpPr>
                <p:cNvPr id="12" name="Group 11">
                  <a:extLst>
                    <a:ext uri="{FF2B5EF4-FFF2-40B4-BE49-F238E27FC236}">
                      <a16:creationId xmlns:a16="http://schemas.microsoft.com/office/drawing/2014/main" id="{D252193B-B18F-8A06-5822-5BE5E53D9740}"/>
                    </a:ext>
                  </a:extLst>
                </p:cNvPr>
                <p:cNvGrpSpPr/>
                <p:nvPr/>
              </p:nvGrpSpPr>
              <p:grpSpPr>
                <a:xfrm>
                  <a:off x="4498662" y="2230751"/>
                  <a:ext cx="3351375" cy="3266230"/>
                  <a:chOff x="4453585" y="2142710"/>
                  <a:chExt cx="3351375" cy="3266230"/>
                </a:xfrm>
              </p:grpSpPr>
              <p:pic>
                <p:nvPicPr>
                  <p:cNvPr id="13" name="Picture 12" descr="A green glowing particles in a black background&#10;&#10;Description automatically generated">
                    <a:extLst>
                      <a:ext uri="{FF2B5EF4-FFF2-40B4-BE49-F238E27FC236}">
                        <a16:creationId xmlns:a16="http://schemas.microsoft.com/office/drawing/2014/main" id="{67EF9C89-C673-5050-E745-E284E9048A4D}"/>
                      </a:ext>
                    </a:extLst>
                  </p:cNvPr>
                  <p:cNvPicPr>
                    <a:picLocks noChangeAspect="1"/>
                  </p:cNvPicPr>
                  <p:nvPr/>
                </p:nvPicPr>
                <p:blipFill rotWithShape="1">
                  <a:blip r:embed="rId2">
                    <a:extLst>
                      <a:ext uri="{28A0092B-C50C-407E-A947-70E740481C1C}">
                        <a14:useLocalDpi xmlns:a14="http://schemas.microsoft.com/office/drawing/2010/main" val="0"/>
                      </a:ext>
                    </a:extLst>
                  </a:blip>
                  <a:srcRect l="10057" t="11179" r="7581" b="8552"/>
                  <a:stretch/>
                </p:blipFill>
                <p:spPr>
                  <a:xfrm>
                    <a:off x="4453585" y="2142710"/>
                    <a:ext cx="3351375" cy="3266230"/>
                  </a:xfrm>
                  <a:prstGeom prst="rect">
                    <a:avLst/>
                  </a:prstGeom>
                </p:spPr>
              </p:pic>
              <p:grpSp>
                <p:nvGrpSpPr>
                  <p:cNvPr id="14" name="Group 158">
                    <a:extLst>
                      <a:ext uri="{FF2B5EF4-FFF2-40B4-BE49-F238E27FC236}">
                        <a16:creationId xmlns:a16="http://schemas.microsoft.com/office/drawing/2014/main" id="{57368D2B-BA7C-D3C2-3843-DBA3F9053200}"/>
                      </a:ext>
                    </a:extLst>
                  </p:cNvPr>
                  <p:cNvGrpSpPr>
                    <a:grpSpLocks noChangeAspect="1"/>
                  </p:cNvGrpSpPr>
                  <p:nvPr/>
                </p:nvGrpSpPr>
                <p:grpSpPr bwMode="auto">
                  <a:xfrm>
                    <a:off x="5543440" y="3207873"/>
                    <a:ext cx="975983" cy="1020127"/>
                    <a:chOff x="2639" y="900"/>
                    <a:chExt cx="2409" cy="2518"/>
                  </a:xfrm>
                  <a:solidFill>
                    <a:srgbClr val="00FEC6"/>
                  </a:solidFill>
                </p:grpSpPr>
                <p:sp>
                  <p:nvSpPr>
                    <p:cNvPr id="15" name="Freeform 159">
                      <a:extLst>
                        <a:ext uri="{FF2B5EF4-FFF2-40B4-BE49-F238E27FC236}">
                          <a16:creationId xmlns:a16="http://schemas.microsoft.com/office/drawing/2014/main" id="{1E201452-514B-B094-180A-58E0DA05C49C}"/>
                        </a:ext>
                      </a:extLst>
                    </p:cNvPr>
                    <p:cNvSpPr>
                      <a:spLocks/>
                    </p:cNvSpPr>
                    <p:nvPr/>
                  </p:nvSpPr>
                  <p:spPr bwMode="auto">
                    <a:xfrm>
                      <a:off x="3497" y="2239"/>
                      <a:ext cx="533" cy="1179"/>
                    </a:xfrm>
                    <a:custGeom>
                      <a:avLst/>
                      <a:gdLst>
                        <a:gd name="T0" fmla="*/ 204 w 226"/>
                        <a:gd name="T1" fmla="*/ 415 h 499"/>
                        <a:gd name="T2" fmla="*/ 204 w 226"/>
                        <a:gd name="T3" fmla="*/ 104 h 499"/>
                        <a:gd name="T4" fmla="*/ 122 w 226"/>
                        <a:gd name="T5" fmla="*/ 23 h 499"/>
                        <a:gd name="T6" fmla="*/ 84 w 226"/>
                        <a:gd name="T7" fmla="*/ 23 h 499"/>
                        <a:gd name="T8" fmla="*/ 45 w 226"/>
                        <a:gd name="T9" fmla="*/ 0 h 499"/>
                        <a:gd name="T10" fmla="*/ 0 w 226"/>
                        <a:gd name="T11" fmla="*/ 46 h 499"/>
                        <a:gd name="T12" fmla="*/ 45 w 226"/>
                        <a:gd name="T13" fmla="*/ 91 h 499"/>
                        <a:gd name="T14" fmla="*/ 84 w 226"/>
                        <a:gd name="T15" fmla="*/ 68 h 499"/>
                        <a:gd name="T16" fmla="*/ 104 w 226"/>
                        <a:gd name="T17" fmla="*/ 68 h 499"/>
                        <a:gd name="T18" fmla="*/ 158 w 226"/>
                        <a:gd name="T19" fmla="*/ 123 h 499"/>
                        <a:gd name="T20" fmla="*/ 158 w 226"/>
                        <a:gd name="T21" fmla="*/ 415 h 499"/>
                        <a:gd name="T22" fmla="*/ 136 w 226"/>
                        <a:gd name="T23" fmla="*/ 454 h 499"/>
                        <a:gd name="T24" fmla="*/ 181 w 226"/>
                        <a:gd name="T25" fmla="*/ 499 h 499"/>
                        <a:gd name="T26" fmla="*/ 226 w 226"/>
                        <a:gd name="T27" fmla="*/ 454 h 499"/>
                        <a:gd name="T28" fmla="*/ 204 w 226"/>
                        <a:gd name="T29" fmla="*/ 41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499">
                          <a:moveTo>
                            <a:pt x="204" y="415"/>
                          </a:moveTo>
                          <a:cubicBezTo>
                            <a:pt x="204" y="104"/>
                            <a:pt x="204" y="104"/>
                            <a:pt x="204" y="104"/>
                          </a:cubicBezTo>
                          <a:cubicBezTo>
                            <a:pt x="122" y="23"/>
                            <a:pt x="122" y="23"/>
                            <a:pt x="122" y="23"/>
                          </a:cubicBezTo>
                          <a:cubicBezTo>
                            <a:pt x="84" y="23"/>
                            <a:pt x="84" y="23"/>
                            <a:pt x="84" y="23"/>
                          </a:cubicBezTo>
                          <a:cubicBezTo>
                            <a:pt x="76" y="9"/>
                            <a:pt x="62" y="0"/>
                            <a:pt x="45" y="0"/>
                          </a:cubicBezTo>
                          <a:cubicBezTo>
                            <a:pt x="20" y="0"/>
                            <a:pt x="0" y="21"/>
                            <a:pt x="0" y="46"/>
                          </a:cubicBezTo>
                          <a:cubicBezTo>
                            <a:pt x="0" y="71"/>
                            <a:pt x="20" y="91"/>
                            <a:pt x="45" y="91"/>
                          </a:cubicBezTo>
                          <a:cubicBezTo>
                            <a:pt x="62" y="91"/>
                            <a:pt x="76" y="82"/>
                            <a:pt x="84" y="68"/>
                          </a:cubicBezTo>
                          <a:cubicBezTo>
                            <a:pt x="104" y="68"/>
                            <a:pt x="104" y="68"/>
                            <a:pt x="104" y="68"/>
                          </a:cubicBezTo>
                          <a:cubicBezTo>
                            <a:pt x="158" y="123"/>
                            <a:pt x="158" y="123"/>
                            <a:pt x="158" y="123"/>
                          </a:cubicBezTo>
                          <a:cubicBezTo>
                            <a:pt x="158" y="415"/>
                            <a:pt x="158" y="415"/>
                            <a:pt x="158" y="415"/>
                          </a:cubicBezTo>
                          <a:cubicBezTo>
                            <a:pt x="145" y="422"/>
                            <a:pt x="136" y="437"/>
                            <a:pt x="136" y="454"/>
                          </a:cubicBezTo>
                          <a:cubicBezTo>
                            <a:pt x="136" y="479"/>
                            <a:pt x="156" y="499"/>
                            <a:pt x="181" y="499"/>
                          </a:cubicBezTo>
                          <a:cubicBezTo>
                            <a:pt x="206" y="499"/>
                            <a:pt x="226" y="479"/>
                            <a:pt x="226" y="454"/>
                          </a:cubicBezTo>
                          <a:cubicBezTo>
                            <a:pt x="226" y="437"/>
                            <a:pt x="217" y="422"/>
                            <a:pt x="204" y="41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60">
                      <a:extLst>
                        <a:ext uri="{FF2B5EF4-FFF2-40B4-BE49-F238E27FC236}">
                          <a16:creationId xmlns:a16="http://schemas.microsoft.com/office/drawing/2014/main" id="{F6BCD50E-724E-32F4-BB62-5F34F7258D3B}"/>
                        </a:ext>
                      </a:extLst>
                    </p:cNvPr>
                    <p:cNvSpPr>
                      <a:spLocks/>
                    </p:cNvSpPr>
                    <p:nvPr/>
                  </p:nvSpPr>
                  <p:spPr bwMode="auto">
                    <a:xfrm>
                      <a:off x="4139" y="2239"/>
                      <a:ext cx="803" cy="1179"/>
                    </a:xfrm>
                    <a:custGeom>
                      <a:avLst/>
                      <a:gdLst>
                        <a:gd name="T0" fmla="*/ 294 w 340"/>
                        <a:gd name="T1" fmla="*/ 0 h 499"/>
                        <a:gd name="T2" fmla="*/ 255 w 340"/>
                        <a:gd name="T3" fmla="*/ 23 h 499"/>
                        <a:gd name="T4" fmla="*/ 104 w 340"/>
                        <a:gd name="T5" fmla="*/ 23 h 499"/>
                        <a:gd name="T6" fmla="*/ 22 w 340"/>
                        <a:gd name="T7" fmla="*/ 104 h 499"/>
                        <a:gd name="T8" fmla="*/ 22 w 340"/>
                        <a:gd name="T9" fmla="*/ 415 h 499"/>
                        <a:gd name="T10" fmla="*/ 0 w 340"/>
                        <a:gd name="T11" fmla="*/ 454 h 499"/>
                        <a:gd name="T12" fmla="*/ 45 w 340"/>
                        <a:gd name="T13" fmla="*/ 499 h 499"/>
                        <a:gd name="T14" fmla="*/ 90 w 340"/>
                        <a:gd name="T15" fmla="*/ 454 h 499"/>
                        <a:gd name="T16" fmla="*/ 68 w 340"/>
                        <a:gd name="T17" fmla="*/ 415 h 499"/>
                        <a:gd name="T18" fmla="*/ 68 w 340"/>
                        <a:gd name="T19" fmla="*/ 123 h 499"/>
                        <a:gd name="T20" fmla="*/ 122 w 340"/>
                        <a:gd name="T21" fmla="*/ 68 h 499"/>
                        <a:gd name="T22" fmla="*/ 255 w 340"/>
                        <a:gd name="T23" fmla="*/ 68 h 499"/>
                        <a:gd name="T24" fmla="*/ 294 w 340"/>
                        <a:gd name="T25" fmla="*/ 91 h 499"/>
                        <a:gd name="T26" fmla="*/ 340 w 340"/>
                        <a:gd name="T27" fmla="*/ 46 h 499"/>
                        <a:gd name="T28" fmla="*/ 294 w 340"/>
                        <a:gd name="T29"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 h="499">
                          <a:moveTo>
                            <a:pt x="294" y="0"/>
                          </a:moveTo>
                          <a:cubicBezTo>
                            <a:pt x="278" y="0"/>
                            <a:pt x="263" y="9"/>
                            <a:pt x="255" y="23"/>
                          </a:cubicBezTo>
                          <a:cubicBezTo>
                            <a:pt x="104" y="23"/>
                            <a:pt x="104" y="23"/>
                            <a:pt x="104" y="23"/>
                          </a:cubicBezTo>
                          <a:cubicBezTo>
                            <a:pt x="22" y="104"/>
                            <a:pt x="22" y="104"/>
                            <a:pt x="22" y="104"/>
                          </a:cubicBezTo>
                          <a:cubicBezTo>
                            <a:pt x="22" y="415"/>
                            <a:pt x="22" y="415"/>
                            <a:pt x="22" y="415"/>
                          </a:cubicBezTo>
                          <a:cubicBezTo>
                            <a:pt x="9" y="422"/>
                            <a:pt x="0" y="437"/>
                            <a:pt x="0" y="454"/>
                          </a:cubicBezTo>
                          <a:cubicBezTo>
                            <a:pt x="0" y="479"/>
                            <a:pt x="20" y="499"/>
                            <a:pt x="45" y="499"/>
                          </a:cubicBezTo>
                          <a:cubicBezTo>
                            <a:pt x="70" y="499"/>
                            <a:pt x="90" y="479"/>
                            <a:pt x="90" y="454"/>
                          </a:cubicBezTo>
                          <a:cubicBezTo>
                            <a:pt x="90" y="437"/>
                            <a:pt x="81" y="422"/>
                            <a:pt x="68" y="415"/>
                          </a:cubicBezTo>
                          <a:cubicBezTo>
                            <a:pt x="68" y="123"/>
                            <a:pt x="68" y="123"/>
                            <a:pt x="68" y="123"/>
                          </a:cubicBezTo>
                          <a:cubicBezTo>
                            <a:pt x="122" y="68"/>
                            <a:pt x="122" y="68"/>
                            <a:pt x="122" y="68"/>
                          </a:cubicBezTo>
                          <a:cubicBezTo>
                            <a:pt x="255" y="68"/>
                            <a:pt x="255" y="68"/>
                            <a:pt x="255" y="68"/>
                          </a:cubicBezTo>
                          <a:cubicBezTo>
                            <a:pt x="263" y="82"/>
                            <a:pt x="278" y="91"/>
                            <a:pt x="294" y="91"/>
                          </a:cubicBezTo>
                          <a:cubicBezTo>
                            <a:pt x="319" y="91"/>
                            <a:pt x="340" y="71"/>
                            <a:pt x="340" y="46"/>
                          </a:cubicBezTo>
                          <a:cubicBezTo>
                            <a:pt x="340" y="21"/>
                            <a:pt x="319" y="0"/>
                            <a:pt x="29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1">
                      <a:extLst>
                        <a:ext uri="{FF2B5EF4-FFF2-40B4-BE49-F238E27FC236}">
                          <a16:creationId xmlns:a16="http://schemas.microsoft.com/office/drawing/2014/main" id="{4735E1C4-6246-2F41-23C3-358664C92622}"/>
                        </a:ext>
                      </a:extLst>
                    </p:cNvPr>
                    <p:cNvSpPr>
                      <a:spLocks/>
                    </p:cNvSpPr>
                    <p:nvPr/>
                  </p:nvSpPr>
                  <p:spPr bwMode="auto">
                    <a:xfrm>
                      <a:off x="3173" y="1972"/>
                      <a:ext cx="1875" cy="503"/>
                    </a:xfrm>
                    <a:custGeom>
                      <a:avLst/>
                      <a:gdLst>
                        <a:gd name="T0" fmla="*/ 749 w 794"/>
                        <a:gd name="T1" fmla="*/ 0 h 213"/>
                        <a:gd name="T2" fmla="*/ 710 w 794"/>
                        <a:gd name="T3" fmla="*/ 23 h 213"/>
                        <a:gd name="T4" fmla="*/ 513 w 794"/>
                        <a:gd name="T5" fmla="*/ 23 h 213"/>
                        <a:gd name="T6" fmla="*/ 386 w 794"/>
                        <a:gd name="T7" fmla="*/ 149 h 213"/>
                        <a:gd name="T8" fmla="*/ 282 w 794"/>
                        <a:gd name="T9" fmla="*/ 45 h 213"/>
                        <a:gd name="T10" fmla="*/ 85 w 794"/>
                        <a:gd name="T11" fmla="*/ 45 h 213"/>
                        <a:gd name="T12" fmla="*/ 46 w 794"/>
                        <a:gd name="T13" fmla="*/ 23 h 213"/>
                        <a:gd name="T14" fmla="*/ 0 w 794"/>
                        <a:gd name="T15" fmla="*/ 68 h 213"/>
                        <a:gd name="T16" fmla="*/ 46 w 794"/>
                        <a:gd name="T17" fmla="*/ 113 h 213"/>
                        <a:gd name="T18" fmla="*/ 85 w 794"/>
                        <a:gd name="T19" fmla="*/ 91 h 213"/>
                        <a:gd name="T20" fmla="*/ 263 w 794"/>
                        <a:gd name="T21" fmla="*/ 91 h 213"/>
                        <a:gd name="T22" fmla="*/ 386 w 794"/>
                        <a:gd name="T23" fmla="*/ 213 h 213"/>
                        <a:gd name="T24" fmla="*/ 531 w 794"/>
                        <a:gd name="T25" fmla="*/ 68 h 213"/>
                        <a:gd name="T26" fmla="*/ 710 w 794"/>
                        <a:gd name="T27" fmla="*/ 68 h 213"/>
                        <a:gd name="T28" fmla="*/ 749 w 794"/>
                        <a:gd name="T29" fmla="*/ 91 h 213"/>
                        <a:gd name="T30" fmla="*/ 794 w 794"/>
                        <a:gd name="T31" fmla="*/ 45 h 213"/>
                        <a:gd name="T32" fmla="*/ 749 w 794"/>
                        <a:gd name="T33"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4" h="213">
                          <a:moveTo>
                            <a:pt x="749" y="0"/>
                          </a:moveTo>
                          <a:cubicBezTo>
                            <a:pt x="732" y="0"/>
                            <a:pt x="717" y="9"/>
                            <a:pt x="710" y="23"/>
                          </a:cubicBezTo>
                          <a:cubicBezTo>
                            <a:pt x="513" y="23"/>
                            <a:pt x="513" y="23"/>
                            <a:pt x="513" y="23"/>
                          </a:cubicBezTo>
                          <a:cubicBezTo>
                            <a:pt x="386" y="149"/>
                            <a:pt x="386" y="149"/>
                            <a:pt x="386" y="149"/>
                          </a:cubicBezTo>
                          <a:cubicBezTo>
                            <a:pt x="282" y="45"/>
                            <a:pt x="282" y="45"/>
                            <a:pt x="282" y="45"/>
                          </a:cubicBezTo>
                          <a:cubicBezTo>
                            <a:pt x="85" y="45"/>
                            <a:pt x="85" y="45"/>
                            <a:pt x="85" y="45"/>
                          </a:cubicBezTo>
                          <a:cubicBezTo>
                            <a:pt x="77" y="32"/>
                            <a:pt x="63" y="23"/>
                            <a:pt x="46" y="23"/>
                          </a:cubicBezTo>
                          <a:cubicBezTo>
                            <a:pt x="21" y="23"/>
                            <a:pt x="0" y="43"/>
                            <a:pt x="0" y="68"/>
                          </a:cubicBezTo>
                          <a:cubicBezTo>
                            <a:pt x="0" y="93"/>
                            <a:pt x="21" y="113"/>
                            <a:pt x="46" y="113"/>
                          </a:cubicBezTo>
                          <a:cubicBezTo>
                            <a:pt x="63" y="113"/>
                            <a:pt x="77" y="104"/>
                            <a:pt x="85" y="91"/>
                          </a:cubicBezTo>
                          <a:cubicBezTo>
                            <a:pt x="263" y="91"/>
                            <a:pt x="263" y="91"/>
                            <a:pt x="263" y="91"/>
                          </a:cubicBezTo>
                          <a:cubicBezTo>
                            <a:pt x="386" y="213"/>
                            <a:pt x="386" y="213"/>
                            <a:pt x="386" y="213"/>
                          </a:cubicBezTo>
                          <a:cubicBezTo>
                            <a:pt x="531" y="68"/>
                            <a:pt x="531" y="68"/>
                            <a:pt x="531" y="68"/>
                          </a:cubicBezTo>
                          <a:cubicBezTo>
                            <a:pt x="710" y="68"/>
                            <a:pt x="710" y="68"/>
                            <a:pt x="710" y="68"/>
                          </a:cubicBezTo>
                          <a:cubicBezTo>
                            <a:pt x="717" y="81"/>
                            <a:pt x="732" y="91"/>
                            <a:pt x="749" y="91"/>
                          </a:cubicBezTo>
                          <a:cubicBezTo>
                            <a:pt x="774" y="91"/>
                            <a:pt x="794" y="70"/>
                            <a:pt x="794" y="45"/>
                          </a:cubicBezTo>
                          <a:cubicBezTo>
                            <a:pt x="794" y="20"/>
                            <a:pt x="774" y="0"/>
                            <a:pt x="74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62">
                      <a:extLst>
                        <a:ext uri="{FF2B5EF4-FFF2-40B4-BE49-F238E27FC236}">
                          <a16:creationId xmlns:a16="http://schemas.microsoft.com/office/drawing/2014/main" id="{E1422BB2-0CA5-1A39-0B75-9D8F55F8CD6B}"/>
                        </a:ext>
                      </a:extLst>
                    </p:cNvPr>
                    <p:cNvSpPr>
                      <a:spLocks/>
                    </p:cNvSpPr>
                    <p:nvPr/>
                  </p:nvSpPr>
                  <p:spPr bwMode="auto">
                    <a:xfrm>
                      <a:off x="3603" y="900"/>
                      <a:ext cx="482" cy="1072"/>
                    </a:xfrm>
                    <a:custGeom>
                      <a:avLst/>
                      <a:gdLst>
                        <a:gd name="T0" fmla="*/ 136 w 204"/>
                        <a:gd name="T1" fmla="*/ 85 h 454"/>
                        <a:gd name="T2" fmla="*/ 136 w 204"/>
                        <a:gd name="T3" fmla="*/ 172 h 454"/>
                        <a:gd name="T4" fmla="*/ 23 w 204"/>
                        <a:gd name="T5" fmla="*/ 286 h 454"/>
                        <a:gd name="T6" fmla="*/ 23 w 204"/>
                        <a:gd name="T7" fmla="*/ 369 h 454"/>
                        <a:gd name="T8" fmla="*/ 0 w 204"/>
                        <a:gd name="T9" fmla="*/ 408 h 454"/>
                        <a:gd name="T10" fmla="*/ 45 w 204"/>
                        <a:gd name="T11" fmla="*/ 454 h 454"/>
                        <a:gd name="T12" fmla="*/ 91 w 204"/>
                        <a:gd name="T13" fmla="*/ 408 h 454"/>
                        <a:gd name="T14" fmla="*/ 68 w 204"/>
                        <a:gd name="T15" fmla="*/ 369 h 454"/>
                        <a:gd name="T16" fmla="*/ 68 w 204"/>
                        <a:gd name="T17" fmla="*/ 304 h 454"/>
                        <a:gd name="T18" fmla="*/ 181 w 204"/>
                        <a:gd name="T19" fmla="*/ 191 h 454"/>
                        <a:gd name="T20" fmla="*/ 181 w 204"/>
                        <a:gd name="T21" fmla="*/ 85 h 454"/>
                        <a:gd name="T22" fmla="*/ 204 w 204"/>
                        <a:gd name="T23" fmla="*/ 46 h 454"/>
                        <a:gd name="T24" fmla="*/ 159 w 204"/>
                        <a:gd name="T25" fmla="*/ 0 h 454"/>
                        <a:gd name="T26" fmla="*/ 113 w 204"/>
                        <a:gd name="T27" fmla="*/ 46 h 454"/>
                        <a:gd name="T28" fmla="*/ 136 w 204"/>
                        <a:gd name="T29" fmla="*/ 8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454">
                          <a:moveTo>
                            <a:pt x="136" y="85"/>
                          </a:moveTo>
                          <a:cubicBezTo>
                            <a:pt x="136" y="172"/>
                            <a:pt x="136" y="172"/>
                            <a:pt x="136" y="172"/>
                          </a:cubicBezTo>
                          <a:cubicBezTo>
                            <a:pt x="23" y="286"/>
                            <a:pt x="23" y="286"/>
                            <a:pt x="23" y="286"/>
                          </a:cubicBezTo>
                          <a:cubicBezTo>
                            <a:pt x="23" y="369"/>
                            <a:pt x="23" y="369"/>
                            <a:pt x="23" y="369"/>
                          </a:cubicBezTo>
                          <a:cubicBezTo>
                            <a:pt x="9" y="377"/>
                            <a:pt x="0" y="392"/>
                            <a:pt x="0" y="408"/>
                          </a:cubicBezTo>
                          <a:cubicBezTo>
                            <a:pt x="0" y="434"/>
                            <a:pt x="20" y="454"/>
                            <a:pt x="45" y="454"/>
                          </a:cubicBezTo>
                          <a:cubicBezTo>
                            <a:pt x="70" y="454"/>
                            <a:pt x="91" y="434"/>
                            <a:pt x="91" y="408"/>
                          </a:cubicBezTo>
                          <a:cubicBezTo>
                            <a:pt x="91" y="392"/>
                            <a:pt x="81" y="377"/>
                            <a:pt x="68" y="369"/>
                          </a:cubicBezTo>
                          <a:cubicBezTo>
                            <a:pt x="68" y="304"/>
                            <a:pt x="68" y="304"/>
                            <a:pt x="68" y="304"/>
                          </a:cubicBezTo>
                          <a:cubicBezTo>
                            <a:pt x="181" y="191"/>
                            <a:pt x="181" y="191"/>
                            <a:pt x="181" y="191"/>
                          </a:cubicBezTo>
                          <a:cubicBezTo>
                            <a:pt x="181" y="85"/>
                            <a:pt x="181" y="85"/>
                            <a:pt x="181" y="85"/>
                          </a:cubicBezTo>
                          <a:cubicBezTo>
                            <a:pt x="195" y="77"/>
                            <a:pt x="204" y="62"/>
                            <a:pt x="204" y="46"/>
                          </a:cubicBezTo>
                          <a:cubicBezTo>
                            <a:pt x="204" y="21"/>
                            <a:pt x="184" y="0"/>
                            <a:pt x="159" y="0"/>
                          </a:cubicBezTo>
                          <a:cubicBezTo>
                            <a:pt x="134" y="0"/>
                            <a:pt x="113" y="21"/>
                            <a:pt x="113" y="46"/>
                          </a:cubicBezTo>
                          <a:cubicBezTo>
                            <a:pt x="113" y="62"/>
                            <a:pt x="122" y="77"/>
                            <a:pt x="136" y="8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63">
                      <a:extLst>
                        <a:ext uri="{FF2B5EF4-FFF2-40B4-BE49-F238E27FC236}">
                          <a16:creationId xmlns:a16="http://schemas.microsoft.com/office/drawing/2014/main" id="{96A25C28-949E-E3BC-DA32-F84C637233A3}"/>
                        </a:ext>
                      </a:extLst>
                    </p:cNvPr>
                    <p:cNvSpPr>
                      <a:spLocks/>
                    </p:cNvSpPr>
                    <p:nvPr/>
                  </p:nvSpPr>
                  <p:spPr bwMode="auto">
                    <a:xfrm>
                      <a:off x="4139" y="1060"/>
                      <a:ext cx="482" cy="966"/>
                    </a:xfrm>
                    <a:custGeom>
                      <a:avLst/>
                      <a:gdLst>
                        <a:gd name="T0" fmla="*/ 136 w 204"/>
                        <a:gd name="T1" fmla="*/ 85 h 409"/>
                        <a:gd name="T2" fmla="*/ 136 w 204"/>
                        <a:gd name="T3" fmla="*/ 150 h 409"/>
                        <a:gd name="T4" fmla="*/ 0 w 204"/>
                        <a:gd name="T5" fmla="*/ 286 h 409"/>
                        <a:gd name="T6" fmla="*/ 0 w 204"/>
                        <a:gd name="T7" fmla="*/ 350 h 409"/>
                        <a:gd name="T8" fmla="*/ 52 w 204"/>
                        <a:gd name="T9" fmla="*/ 402 h 409"/>
                        <a:gd name="T10" fmla="*/ 68 w 204"/>
                        <a:gd name="T11" fmla="*/ 409 h 409"/>
                        <a:gd name="T12" fmla="*/ 84 w 204"/>
                        <a:gd name="T13" fmla="*/ 402 h 409"/>
                        <a:gd name="T14" fmla="*/ 84 w 204"/>
                        <a:gd name="T15" fmla="*/ 370 h 409"/>
                        <a:gd name="T16" fmla="*/ 45 w 204"/>
                        <a:gd name="T17" fmla="*/ 331 h 409"/>
                        <a:gd name="T18" fmla="*/ 45 w 204"/>
                        <a:gd name="T19" fmla="*/ 305 h 409"/>
                        <a:gd name="T20" fmla="*/ 181 w 204"/>
                        <a:gd name="T21" fmla="*/ 168 h 409"/>
                        <a:gd name="T22" fmla="*/ 181 w 204"/>
                        <a:gd name="T23" fmla="*/ 85 h 409"/>
                        <a:gd name="T24" fmla="*/ 204 w 204"/>
                        <a:gd name="T25" fmla="*/ 46 h 409"/>
                        <a:gd name="T26" fmla="*/ 158 w 204"/>
                        <a:gd name="T27" fmla="*/ 0 h 409"/>
                        <a:gd name="T28" fmla="*/ 113 w 204"/>
                        <a:gd name="T29" fmla="*/ 46 h 409"/>
                        <a:gd name="T30" fmla="*/ 136 w 204"/>
                        <a:gd name="T31" fmla="*/ 85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409">
                          <a:moveTo>
                            <a:pt x="136" y="85"/>
                          </a:moveTo>
                          <a:cubicBezTo>
                            <a:pt x="136" y="150"/>
                            <a:pt x="136" y="150"/>
                            <a:pt x="136" y="150"/>
                          </a:cubicBezTo>
                          <a:cubicBezTo>
                            <a:pt x="0" y="286"/>
                            <a:pt x="0" y="286"/>
                            <a:pt x="0" y="286"/>
                          </a:cubicBezTo>
                          <a:cubicBezTo>
                            <a:pt x="0" y="350"/>
                            <a:pt x="0" y="350"/>
                            <a:pt x="0" y="350"/>
                          </a:cubicBezTo>
                          <a:cubicBezTo>
                            <a:pt x="52" y="402"/>
                            <a:pt x="52" y="402"/>
                            <a:pt x="52" y="402"/>
                          </a:cubicBezTo>
                          <a:cubicBezTo>
                            <a:pt x="56" y="406"/>
                            <a:pt x="62" y="409"/>
                            <a:pt x="68" y="409"/>
                          </a:cubicBezTo>
                          <a:cubicBezTo>
                            <a:pt x="73" y="409"/>
                            <a:pt x="79" y="406"/>
                            <a:pt x="84" y="402"/>
                          </a:cubicBezTo>
                          <a:cubicBezTo>
                            <a:pt x="93" y="393"/>
                            <a:pt x="93" y="379"/>
                            <a:pt x="84" y="370"/>
                          </a:cubicBezTo>
                          <a:cubicBezTo>
                            <a:pt x="45" y="331"/>
                            <a:pt x="45" y="331"/>
                            <a:pt x="45" y="331"/>
                          </a:cubicBezTo>
                          <a:cubicBezTo>
                            <a:pt x="45" y="305"/>
                            <a:pt x="45" y="305"/>
                            <a:pt x="45" y="305"/>
                          </a:cubicBezTo>
                          <a:cubicBezTo>
                            <a:pt x="181" y="168"/>
                            <a:pt x="181" y="168"/>
                            <a:pt x="181" y="168"/>
                          </a:cubicBezTo>
                          <a:cubicBezTo>
                            <a:pt x="181" y="85"/>
                            <a:pt x="181" y="85"/>
                            <a:pt x="181" y="85"/>
                          </a:cubicBezTo>
                          <a:cubicBezTo>
                            <a:pt x="195" y="77"/>
                            <a:pt x="204" y="62"/>
                            <a:pt x="204" y="46"/>
                          </a:cubicBezTo>
                          <a:cubicBezTo>
                            <a:pt x="204" y="21"/>
                            <a:pt x="183" y="0"/>
                            <a:pt x="158" y="0"/>
                          </a:cubicBezTo>
                          <a:cubicBezTo>
                            <a:pt x="133" y="0"/>
                            <a:pt x="113" y="21"/>
                            <a:pt x="113" y="46"/>
                          </a:cubicBezTo>
                          <a:cubicBezTo>
                            <a:pt x="113" y="62"/>
                            <a:pt x="122" y="77"/>
                            <a:pt x="136" y="8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64">
                      <a:extLst>
                        <a:ext uri="{FF2B5EF4-FFF2-40B4-BE49-F238E27FC236}">
                          <a16:creationId xmlns:a16="http://schemas.microsoft.com/office/drawing/2014/main" id="{DD4215D4-68D4-89A1-D257-E52BEAC87176}"/>
                        </a:ext>
                      </a:extLst>
                    </p:cNvPr>
                    <p:cNvSpPr>
                      <a:spLocks/>
                    </p:cNvSpPr>
                    <p:nvPr/>
                  </p:nvSpPr>
                  <p:spPr bwMode="auto">
                    <a:xfrm>
                      <a:off x="3388" y="954"/>
                      <a:ext cx="376" cy="1018"/>
                    </a:xfrm>
                    <a:custGeom>
                      <a:avLst/>
                      <a:gdLst>
                        <a:gd name="T0" fmla="*/ 91 w 159"/>
                        <a:gd name="T1" fmla="*/ 85 h 431"/>
                        <a:gd name="T2" fmla="*/ 91 w 159"/>
                        <a:gd name="T3" fmla="*/ 127 h 431"/>
                        <a:gd name="T4" fmla="*/ 0 w 159"/>
                        <a:gd name="T5" fmla="*/ 217 h 431"/>
                        <a:gd name="T6" fmla="*/ 0 w 159"/>
                        <a:gd name="T7" fmla="*/ 408 h 431"/>
                        <a:gd name="T8" fmla="*/ 23 w 159"/>
                        <a:gd name="T9" fmla="*/ 431 h 431"/>
                        <a:gd name="T10" fmla="*/ 46 w 159"/>
                        <a:gd name="T11" fmla="*/ 408 h 431"/>
                        <a:gd name="T12" fmla="*/ 46 w 159"/>
                        <a:gd name="T13" fmla="*/ 236 h 431"/>
                        <a:gd name="T14" fmla="*/ 136 w 159"/>
                        <a:gd name="T15" fmla="*/ 145 h 431"/>
                        <a:gd name="T16" fmla="*/ 136 w 159"/>
                        <a:gd name="T17" fmla="*/ 85 h 431"/>
                        <a:gd name="T18" fmla="*/ 159 w 159"/>
                        <a:gd name="T19" fmla="*/ 45 h 431"/>
                        <a:gd name="T20" fmla="*/ 114 w 159"/>
                        <a:gd name="T21" fmla="*/ 0 h 431"/>
                        <a:gd name="T22" fmla="*/ 68 w 159"/>
                        <a:gd name="T23" fmla="*/ 45 h 431"/>
                        <a:gd name="T24" fmla="*/ 91 w 159"/>
                        <a:gd name="T25" fmla="*/ 85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431">
                          <a:moveTo>
                            <a:pt x="91" y="85"/>
                          </a:moveTo>
                          <a:cubicBezTo>
                            <a:pt x="91" y="127"/>
                            <a:pt x="91" y="127"/>
                            <a:pt x="91" y="127"/>
                          </a:cubicBezTo>
                          <a:cubicBezTo>
                            <a:pt x="0" y="217"/>
                            <a:pt x="0" y="217"/>
                            <a:pt x="0" y="217"/>
                          </a:cubicBezTo>
                          <a:cubicBezTo>
                            <a:pt x="0" y="408"/>
                            <a:pt x="0" y="408"/>
                            <a:pt x="0" y="408"/>
                          </a:cubicBezTo>
                          <a:cubicBezTo>
                            <a:pt x="0" y="421"/>
                            <a:pt x="10" y="431"/>
                            <a:pt x="23" y="431"/>
                          </a:cubicBezTo>
                          <a:cubicBezTo>
                            <a:pt x="35" y="431"/>
                            <a:pt x="46" y="421"/>
                            <a:pt x="46" y="408"/>
                          </a:cubicBezTo>
                          <a:cubicBezTo>
                            <a:pt x="46" y="236"/>
                            <a:pt x="46" y="236"/>
                            <a:pt x="46" y="236"/>
                          </a:cubicBezTo>
                          <a:cubicBezTo>
                            <a:pt x="136" y="145"/>
                            <a:pt x="136" y="145"/>
                            <a:pt x="136" y="145"/>
                          </a:cubicBezTo>
                          <a:cubicBezTo>
                            <a:pt x="136" y="85"/>
                            <a:pt x="136" y="85"/>
                            <a:pt x="136" y="85"/>
                          </a:cubicBezTo>
                          <a:cubicBezTo>
                            <a:pt x="150" y="77"/>
                            <a:pt x="159" y="62"/>
                            <a:pt x="159" y="45"/>
                          </a:cubicBezTo>
                          <a:cubicBezTo>
                            <a:pt x="159" y="20"/>
                            <a:pt x="139" y="0"/>
                            <a:pt x="114" y="0"/>
                          </a:cubicBezTo>
                          <a:cubicBezTo>
                            <a:pt x="89" y="0"/>
                            <a:pt x="68" y="20"/>
                            <a:pt x="68" y="45"/>
                          </a:cubicBezTo>
                          <a:cubicBezTo>
                            <a:pt x="68" y="62"/>
                            <a:pt x="77" y="77"/>
                            <a:pt x="91" y="8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65">
                      <a:extLst>
                        <a:ext uri="{FF2B5EF4-FFF2-40B4-BE49-F238E27FC236}">
                          <a16:creationId xmlns:a16="http://schemas.microsoft.com/office/drawing/2014/main" id="{AD96B80C-FCA7-9ADD-A976-03E56CD49DE0}"/>
                        </a:ext>
                      </a:extLst>
                    </p:cNvPr>
                    <p:cNvSpPr>
                      <a:spLocks/>
                    </p:cNvSpPr>
                    <p:nvPr/>
                  </p:nvSpPr>
                  <p:spPr bwMode="auto">
                    <a:xfrm>
                      <a:off x="3067" y="1008"/>
                      <a:ext cx="375" cy="964"/>
                    </a:xfrm>
                    <a:custGeom>
                      <a:avLst/>
                      <a:gdLst>
                        <a:gd name="T0" fmla="*/ 91 w 159"/>
                        <a:gd name="T1" fmla="*/ 362 h 408"/>
                        <a:gd name="T2" fmla="*/ 61 w 159"/>
                        <a:gd name="T3" fmla="*/ 320 h 408"/>
                        <a:gd name="T4" fmla="*/ 45 w 159"/>
                        <a:gd name="T5" fmla="*/ 289 h 408"/>
                        <a:gd name="T6" fmla="*/ 45 w 159"/>
                        <a:gd name="T7" fmla="*/ 213 h 408"/>
                        <a:gd name="T8" fmla="*/ 159 w 159"/>
                        <a:gd name="T9" fmla="*/ 100 h 408"/>
                        <a:gd name="T10" fmla="*/ 159 w 159"/>
                        <a:gd name="T11" fmla="*/ 22 h 408"/>
                        <a:gd name="T12" fmla="*/ 136 w 159"/>
                        <a:gd name="T13" fmla="*/ 0 h 408"/>
                        <a:gd name="T14" fmla="*/ 113 w 159"/>
                        <a:gd name="T15" fmla="*/ 22 h 408"/>
                        <a:gd name="T16" fmla="*/ 113 w 159"/>
                        <a:gd name="T17" fmla="*/ 81 h 408"/>
                        <a:gd name="T18" fmla="*/ 0 w 159"/>
                        <a:gd name="T19" fmla="*/ 194 h 408"/>
                        <a:gd name="T20" fmla="*/ 0 w 159"/>
                        <a:gd name="T21" fmla="*/ 300 h 408"/>
                        <a:gd name="T22" fmla="*/ 15 w 159"/>
                        <a:gd name="T23" fmla="*/ 329 h 408"/>
                        <a:gd name="T24" fmla="*/ 0 w 159"/>
                        <a:gd name="T25" fmla="*/ 362 h 408"/>
                        <a:gd name="T26" fmla="*/ 45 w 159"/>
                        <a:gd name="T27" fmla="*/ 408 h 408"/>
                        <a:gd name="T28" fmla="*/ 91 w 159"/>
                        <a:gd name="T29" fmla="*/ 36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9" h="408">
                          <a:moveTo>
                            <a:pt x="91" y="362"/>
                          </a:moveTo>
                          <a:cubicBezTo>
                            <a:pt x="91" y="343"/>
                            <a:pt x="78" y="326"/>
                            <a:pt x="61" y="320"/>
                          </a:cubicBezTo>
                          <a:cubicBezTo>
                            <a:pt x="45" y="289"/>
                            <a:pt x="45" y="289"/>
                            <a:pt x="45" y="289"/>
                          </a:cubicBezTo>
                          <a:cubicBezTo>
                            <a:pt x="45" y="213"/>
                            <a:pt x="45" y="213"/>
                            <a:pt x="45" y="213"/>
                          </a:cubicBezTo>
                          <a:cubicBezTo>
                            <a:pt x="159" y="100"/>
                            <a:pt x="159" y="100"/>
                            <a:pt x="159" y="100"/>
                          </a:cubicBezTo>
                          <a:cubicBezTo>
                            <a:pt x="159" y="22"/>
                            <a:pt x="159" y="22"/>
                            <a:pt x="159" y="22"/>
                          </a:cubicBezTo>
                          <a:cubicBezTo>
                            <a:pt x="159" y="10"/>
                            <a:pt x="149" y="0"/>
                            <a:pt x="136" y="0"/>
                          </a:cubicBezTo>
                          <a:cubicBezTo>
                            <a:pt x="124" y="0"/>
                            <a:pt x="113" y="10"/>
                            <a:pt x="113" y="22"/>
                          </a:cubicBezTo>
                          <a:cubicBezTo>
                            <a:pt x="113" y="81"/>
                            <a:pt x="113" y="81"/>
                            <a:pt x="113" y="81"/>
                          </a:cubicBezTo>
                          <a:cubicBezTo>
                            <a:pt x="0" y="194"/>
                            <a:pt x="0" y="194"/>
                            <a:pt x="0" y="194"/>
                          </a:cubicBezTo>
                          <a:cubicBezTo>
                            <a:pt x="0" y="300"/>
                            <a:pt x="0" y="300"/>
                            <a:pt x="0" y="300"/>
                          </a:cubicBezTo>
                          <a:cubicBezTo>
                            <a:pt x="15" y="329"/>
                            <a:pt x="15" y="329"/>
                            <a:pt x="15" y="329"/>
                          </a:cubicBezTo>
                          <a:cubicBezTo>
                            <a:pt x="6" y="337"/>
                            <a:pt x="0" y="349"/>
                            <a:pt x="0" y="362"/>
                          </a:cubicBezTo>
                          <a:cubicBezTo>
                            <a:pt x="0" y="388"/>
                            <a:pt x="20" y="408"/>
                            <a:pt x="45" y="408"/>
                          </a:cubicBezTo>
                          <a:cubicBezTo>
                            <a:pt x="71" y="408"/>
                            <a:pt x="91" y="388"/>
                            <a:pt x="91"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66">
                      <a:extLst>
                        <a:ext uri="{FF2B5EF4-FFF2-40B4-BE49-F238E27FC236}">
                          <a16:creationId xmlns:a16="http://schemas.microsoft.com/office/drawing/2014/main" id="{190A93D8-9464-E332-6398-6B047AE28051}"/>
                        </a:ext>
                      </a:extLst>
                    </p:cNvPr>
                    <p:cNvSpPr>
                      <a:spLocks/>
                    </p:cNvSpPr>
                    <p:nvPr/>
                  </p:nvSpPr>
                  <p:spPr bwMode="auto">
                    <a:xfrm>
                      <a:off x="2852" y="1060"/>
                      <a:ext cx="375" cy="376"/>
                    </a:xfrm>
                    <a:custGeom>
                      <a:avLst/>
                      <a:gdLst>
                        <a:gd name="T0" fmla="*/ 46 w 159"/>
                        <a:gd name="T1" fmla="*/ 159 h 159"/>
                        <a:gd name="T2" fmla="*/ 91 w 159"/>
                        <a:gd name="T3" fmla="*/ 114 h 159"/>
                        <a:gd name="T4" fmla="*/ 90 w 159"/>
                        <a:gd name="T5" fmla="*/ 102 h 159"/>
                        <a:gd name="T6" fmla="*/ 102 w 159"/>
                        <a:gd name="T7" fmla="*/ 89 h 159"/>
                        <a:gd name="T8" fmla="*/ 114 w 159"/>
                        <a:gd name="T9" fmla="*/ 91 h 159"/>
                        <a:gd name="T10" fmla="*/ 159 w 159"/>
                        <a:gd name="T11" fmla="*/ 46 h 159"/>
                        <a:gd name="T12" fmla="*/ 114 w 159"/>
                        <a:gd name="T13" fmla="*/ 0 h 159"/>
                        <a:gd name="T14" fmla="*/ 68 w 159"/>
                        <a:gd name="T15" fmla="*/ 46 h 159"/>
                        <a:gd name="T16" fmla="*/ 70 w 159"/>
                        <a:gd name="T17" fmla="*/ 57 h 159"/>
                        <a:gd name="T18" fmla="*/ 57 w 159"/>
                        <a:gd name="T19" fmla="*/ 70 h 159"/>
                        <a:gd name="T20" fmla="*/ 46 w 159"/>
                        <a:gd name="T21" fmla="*/ 68 h 159"/>
                        <a:gd name="T22" fmla="*/ 0 w 159"/>
                        <a:gd name="T23" fmla="*/ 114 h 159"/>
                        <a:gd name="T24" fmla="*/ 46 w 159"/>
                        <a:gd name="T25"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59">
                          <a:moveTo>
                            <a:pt x="46" y="159"/>
                          </a:moveTo>
                          <a:cubicBezTo>
                            <a:pt x="71" y="159"/>
                            <a:pt x="91" y="139"/>
                            <a:pt x="91" y="114"/>
                          </a:cubicBezTo>
                          <a:cubicBezTo>
                            <a:pt x="91" y="110"/>
                            <a:pt x="91" y="106"/>
                            <a:pt x="90" y="102"/>
                          </a:cubicBezTo>
                          <a:cubicBezTo>
                            <a:pt x="102" y="89"/>
                            <a:pt x="102" y="89"/>
                            <a:pt x="102" y="89"/>
                          </a:cubicBezTo>
                          <a:cubicBezTo>
                            <a:pt x="106" y="90"/>
                            <a:pt x="110" y="91"/>
                            <a:pt x="114" y="91"/>
                          </a:cubicBezTo>
                          <a:cubicBezTo>
                            <a:pt x="139" y="91"/>
                            <a:pt x="159" y="71"/>
                            <a:pt x="159" y="46"/>
                          </a:cubicBezTo>
                          <a:cubicBezTo>
                            <a:pt x="159" y="21"/>
                            <a:pt x="139" y="0"/>
                            <a:pt x="114" y="0"/>
                          </a:cubicBezTo>
                          <a:cubicBezTo>
                            <a:pt x="89" y="0"/>
                            <a:pt x="68" y="21"/>
                            <a:pt x="68" y="46"/>
                          </a:cubicBezTo>
                          <a:cubicBezTo>
                            <a:pt x="68" y="50"/>
                            <a:pt x="69" y="54"/>
                            <a:pt x="70" y="57"/>
                          </a:cubicBezTo>
                          <a:cubicBezTo>
                            <a:pt x="57" y="70"/>
                            <a:pt x="57" y="70"/>
                            <a:pt x="57" y="70"/>
                          </a:cubicBezTo>
                          <a:cubicBezTo>
                            <a:pt x="54" y="69"/>
                            <a:pt x="50" y="68"/>
                            <a:pt x="46" y="68"/>
                          </a:cubicBezTo>
                          <a:cubicBezTo>
                            <a:pt x="21" y="68"/>
                            <a:pt x="0" y="89"/>
                            <a:pt x="0" y="114"/>
                          </a:cubicBezTo>
                          <a:cubicBezTo>
                            <a:pt x="0" y="139"/>
                            <a:pt x="21" y="159"/>
                            <a:pt x="46" y="15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67">
                      <a:extLst>
                        <a:ext uri="{FF2B5EF4-FFF2-40B4-BE49-F238E27FC236}">
                          <a16:creationId xmlns:a16="http://schemas.microsoft.com/office/drawing/2014/main" id="{BB3730F4-239E-3DE3-5A59-DDDF77861524}"/>
                        </a:ext>
                      </a:extLst>
                    </p:cNvPr>
                    <p:cNvSpPr>
                      <a:spLocks/>
                    </p:cNvSpPr>
                    <p:nvPr/>
                  </p:nvSpPr>
                  <p:spPr bwMode="auto">
                    <a:xfrm>
                      <a:off x="2852" y="1542"/>
                      <a:ext cx="220" cy="591"/>
                    </a:xfrm>
                    <a:custGeom>
                      <a:avLst/>
                      <a:gdLst>
                        <a:gd name="T0" fmla="*/ 46 w 93"/>
                        <a:gd name="T1" fmla="*/ 172 h 250"/>
                        <a:gd name="T2" fmla="*/ 46 w 93"/>
                        <a:gd name="T3" fmla="*/ 23 h 250"/>
                        <a:gd name="T4" fmla="*/ 23 w 93"/>
                        <a:gd name="T5" fmla="*/ 0 h 250"/>
                        <a:gd name="T6" fmla="*/ 0 w 93"/>
                        <a:gd name="T7" fmla="*/ 23 h 250"/>
                        <a:gd name="T8" fmla="*/ 0 w 93"/>
                        <a:gd name="T9" fmla="*/ 191 h 250"/>
                        <a:gd name="T10" fmla="*/ 52 w 93"/>
                        <a:gd name="T11" fmla="*/ 243 h 250"/>
                        <a:gd name="T12" fmla="*/ 68 w 93"/>
                        <a:gd name="T13" fmla="*/ 250 h 250"/>
                        <a:gd name="T14" fmla="*/ 84 w 93"/>
                        <a:gd name="T15" fmla="*/ 243 h 250"/>
                        <a:gd name="T16" fmla="*/ 84 w 93"/>
                        <a:gd name="T17" fmla="*/ 211 h 250"/>
                        <a:gd name="T18" fmla="*/ 46 w 93"/>
                        <a:gd name="T19" fmla="*/ 17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250">
                          <a:moveTo>
                            <a:pt x="46" y="172"/>
                          </a:moveTo>
                          <a:cubicBezTo>
                            <a:pt x="46" y="23"/>
                            <a:pt x="46" y="23"/>
                            <a:pt x="46" y="23"/>
                          </a:cubicBezTo>
                          <a:cubicBezTo>
                            <a:pt x="46" y="11"/>
                            <a:pt x="36" y="0"/>
                            <a:pt x="23" y="0"/>
                          </a:cubicBezTo>
                          <a:cubicBezTo>
                            <a:pt x="11" y="0"/>
                            <a:pt x="0" y="11"/>
                            <a:pt x="0" y="23"/>
                          </a:cubicBezTo>
                          <a:cubicBezTo>
                            <a:pt x="0" y="191"/>
                            <a:pt x="0" y="191"/>
                            <a:pt x="0" y="191"/>
                          </a:cubicBezTo>
                          <a:cubicBezTo>
                            <a:pt x="52" y="243"/>
                            <a:pt x="52" y="243"/>
                            <a:pt x="52" y="243"/>
                          </a:cubicBezTo>
                          <a:cubicBezTo>
                            <a:pt x="57" y="248"/>
                            <a:pt x="63" y="250"/>
                            <a:pt x="68" y="250"/>
                          </a:cubicBezTo>
                          <a:cubicBezTo>
                            <a:pt x="74" y="250"/>
                            <a:pt x="80" y="248"/>
                            <a:pt x="84" y="243"/>
                          </a:cubicBezTo>
                          <a:cubicBezTo>
                            <a:pt x="93" y="234"/>
                            <a:pt x="93" y="220"/>
                            <a:pt x="84" y="211"/>
                          </a:cubicBezTo>
                          <a:lnTo>
                            <a:pt x="46" y="172"/>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68">
                      <a:extLst>
                        <a:ext uri="{FF2B5EF4-FFF2-40B4-BE49-F238E27FC236}">
                          <a16:creationId xmlns:a16="http://schemas.microsoft.com/office/drawing/2014/main" id="{017564E6-4721-892F-245C-C69ED0A1C2D6}"/>
                        </a:ext>
                      </a:extLst>
                    </p:cNvPr>
                    <p:cNvSpPr>
                      <a:spLocks/>
                    </p:cNvSpPr>
                    <p:nvPr/>
                  </p:nvSpPr>
                  <p:spPr bwMode="auto">
                    <a:xfrm>
                      <a:off x="3924" y="1008"/>
                      <a:ext cx="376" cy="1125"/>
                    </a:xfrm>
                    <a:custGeom>
                      <a:avLst/>
                      <a:gdLst>
                        <a:gd name="T0" fmla="*/ 0 w 159"/>
                        <a:gd name="T1" fmla="*/ 417 h 476"/>
                        <a:gd name="T2" fmla="*/ 52 w 159"/>
                        <a:gd name="T3" fmla="*/ 469 h 476"/>
                        <a:gd name="T4" fmla="*/ 68 w 159"/>
                        <a:gd name="T5" fmla="*/ 476 h 476"/>
                        <a:gd name="T6" fmla="*/ 84 w 159"/>
                        <a:gd name="T7" fmla="*/ 469 h 476"/>
                        <a:gd name="T8" fmla="*/ 84 w 159"/>
                        <a:gd name="T9" fmla="*/ 437 h 476"/>
                        <a:gd name="T10" fmla="*/ 45 w 159"/>
                        <a:gd name="T11" fmla="*/ 398 h 476"/>
                        <a:gd name="T12" fmla="*/ 45 w 159"/>
                        <a:gd name="T13" fmla="*/ 281 h 476"/>
                        <a:gd name="T14" fmla="*/ 159 w 159"/>
                        <a:gd name="T15" fmla="*/ 168 h 476"/>
                        <a:gd name="T16" fmla="*/ 159 w 159"/>
                        <a:gd name="T17" fmla="*/ 22 h 476"/>
                        <a:gd name="T18" fmla="*/ 136 w 159"/>
                        <a:gd name="T19" fmla="*/ 0 h 476"/>
                        <a:gd name="T20" fmla="*/ 113 w 159"/>
                        <a:gd name="T21" fmla="*/ 22 h 476"/>
                        <a:gd name="T22" fmla="*/ 113 w 159"/>
                        <a:gd name="T23" fmla="*/ 149 h 476"/>
                        <a:gd name="T24" fmla="*/ 0 w 159"/>
                        <a:gd name="T25" fmla="*/ 262 h 476"/>
                        <a:gd name="T26" fmla="*/ 0 w 159"/>
                        <a:gd name="T27" fmla="*/ 417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9" h="476">
                          <a:moveTo>
                            <a:pt x="0" y="417"/>
                          </a:moveTo>
                          <a:cubicBezTo>
                            <a:pt x="52" y="469"/>
                            <a:pt x="52" y="469"/>
                            <a:pt x="52" y="469"/>
                          </a:cubicBezTo>
                          <a:cubicBezTo>
                            <a:pt x="56" y="474"/>
                            <a:pt x="62" y="476"/>
                            <a:pt x="68" y="476"/>
                          </a:cubicBezTo>
                          <a:cubicBezTo>
                            <a:pt x="74" y="476"/>
                            <a:pt x="80" y="474"/>
                            <a:pt x="84" y="469"/>
                          </a:cubicBezTo>
                          <a:cubicBezTo>
                            <a:pt x="93" y="460"/>
                            <a:pt x="93" y="446"/>
                            <a:pt x="84" y="437"/>
                          </a:cubicBezTo>
                          <a:cubicBezTo>
                            <a:pt x="45" y="398"/>
                            <a:pt x="45" y="398"/>
                            <a:pt x="45" y="398"/>
                          </a:cubicBezTo>
                          <a:cubicBezTo>
                            <a:pt x="45" y="281"/>
                            <a:pt x="45" y="281"/>
                            <a:pt x="45" y="281"/>
                          </a:cubicBezTo>
                          <a:cubicBezTo>
                            <a:pt x="159" y="168"/>
                            <a:pt x="159" y="168"/>
                            <a:pt x="159" y="168"/>
                          </a:cubicBezTo>
                          <a:cubicBezTo>
                            <a:pt x="159" y="22"/>
                            <a:pt x="159" y="22"/>
                            <a:pt x="159" y="22"/>
                          </a:cubicBezTo>
                          <a:cubicBezTo>
                            <a:pt x="159" y="10"/>
                            <a:pt x="149" y="0"/>
                            <a:pt x="136" y="0"/>
                          </a:cubicBezTo>
                          <a:cubicBezTo>
                            <a:pt x="123" y="0"/>
                            <a:pt x="113" y="10"/>
                            <a:pt x="113" y="22"/>
                          </a:cubicBezTo>
                          <a:cubicBezTo>
                            <a:pt x="113" y="149"/>
                            <a:pt x="113" y="149"/>
                            <a:pt x="113" y="149"/>
                          </a:cubicBezTo>
                          <a:cubicBezTo>
                            <a:pt x="0" y="262"/>
                            <a:pt x="0" y="262"/>
                            <a:pt x="0" y="262"/>
                          </a:cubicBezTo>
                          <a:lnTo>
                            <a:pt x="0" y="41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69">
                      <a:extLst>
                        <a:ext uri="{FF2B5EF4-FFF2-40B4-BE49-F238E27FC236}">
                          <a16:creationId xmlns:a16="http://schemas.microsoft.com/office/drawing/2014/main" id="{DCD30D0F-0CBC-C3D4-003A-130BE36E20FC}"/>
                        </a:ext>
                      </a:extLst>
                    </p:cNvPr>
                    <p:cNvSpPr>
                      <a:spLocks/>
                    </p:cNvSpPr>
                    <p:nvPr/>
                  </p:nvSpPr>
                  <p:spPr bwMode="auto">
                    <a:xfrm>
                      <a:off x="4406" y="1651"/>
                      <a:ext cx="588" cy="267"/>
                    </a:xfrm>
                    <a:custGeom>
                      <a:avLst/>
                      <a:gdLst>
                        <a:gd name="T0" fmla="*/ 81 w 249"/>
                        <a:gd name="T1" fmla="*/ 68 h 113"/>
                        <a:gd name="T2" fmla="*/ 23 w 249"/>
                        <a:gd name="T3" fmla="*/ 68 h 113"/>
                        <a:gd name="T4" fmla="*/ 0 w 249"/>
                        <a:gd name="T5" fmla="*/ 90 h 113"/>
                        <a:gd name="T6" fmla="*/ 23 w 249"/>
                        <a:gd name="T7" fmla="*/ 113 h 113"/>
                        <a:gd name="T8" fmla="*/ 100 w 249"/>
                        <a:gd name="T9" fmla="*/ 113 h 113"/>
                        <a:gd name="T10" fmla="*/ 145 w 249"/>
                        <a:gd name="T11" fmla="*/ 68 h 113"/>
                        <a:gd name="T12" fmla="*/ 165 w 249"/>
                        <a:gd name="T13" fmla="*/ 68 h 113"/>
                        <a:gd name="T14" fmla="*/ 204 w 249"/>
                        <a:gd name="T15" fmla="*/ 90 h 113"/>
                        <a:gd name="T16" fmla="*/ 249 w 249"/>
                        <a:gd name="T17" fmla="*/ 47 h 113"/>
                        <a:gd name="T18" fmla="*/ 249 w 249"/>
                        <a:gd name="T19" fmla="*/ 45 h 113"/>
                        <a:gd name="T20" fmla="*/ 249 w 249"/>
                        <a:gd name="T21" fmla="*/ 43 h 113"/>
                        <a:gd name="T22" fmla="*/ 204 w 249"/>
                        <a:gd name="T23" fmla="*/ 0 h 113"/>
                        <a:gd name="T24" fmla="*/ 165 w 249"/>
                        <a:gd name="T25" fmla="*/ 22 h 113"/>
                        <a:gd name="T26" fmla="*/ 127 w 249"/>
                        <a:gd name="T27" fmla="*/ 22 h 113"/>
                        <a:gd name="T28" fmla="*/ 81 w 249"/>
                        <a:gd name="T29" fmla="*/ 6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9" h="113">
                          <a:moveTo>
                            <a:pt x="81" y="68"/>
                          </a:moveTo>
                          <a:cubicBezTo>
                            <a:pt x="23" y="68"/>
                            <a:pt x="23" y="68"/>
                            <a:pt x="23" y="68"/>
                          </a:cubicBezTo>
                          <a:cubicBezTo>
                            <a:pt x="10" y="68"/>
                            <a:pt x="0" y="78"/>
                            <a:pt x="0" y="90"/>
                          </a:cubicBezTo>
                          <a:cubicBezTo>
                            <a:pt x="0" y="103"/>
                            <a:pt x="10" y="113"/>
                            <a:pt x="23" y="113"/>
                          </a:cubicBezTo>
                          <a:cubicBezTo>
                            <a:pt x="100" y="113"/>
                            <a:pt x="100" y="113"/>
                            <a:pt x="100" y="113"/>
                          </a:cubicBezTo>
                          <a:cubicBezTo>
                            <a:pt x="145" y="68"/>
                            <a:pt x="145" y="68"/>
                            <a:pt x="145" y="68"/>
                          </a:cubicBezTo>
                          <a:cubicBezTo>
                            <a:pt x="165" y="68"/>
                            <a:pt x="165" y="68"/>
                            <a:pt x="165" y="68"/>
                          </a:cubicBezTo>
                          <a:cubicBezTo>
                            <a:pt x="173" y="81"/>
                            <a:pt x="187" y="90"/>
                            <a:pt x="204" y="90"/>
                          </a:cubicBezTo>
                          <a:cubicBezTo>
                            <a:pt x="228" y="90"/>
                            <a:pt x="248" y="71"/>
                            <a:pt x="249" y="47"/>
                          </a:cubicBezTo>
                          <a:cubicBezTo>
                            <a:pt x="249" y="47"/>
                            <a:pt x="249" y="46"/>
                            <a:pt x="249" y="45"/>
                          </a:cubicBezTo>
                          <a:cubicBezTo>
                            <a:pt x="249" y="44"/>
                            <a:pt x="249" y="44"/>
                            <a:pt x="249" y="43"/>
                          </a:cubicBezTo>
                          <a:cubicBezTo>
                            <a:pt x="248" y="19"/>
                            <a:pt x="228" y="0"/>
                            <a:pt x="204" y="0"/>
                          </a:cubicBezTo>
                          <a:cubicBezTo>
                            <a:pt x="187" y="0"/>
                            <a:pt x="173" y="9"/>
                            <a:pt x="165" y="22"/>
                          </a:cubicBezTo>
                          <a:cubicBezTo>
                            <a:pt x="127" y="22"/>
                            <a:pt x="127" y="22"/>
                            <a:pt x="127" y="22"/>
                          </a:cubicBezTo>
                          <a:lnTo>
                            <a:pt x="81" y="6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70">
                      <a:extLst>
                        <a:ext uri="{FF2B5EF4-FFF2-40B4-BE49-F238E27FC236}">
                          <a16:creationId xmlns:a16="http://schemas.microsoft.com/office/drawing/2014/main" id="{43ACEE75-3518-A0BE-27BF-B9FE16E6AE26}"/>
                        </a:ext>
                      </a:extLst>
                    </p:cNvPr>
                    <p:cNvSpPr>
                      <a:spLocks/>
                    </p:cNvSpPr>
                    <p:nvPr/>
                  </p:nvSpPr>
                  <p:spPr bwMode="auto">
                    <a:xfrm>
                      <a:off x="4508" y="1329"/>
                      <a:ext cx="274" cy="374"/>
                    </a:xfrm>
                    <a:custGeom>
                      <a:avLst/>
                      <a:gdLst>
                        <a:gd name="T0" fmla="*/ 9 w 116"/>
                        <a:gd name="T1" fmla="*/ 152 h 158"/>
                        <a:gd name="T2" fmla="*/ 25 w 116"/>
                        <a:gd name="T3" fmla="*/ 158 h 158"/>
                        <a:gd name="T4" fmla="*/ 41 w 116"/>
                        <a:gd name="T5" fmla="*/ 152 h 158"/>
                        <a:gd name="T6" fmla="*/ 116 w 116"/>
                        <a:gd name="T7" fmla="*/ 77 h 158"/>
                        <a:gd name="T8" fmla="*/ 116 w 116"/>
                        <a:gd name="T9" fmla="*/ 22 h 158"/>
                        <a:gd name="T10" fmla="*/ 93 w 116"/>
                        <a:gd name="T11" fmla="*/ 0 h 158"/>
                        <a:gd name="T12" fmla="*/ 70 w 116"/>
                        <a:gd name="T13" fmla="*/ 22 h 158"/>
                        <a:gd name="T14" fmla="*/ 70 w 116"/>
                        <a:gd name="T15" fmla="*/ 58 h 158"/>
                        <a:gd name="T16" fmla="*/ 9 w 116"/>
                        <a:gd name="T17" fmla="*/ 120 h 158"/>
                        <a:gd name="T18" fmla="*/ 9 w 116"/>
                        <a:gd name="T19" fmla="*/ 15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158">
                          <a:moveTo>
                            <a:pt x="9" y="152"/>
                          </a:moveTo>
                          <a:cubicBezTo>
                            <a:pt x="13" y="156"/>
                            <a:pt x="19" y="158"/>
                            <a:pt x="25" y="158"/>
                          </a:cubicBezTo>
                          <a:cubicBezTo>
                            <a:pt x="31" y="158"/>
                            <a:pt x="37" y="156"/>
                            <a:pt x="41" y="152"/>
                          </a:cubicBezTo>
                          <a:cubicBezTo>
                            <a:pt x="116" y="77"/>
                            <a:pt x="116" y="77"/>
                            <a:pt x="116" y="77"/>
                          </a:cubicBezTo>
                          <a:cubicBezTo>
                            <a:pt x="116" y="22"/>
                            <a:pt x="116" y="22"/>
                            <a:pt x="116" y="22"/>
                          </a:cubicBezTo>
                          <a:cubicBezTo>
                            <a:pt x="116" y="10"/>
                            <a:pt x="106" y="0"/>
                            <a:pt x="93" y="0"/>
                          </a:cubicBezTo>
                          <a:cubicBezTo>
                            <a:pt x="81" y="0"/>
                            <a:pt x="70" y="10"/>
                            <a:pt x="70" y="22"/>
                          </a:cubicBezTo>
                          <a:cubicBezTo>
                            <a:pt x="70" y="58"/>
                            <a:pt x="70" y="58"/>
                            <a:pt x="70" y="58"/>
                          </a:cubicBezTo>
                          <a:cubicBezTo>
                            <a:pt x="9" y="120"/>
                            <a:pt x="9" y="120"/>
                            <a:pt x="9" y="120"/>
                          </a:cubicBezTo>
                          <a:cubicBezTo>
                            <a:pt x="0" y="129"/>
                            <a:pt x="0" y="143"/>
                            <a:pt x="9" y="15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71">
                      <a:extLst>
                        <a:ext uri="{FF2B5EF4-FFF2-40B4-BE49-F238E27FC236}">
                          <a16:creationId xmlns:a16="http://schemas.microsoft.com/office/drawing/2014/main" id="{D0052A79-FBF6-58DD-C355-78F23F4FD042}"/>
                        </a:ext>
                      </a:extLst>
                    </p:cNvPr>
                    <p:cNvSpPr>
                      <a:spLocks/>
                    </p:cNvSpPr>
                    <p:nvPr/>
                  </p:nvSpPr>
                  <p:spPr bwMode="auto">
                    <a:xfrm>
                      <a:off x="2639" y="1651"/>
                      <a:ext cx="107" cy="267"/>
                    </a:xfrm>
                    <a:custGeom>
                      <a:avLst/>
                      <a:gdLst>
                        <a:gd name="T0" fmla="*/ 22 w 45"/>
                        <a:gd name="T1" fmla="*/ 0 h 113"/>
                        <a:gd name="T2" fmla="*/ 0 w 45"/>
                        <a:gd name="T3" fmla="*/ 22 h 113"/>
                        <a:gd name="T4" fmla="*/ 0 w 45"/>
                        <a:gd name="T5" fmla="*/ 90 h 113"/>
                        <a:gd name="T6" fmla="*/ 22 w 45"/>
                        <a:gd name="T7" fmla="*/ 113 h 113"/>
                        <a:gd name="T8" fmla="*/ 45 w 45"/>
                        <a:gd name="T9" fmla="*/ 90 h 113"/>
                        <a:gd name="T10" fmla="*/ 45 w 45"/>
                        <a:gd name="T11" fmla="*/ 22 h 113"/>
                        <a:gd name="T12" fmla="*/ 22 w 45"/>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45" h="113">
                          <a:moveTo>
                            <a:pt x="22" y="0"/>
                          </a:moveTo>
                          <a:cubicBezTo>
                            <a:pt x="10" y="0"/>
                            <a:pt x="0" y="10"/>
                            <a:pt x="0" y="22"/>
                          </a:cubicBezTo>
                          <a:cubicBezTo>
                            <a:pt x="0" y="90"/>
                            <a:pt x="0" y="90"/>
                            <a:pt x="0" y="90"/>
                          </a:cubicBezTo>
                          <a:cubicBezTo>
                            <a:pt x="0" y="103"/>
                            <a:pt x="10" y="113"/>
                            <a:pt x="22" y="113"/>
                          </a:cubicBezTo>
                          <a:cubicBezTo>
                            <a:pt x="35" y="113"/>
                            <a:pt x="45" y="103"/>
                            <a:pt x="45" y="90"/>
                          </a:cubicBezTo>
                          <a:cubicBezTo>
                            <a:pt x="45" y="22"/>
                            <a:pt x="45" y="22"/>
                            <a:pt x="45" y="22"/>
                          </a:cubicBezTo>
                          <a:cubicBezTo>
                            <a:pt x="45" y="10"/>
                            <a:pt x="35"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grpSp>
          <p:sp>
            <p:nvSpPr>
              <p:cNvPr id="9" name="TextBox 8">
                <a:extLst>
                  <a:ext uri="{FF2B5EF4-FFF2-40B4-BE49-F238E27FC236}">
                    <a16:creationId xmlns:a16="http://schemas.microsoft.com/office/drawing/2014/main" id="{2ACA61AC-A957-A89B-677E-5E8C6FF939B1}"/>
                  </a:ext>
                </a:extLst>
              </p:cNvPr>
              <p:cNvSpPr txBox="1"/>
              <p:nvPr/>
            </p:nvSpPr>
            <p:spPr>
              <a:xfrm>
                <a:off x="5785675" y="2958615"/>
                <a:ext cx="615553" cy="276999"/>
              </a:xfrm>
              <a:prstGeom prst="rect">
                <a:avLst/>
              </a:prstGeom>
              <a:noFill/>
            </p:spPr>
            <p:txBody>
              <a:bodyPr wrap="none" lIns="0" tIns="0" rIns="0" bIns="0" rtlCol="0">
                <a:spAutoFit/>
              </a:bodyPr>
              <a:lstStyle/>
              <a:p>
                <a:pPr algn="l"/>
                <a:r>
                  <a:rPr lang="en-GB" dirty="0">
                    <a:solidFill>
                      <a:srgbClr val="00FEC6"/>
                    </a:solidFill>
                  </a:rPr>
                  <a:t>Smart</a:t>
                </a:r>
              </a:p>
            </p:txBody>
          </p:sp>
          <p:sp>
            <p:nvSpPr>
              <p:cNvPr id="10" name="TextBox 9">
                <a:extLst>
                  <a:ext uri="{FF2B5EF4-FFF2-40B4-BE49-F238E27FC236}">
                    <a16:creationId xmlns:a16="http://schemas.microsoft.com/office/drawing/2014/main" id="{31C1C5E8-AC81-A82C-BFCF-87E50C16E003}"/>
                  </a:ext>
                </a:extLst>
              </p:cNvPr>
              <p:cNvSpPr txBox="1"/>
              <p:nvPr/>
            </p:nvSpPr>
            <p:spPr>
              <a:xfrm>
                <a:off x="5528192" y="4330742"/>
                <a:ext cx="1141338" cy="276999"/>
              </a:xfrm>
              <a:prstGeom prst="rect">
                <a:avLst/>
              </a:prstGeom>
              <a:noFill/>
            </p:spPr>
            <p:txBody>
              <a:bodyPr wrap="none" lIns="0" tIns="0" rIns="0" bIns="0" rtlCol="0">
                <a:spAutoFit/>
              </a:bodyPr>
              <a:lstStyle/>
              <a:p>
                <a:pPr algn="l"/>
                <a:r>
                  <a:rPr lang="en-GB" dirty="0">
                    <a:solidFill>
                      <a:srgbClr val="00FEC6"/>
                    </a:solidFill>
                  </a:rPr>
                  <a:t>Verification</a:t>
                </a:r>
              </a:p>
            </p:txBody>
          </p:sp>
        </p:grpSp>
        <p:sp>
          <p:nvSpPr>
            <p:cNvPr id="7" name="Freeform: Shape 6">
              <a:extLst>
                <a:ext uri="{FF2B5EF4-FFF2-40B4-BE49-F238E27FC236}">
                  <a16:creationId xmlns:a16="http://schemas.microsoft.com/office/drawing/2014/main" id="{44F1B732-4BE7-51A8-FE3C-3B596F26251D}"/>
                </a:ext>
              </a:extLst>
            </p:cNvPr>
            <p:cNvSpPr/>
            <p:nvPr/>
          </p:nvSpPr>
          <p:spPr bwMode="gray">
            <a:xfrm>
              <a:off x="3936631" y="1889078"/>
              <a:ext cx="3868290" cy="3868288"/>
            </a:xfrm>
            <a:custGeom>
              <a:avLst/>
              <a:gdLst>
                <a:gd name="connsiteX0" fmla="*/ 2376000 w 4752000"/>
                <a:gd name="connsiteY0" fmla="*/ 288000 h 4752000"/>
                <a:gd name="connsiteX1" fmla="*/ 288000 w 4752000"/>
                <a:gd name="connsiteY1" fmla="*/ 2376000 h 4752000"/>
                <a:gd name="connsiteX2" fmla="*/ 2376000 w 4752000"/>
                <a:gd name="connsiteY2" fmla="*/ 4464000 h 4752000"/>
                <a:gd name="connsiteX3" fmla="*/ 4464000 w 4752000"/>
                <a:gd name="connsiteY3" fmla="*/ 2376000 h 4752000"/>
                <a:gd name="connsiteX4" fmla="*/ 2376000 w 4752000"/>
                <a:gd name="connsiteY4" fmla="*/ 288000 h 4752000"/>
                <a:gd name="connsiteX5" fmla="*/ 2376000 w 4752000"/>
                <a:gd name="connsiteY5" fmla="*/ 0 h 4752000"/>
                <a:gd name="connsiteX6" fmla="*/ 4752000 w 4752000"/>
                <a:gd name="connsiteY6" fmla="*/ 2376000 h 4752000"/>
                <a:gd name="connsiteX7" fmla="*/ 2376000 w 4752000"/>
                <a:gd name="connsiteY7" fmla="*/ 4752000 h 4752000"/>
                <a:gd name="connsiteX8" fmla="*/ 0 w 4752000"/>
                <a:gd name="connsiteY8" fmla="*/ 2376000 h 4752000"/>
                <a:gd name="connsiteX9" fmla="*/ 2376000 w 4752000"/>
                <a:gd name="connsiteY9" fmla="*/ 0 h 47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2000" h="4752000">
                  <a:moveTo>
                    <a:pt x="2376000" y="288000"/>
                  </a:moveTo>
                  <a:cubicBezTo>
                    <a:pt x="1222829" y="288000"/>
                    <a:pt x="288000" y="1222830"/>
                    <a:pt x="288000" y="2376000"/>
                  </a:cubicBezTo>
                  <a:cubicBezTo>
                    <a:pt x="288000" y="3529170"/>
                    <a:pt x="1222829" y="4464000"/>
                    <a:pt x="2376000" y="4464000"/>
                  </a:cubicBezTo>
                  <a:cubicBezTo>
                    <a:pt x="3529171" y="4464000"/>
                    <a:pt x="4464000" y="3529170"/>
                    <a:pt x="4464000" y="2376000"/>
                  </a:cubicBezTo>
                  <a:cubicBezTo>
                    <a:pt x="4464000" y="1222830"/>
                    <a:pt x="3529171" y="288000"/>
                    <a:pt x="2376000" y="288000"/>
                  </a:cubicBezTo>
                  <a:close/>
                  <a:moveTo>
                    <a:pt x="2376000" y="0"/>
                  </a:moveTo>
                  <a:cubicBezTo>
                    <a:pt x="3688229" y="0"/>
                    <a:pt x="4752000" y="1063772"/>
                    <a:pt x="4752000" y="2376000"/>
                  </a:cubicBezTo>
                  <a:cubicBezTo>
                    <a:pt x="4752000" y="3688228"/>
                    <a:pt x="3688229" y="4752000"/>
                    <a:pt x="2376000" y="4752000"/>
                  </a:cubicBezTo>
                  <a:cubicBezTo>
                    <a:pt x="1063771" y="4752000"/>
                    <a:pt x="0" y="3688228"/>
                    <a:pt x="0" y="2376000"/>
                  </a:cubicBezTo>
                  <a:cubicBezTo>
                    <a:pt x="0" y="1063772"/>
                    <a:pt x="1063771" y="0"/>
                    <a:pt x="2376000" y="0"/>
                  </a:cubicBezTo>
                  <a:close/>
                </a:path>
              </a:pathLst>
            </a:custGeom>
            <a:gradFill>
              <a:gsLst>
                <a:gs pos="0">
                  <a:srgbClr val="00FFB9"/>
                </a:gs>
                <a:gs pos="100000">
                  <a:srgbClr val="00E6DC"/>
                </a:gs>
              </a:gsLst>
              <a:lin ang="0" scaled="0"/>
            </a:gradFill>
            <a:ln>
              <a:noFill/>
            </a:ln>
            <a:effectLst/>
          </p:spPr>
          <p:txBody>
            <a:bodyPr wrap="square" lIns="683644" tIns="143925" rIns="683644" bIns="143925" numCol="1" spcCol="72000" rtlCol="0" anchor="ctr">
              <a:noAutofit/>
            </a:bodyPr>
            <a:lstStyle/>
            <a:p>
              <a:pPr marL="0" marR="0" lvl="0" indent="0" algn="ctr" defTabSz="914400" rtl="0" eaLnBrk="1" fontAlgn="auto" latinLnBrk="0" hangingPunct="1">
                <a:lnSpc>
                  <a:spcPct val="11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4EFFD2"/>
                </a:solidFill>
                <a:effectLst/>
                <a:uLnTx/>
                <a:uFillTx/>
                <a:latin typeface="Arial"/>
                <a:ea typeface="+mn-ea"/>
                <a:cs typeface="+mn-cs"/>
              </a:endParaRPr>
            </a:p>
          </p:txBody>
        </p:sp>
      </p:grpSp>
      <p:pic>
        <p:nvPicPr>
          <p:cNvPr id="28" name="Picture 27">
            <a:extLst>
              <a:ext uri="{FF2B5EF4-FFF2-40B4-BE49-F238E27FC236}">
                <a16:creationId xmlns:a16="http://schemas.microsoft.com/office/drawing/2014/main" id="{494DEF07-32D1-2CE3-90B6-BA824A5A9D5B}"/>
              </a:ext>
            </a:extLst>
          </p:cNvPr>
          <p:cNvPicPr>
            <a:picLocks noChangeAspect="1"/>
          </p:cNvPicPr>
          <p:nvPr/>
        </p:nvPicPr>
        <p:blipFill>
          <a:blip r:embed="rId3">
            <a:alphaModFix amt="30000"/>
          </a:blip>
          <a:stretch>
            <a:fillRect/>
          </a:stretch>
        </p:blipFill>
        <p:spPr>
          <a:xfrm>
            <a:off x="5429128" y="1206932"/>
            <a:ext cx="1335140" cy="1329043"/>
          </a:xfrm>
          <a:prstGeom prst="rect">
            <a:avLst/>
          </a:prstGeom>
        </p:spPr>
      </p:pic>
      <p:pic>
        <p:nvPicPr>
          <p:cNvPr id="29" name="Picture 28">
            <a:extLst>
              <a:ext uri="{FF2B5EF4-FFF2-40B4-BE49-F238E27FC236}">
                <a16:creationId xmlns:a16="http://schemas.microsoft.com/office/drawing/2014/main" id="{CB7F6D6E-6206-06A1-D8E0-CC60E60E8CE9}"/>
              </a:ext>
            </a:extLst>
          </p:cNvPr>
          <p:cNvPicPr>
            <a:picLocks noChangeAspect="1"/>
          </p:cNvPicPr>
          <p:nvPr/>
        </p:nvPicPr>
        <p:blipFill>
          <a:blip r:embed="rId4">
            <a:alphaModFix/>
          </a:blip>
          <a:stretch>
            <a:fillRect/>
          </a:stretch>
        </p:blipFill>
        <p:spPr>
          <a:xfrm>
            <a:off x="7148502" y="2446358"/>
            <a:ext cx="1335140" cy="1335140"/>
          </a:xfrm>
          <a:prstGeom prst="rect">
            <a:avLst/>
          </a:prstGeom>
        </p:spPr>
      </p:pic>
      <p:pic>
        <p:nvPicPr>
          <p:cNvPr id="30" name="Picture 29">
            <a:extLst>
              <a:ext uri="{FF2B5EF4-FFF2-40B4-BE49-F238E27FC236}">
                <a16:creationId xmlns:a16="http://schemas.microsoft.com/office/drawing/2014/main" id="{B3CFCC60-363D-F117-6864-3D04E1C5FA93}"/>
              </a:ext>
            </a:extLst>
          </p:cNvPr>
          <p:cNvPicPr>
            <a:picLocks noChangeAspect="1"/>
          </p:cNvPicPr>
          <p:nvPr/>
        </p:nvPicPr>
        <p:blipFill>
          <a:blip r:embed="rId5">
            <a:alphaModFix amt="30000"/>
          </a:blip>
          <a:stretch>
            <a:fillRect/>
          </a:stretch>
        </p:blipFill>
        <p:spPr>
          <a:xfrm>
            <a:off x="6564528" y="4464693"/>
            <a:ext cx="1335140" cy="1335140"/>
          </a:xfrm>
          <a:prstGeom prst="rect">
            <a:avLst/>
          </a:prstGeom>
        </p:spPr>
      </p:pic>
      <p:pic>
        <p:nvPicPr>
          <p:cNvPr id="31" name="Picture 30">
            <a:extLst>
              <a:ext uri="{FF2B5EF4-FFF2-40B4-BE49-F238E27FC236}">
                <a16:creationId xmlns:a16="http://schemas.microsoft.com/office/drawing/2014/main" id="{0DEFB854-61B3-24A0-F3FB-D38D5BD1227A}"/>
              </a:ext>
            </a:extLst>
          </p:cNvPr>
          <p:cNvPicPr>
            <a:picLocks noChangeAspect="1"/>
          </p:cNvPicPr>
          <p:nvPr/>
        </p:nvPicPr>
        <p:blipFill>
          <a:blip r:embed="rId6">
            <a:alphaModFix amt="30000"/>
          </a:blip>
          <a:stretch>
            <a:fillRect/>
          </a:stretch>
        </p:blipFill>
        <p:spPr>
          <a:xfrm>
            <a:off x="4304088" y="4464693"/>
            <a:ext cx="1329043" cy="1335140"/>
          </a:xfrm>
          <a:prstGeom prst="rect">
            <a:avLst/>
          </a:prstGeom>
        </p:spPr>
      </p:pic>
      <p:pic>
        <p:nvPicPr>
          <p:cNvPr id="32" name="Picture 31">
            <a:extLst>
              <a:ext uri="{FF2B5EF4-FFF2-40B4-BE49-F238E27FC236}">
                <a16:creationId xmlns:a16="http://schemas.microsoft.com/office/drawing/2014/main" id="{26B9FC54-37A7-6ED5-6A45-4872E74E579B}"/>
              </a:ext>
            </a:extLst>
          </p:cNvPr>
          <p:cNvPicPr>
            <a:picLocks noChangeAspect="1"/>
          </p:cNvPicPr>
          <p:nvPr/>
        </p:nvPicPr>
        <p:blipFill>
          <a:blip r:embed="rId7">
            <a:alphaModFix amt="30000"/>
          </a:blip>
          <a:stretch>
            <a:fillRect/>
          </a:stretch>
        </p:blipFill>
        <p:spPr>
          <a:xfrm>
            <a:off x="3664837" y="2596990"/>
            <a:ext cx="1329043" cy="1329043"/>
          </a:xfrm>
          <a:prstGeom prst="rect">
            <a:avLst/>
          </a:prstGeom>
        </p:spPr>
      </p:pic>
    </p:spTree>
    <p:extLst>
      <p:ext uri="{BB962C8B-B14F-4D97-AF65-F5344CB8AC3E}">
        <p14:creationId xmlns:p14="http://schemas.microsoft.com/office/powerpoint/2010/main" val="2118836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A8E12-FF69-09E2-1072-B092F8B8C0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65CFE7-C62A-94E4-BF74-9BE65EB50E85}"/>
              </a:ext>
            </a:extLst>
          </p:cNvPr>
          <p:cNvSpPr>
            <a:spLocks noGrp="1"/>
          </p:cNvSpPr>
          <p:nvPr>
            <p:ph type="title"/>
          </p:nvPr>
        </p:nvSpPr>
        <p:spPr/>
        <p:txBody>
          <a:bodyPr/>
          <a:lstStyle/>
          <a:p>
            <a:r>
              <a:rPr lang="en-GB" dirty="0"/>
              <a:t>Solving Regression Challenges with Smart Regression</a:t>
            </a:r>
            <a:br>
              <a:rPr lang="en-GB" dirty="0"/>
            </a:br>
            <a:r>
              <a:rPr lang="it-IT" b="0" noProof="0" dirty="0"/>
              <a:t>How Can AI/ML ...</a:t>
            </a:r>
            <a:endParaRPr lang="en-GB" dirty="0"/>
          </a:p>
        </p:txBody>
      </p:sp>
      <p:sp>
        <p:nvSpPr>
          <p:cNvPr id="5" name="Footer Placeholder 4">
            <a:extLst>
              <a:ext uri="{FF2B5EF4-FFF2-40B4-BE49-F238E27FC236}">
                <a16:creationId xmlns:a16="http://schemas.microsoft.com/office/drawing/2014/main" id="{01BC8BFE-7C45-FA38-FB3B-B7BA676088AF}"/>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4D367D0D-5740-946A-07E8-4A354DA5B9A4}"/>
              </a:ext>
            </a:extLst>
          </p:cNvPr>
          <p:cNvSpPr>
            <a:spLocks noGrp="1"/>
          </p:cNvSpPr>
          <p:nvPr>
            <p:ph type="sldNum" sz="quarter" idx="11"/>
          </p:nvPr>
        </p:nvSpPr>
        <p:spPr/>
        <p:txBody>
          <a:bodyPr/>
          <a:lstStyle/>
          <a:p>
            <a:r>
              <a:rPr lang="en-US"/>
              <a:t> Page </a:t>
            </a:r>
            <a:fld id="{15EBE321-CBB1-4E91-BD14-37C8D44326FB}" type="slidenum">
              <a:rPr lang="en-US" smtClean="0"/>
              <a:pPr/>
              <a:t>14</a:t>
            </a:fld>
            <a:endParaRPr lang="en-US" dirty="0"/>
          </a:p>
        </p:txBody>
      </p:sp>
      <p:grpSp>
        <p:nvGrpSpPr>
          <p:cNvPr id="3" name="Group 2">
            <a:extLst>
              <a:ext uri="{FF2B5EF4-FFF2-40B4-BE49-F238E27FC236}">
                <a16:creationId xmlns:a16="http://schemas.microsoft.com/office/drawing/2014/main" id="{E0832FBE-9142-26C7-9960-A92E0E7D4B6A}"/>
              </a:ext>
            </a:extLst>
          </p:cNvPr>
          <p:cNvGrpSpPr/>
          <p:nvPr/>
        </p:nvGrpSpPr>
        <p:grpSpPr>
          <a:xfrm>
            <a:off x="5137759" y="1765822"/>
            <a:ext cx="1327960" cy="1454400"/>
            <a:chOff x="5024635" y="1265595"/>
            <a:chExt cx="1797635" cy="1926467"/>
          </a:xfrm>
        </p:grpSpPr>
        <p:sp>
          <p:nvSpPr>
            <p:cNvPr id="4" name="Freeform 1644">
              <a:extLst>
                <a:ext uri="{FF2B5EF4-FFF2-40B4-BE49-F238E27FC236}">
                  <a16:creationId xmlns:a16="http://schemas.microsoft.com/office/drawing/2014/main" id="{4632F4E1-B75F-3292-AA53-14C7BB09101C}"/>
                </a:ext>
              </a:extLst>
            </p:cNvPr>
            <p:cNvSpPr>
              <a:spLocks/>
            </p:cNvSpPr>
            <p:nvPr/>
          </p:nvSpPr>
          <p:spPr bwMode="gray">
            <a:xfrm>
              <a:off x="5680205" y="2299054"/>
              <a:ext cx="117656" cy="45492"/>
            </a:xfrm>
            <a:custGeom>
              <a:avLst/>
              <a:gdLst>
                <a:gd name="T0" fmla="*/ 117 w 119"/>
                <a:gd name="T1" fmla="*/ 46 h 46"/>
                <a:gd name="T2" fmla="*/ 119 w 119"/>
                <a:gd name="T3" fmla="*/ 36 h 46"/>
                <a:gd name="T4" fmla="*/ 83 w 119"/>
                <a:gd name="T5" fmla="*/ 0 h 46"/>
                <a:gd name="T6" fmla="*/ 36 w 119"/>
                <a:gd name="T7" fmla="*/ 0 h 46"/>
                <a:gd name="T8" fmla="*/ 0 w 119"/>
                <a:gd name="T9" fmla="*/ 36 h 46"/>
                <a:gd name="T10" fmla="*/ 2 w 119"/>
                <a:gd name="T11" fmla="*/ 46 h 46"/>
                <a:gd name="T12" fmla="*/ 117 w 119"/>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119" h="46">
                  <a:moveTo>
                    <a:pt x="117" y="46"/>
                  </a:moveTo>
                  <a:cubicBezTo>
                    <a:pt x="118" y="43"/>
                    <a:pt x="119" y="40"/>
                    <a:pt x="119" y="36"/>
                  </a:cubicBezTo>
                  <a:cubicBezTo>
                    <a:pt x="119" y="16"/>
                    <a:pt x="103" y="0"/>
                    <a:pt x="83" y="0"/>
                  </a:cubicBezTo>
                  <a:cubicBezTo>
                    <a:pt x="36" y="0"/>
                    <a:pt x="36" y="0"/>
                    <a:pt x="36" y="0"/>
                  </a:cubicBezTo>
                  <a:cubicBezTo>
                    <a:pt x="16" y="0"/>
                    <a:pt x="0" y="16"/>
                    <a:pt x="0" y="36"/>
                  </a:cubicBezTo>
                  <a:cubicBezTo>
                    <a:pt x="0" y="40"/>
                    <a:pt x="1" y="43"/>
                    <a:pt x="2" y="46"/>
                  </a:cubicBezTo>
                  <a:lnTo>
                    <a:pt x="117" y="46"/>
                  </a:lnTo>
                  <a:close/>
                </a:path>
              </a:pathLst>
            </a:custGeom>
            <a:solidFill>
              <a:srgbClr val="ADB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1684">
              <a:extLst>
                <a:ext uri="{FF2B5EF4-FFF2-40B4-BE49-F238E27FC236}">
                  <a16:creationId xmlns:a16="http://schemas.microsoft.com/office/drawing/2014/main" id="{4EDF2B7D-80A1-1BDA-41DE-35A1CC2D4677}"/>
                </a:ext>
              </a:extLst>
            </p:cNvPr>
            <p:cNvSpPr>
              <a:spLocks noChangeArrowheads="1"/>
            </p:cNvSpPr>
            <p:nvPr/>
          </p:nvSpPr>
          <p:spPr bwMode="gray">
            <a:xfrm>
              <a:off x="5144278" y="241674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1685">
              <a:extLst>
                <a:ext uri="{FF2B5EF4-FFF2-40B4-BE49-F238E27FC236}">
                  <a16:creationId xmlns:a16="http://schemas.microsoft.com/office/drawing/2014/main" id="{BF0BFE2D-F913-9D8C-A6EE-F4A13171F35C}"/>
                </a:ext>
              </a:extLst>
            </p:cNvPr>
            <p:cNvSpPr>
              <a:spLocks noChangeArrowheads="1"/>
            </p:cNvSpPr>
            <p:nvPr/>
          </p:nvSpPr>
          <p:spPr bwMode="gray">
            <a:xfrm>
              <a:off x="5339067" y="241674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1686">
              <a:extLst>
                <a:ext uri="{FF2B5EF4-FFF2-40B4-BE49-F238E27FC236}">
                  <a16:creationId xmlns:a16="http://schemas.microsoft.com/office/drawing/2014/main" id="{47063CE4-2027-E222-73C9-9DF95D38B998}"/>
                </a:ext>
              </a:extLst>
            </p:cNvPr>
            <p:cNvSpPr>
              <a:spLocks noChangeArrowheads="1"/>
            </p:cNvSpPr>
            <p:nvPr/>
          </p:nvSpPr>
          <p:spPr bwMode="gray">
            <a:xfrm>
              <a:off x="6455420" y="241674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1687">
              <a:extLst>
                <a:ext uri="{FF2B5EF4-FFF2-40B4-BE49-F238E27FC236}">
                  <a16:creationId xmlns:a16="http://schemas.microsoft.com/office/drawing/2014/main" id="{8A23E418-3709-E8EC-7066-D1D7B2EFF7B6}"/>
                </a:ext>
              </a:extLst>
            </p:cNvPr>
            <p:cNvSpPr>
              <a:spLocks noChangeArrowheads="1"/>
            </p:cNvSpPr>
            <p:nvPr/>
          </p:nvSpPr>
          <p:spPr bwMode="gray">
            <a:xfrm>
              <a:off x="6651204" y="241674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750">
              <a:extLst>
                <a:ext uri="{FF2B5EF4-FFF2-40B4-BE49-F238E27FC236}">
                  <a16:creationId xmlns:a16="http://schemas.microsoft.com/office/drawing/2014/main" id="{6AF1FED6-D06A-AEAA-A061-7B5EEFE88197}"/>
                </a:ext>
              </a:extLst>
            </p:cNvPr>
            <p:cNvSpPr>
              <a:spLocks/>
            </p:cNvSpPr>
            <p:nvPr/>
          </p:nvSpPr>
          <p:spPr bwMode="gray">
            <a:xfrm>
              <a:off x="5196695" y="2193227"/>
              <a:ext cx="380665" cy="28694"/>
            </a:xfrm>
            <a:custGeom>
              <a:avLst/>
              <a:gdLst>
                <a:gd name="T0" fmla="*/ 385 w 385"/>
                <a:gd name="T1" fmla="*/ 0 h 29"/>
                <a:gd name="T2" fmla="*/ 0 w 385"/>
                <a:gd name="T3" fmla="*/ 0 h 29"/>
                <a:gd name="T4" fmla="*/ 0 w 385"/>
                <a:gd name="T5" fmla="*/ 29 h 29"/>
                <a:gd name="T6" fmla="*/ 385 w 385"/>
                <a:gd name="T7" fmla="*/ 29 h 29"/>
                <a:gd name="T8" fmla="*/ 385 w 385"/>
                <a:gd name="T9" fmla="*/ 0 h 29"/>
              </a:gdLst>
              <a:ahLst/>
              <a:cxnLst>
                <a:cxn ang="0">
                  <a:pos x="T0" y="T1"/>
                </a:cxn>
                <a:cxn ang="0">
                  <a:pos x="T2" y="T3"/>
                </a:cxn>
                <a:cxn ang="0">
                  <a:pos x="T4" y="T5"/>
                </a:cxn>
                <a:cxn ang="0">
                  <a:pos x="T6" y="T7"/>
                </a:cxn>
                <a:cxn ang="0">
                  <a:pos x="T8" y="T9"/>
                </a:cxn>
              </a:cxnLst>
              <a:rect l="0" t="0" r="r" b="b"/>
              <a:pathLst>
                <a:path w="385" h="29">
                  <a:moveTo>
                    <a:pt x="385" y="0"/>
                  </a:moveTo>
                  <a:cubicBezTo>
                    <a:pt x="360" y="0"/>
                    <a:pt x="278" y="0"/>
                    <a:pt x="0" y="0"/>
                  </a:cubicBezTo>
                  <a:cubicBezTo>
                    <a:pt x="0" y="0"/>
                    <a:pt x="0" y="0"/>
                    <a:pt x="0" y="29"/>
                  </a:cubicBezTo>
                  <a:cubicBezTo>
                    <a:pt x="0" y="29"/>
                    <a:pt x="0" y="29"/>
                    <a:pt x="385" y="29"/>
                  </a:cubicBezTo>
                  <a:lnTo>
                    <a:pt x="385" y="0"/>
                  </a:ln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751">
              <a:extLst>
                <a:ext uri="{FF2B5EF4-FFF2-40B4-BE49-F238E27FC236}">
                  <a16:creationId xmlns:a16="http://schemas.microsoft.com/office/drawing/2014/main" id="{84A2EF49-387C-1A12-4F14-982031CF8C49}"/>
                </a:ext>
              </a:extLst>
            </p:cNvPr>
            <p:cNvSpPr>
              <a:spLocks/>
            </p:cNvSpPr>
            <p:nvPr/>
          </p:nvSpPr>
          <p:spPr bwMode="gray">
            <a:xfrm>
              <a:off x="5196695" y="2221921"/>
              <a:ext cx="380665" cy="28659"/>
            </a:xfrm>
            <a:custGeom>
              <a:avLst/>
              <a:gdLst>
                <a:gd name="T0" fmla="*/ 385 w 385"/>
                <a:gd name="T1" fmla="*/ 0 h 29"/>
                <a:gd name="T2" fmla="*/ 0 w 385"/>
                <a:gd name="T3" fmla="*/ 0 h 29"/>
                <a:gd name="T4" fmla="*/ 0 w 385"/>
                <a:gd name="T5" fmla="*/ 29 h 29"/>
                <a:gd name="T6" fmla="*/ 385 w 385"/>
                <a:gd name="T7" fmla="*/ 29 h 29"/>
                <a:gd name="T8" fmla="*/ 385 w 385"/>
                <a:gd name="T9" fmla="*/ 0 h 29"/>
              </a:gdLst>
              <a:ahLst/>
              <a:cxnLst>
                <a:cxn ang="0">
                  <a:pos x="T0" y="T1"/>
                </a:cxn>
                <a:cxn ang="0">
                  <a:pos x="T2" y="T3"/>
                </a:cxn>
                <a:cxn ang="0">
                  <a:pos x="T4" y="T5"/>
                </a:cxn>
                <a:cxn ang="0">
                  <a:pos x="T6" y="T7"/>
                </a:cxn>
                <a:cxn ang="0">
                  <a:pos x="T8" y="T9"/>
                </a:cxn>
              </a:cxnLst>
              <a:rect l="0" t="0" r="r" b="b"/>
              <a:pathLst>
                <a:path w="385" h="29">
                  <a:moveTo>
                    <a:pt x="385" y="0"/>
                  </a:moveTo>
                  <a:cubicBezTo>
                    <a:pt x="378" y="0"/>
                    <a:pt x="331" y="0"/>
                    <a:pt x="0" y="0"/>
                  </a:cubicBezTo>
                  <a:cubicBezTo>
                    <a:pt x="0" y="0"/>
                    <a:pt x="0" y="0"/>
                    <a:pt x="0" y="29"/>
                  </a:cubicBezTo>
                  <a:cubicBezTo>
                    <a:pt x="0" y="29"/>
                    <a:pt x="0" y="29"/>
                    <a:pt x="385" y="29"/>
                  </a:cubicBezTo>
                  <a:lnTo>
                    <a:pt x="385" y="0"/>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752">
              <a:extLst>
                <a:ext uri="{FF2B5EF4-FFF2-40B4-BE49-F238E27FC236}">
                  <a16:creationId xmlns:a16="http://schemas.microsoft.com/office/drawing/2014/main" id="{68F3D99E-13DA-806F-48A4-F93DB96B633A}"/>
                </a:ext>
              </a:extLst>
            </p:cNvPr>
            <p:cNvSpPr>
              <a:spLocks/>
            </p:cNvSpPr>
            <p:nvPr/>
          </p:nvSpPr>
          <p:spPr bwMode="gray">
            <a:xfrm>
              <a:off x="5191758" y="2188290"/>
              <a:ext cx="396504" cy="66267"/>
            </a:xfrm>
            <a:custGeom>
              <a:avLst/>
              <a:gdLst>
                <a:gd name="T0" fmla="*/ 11566 w 11566"/>
                <a:gd name="T1" fmla="*/ 1933 h 1933"/>
                <a:gd name="T2" fmla="*/ 0 w 11566"/>
                <a:gd name="T3" fmla="*/ 1933 h 1933"/>
                <a:gd name="T4" fmla="*/ 0 w 11566"/>
                <a:gd name="T5" fmla="*/ 0 h 1933"/>
                <a:gd name="T6" fmla="*/ 11566 w 11566"/>
                <a:gd name="T7" fmla="*/ 0 h 1933"/>
                <a:gd name="T8" fmla="*/ 11566 w 11566"/>
                <a:gd name="T9" fmla="*/ 288 h 1933"/>
                <a:gd name="T10" fmla="*/ 317 w 11566"/>
                <a:gd name="T11" fmla="*/ 288 h 1933"/>
                <a:gd name="T12" fmla="*/ 317 w 11566"/>
                <a:gd name="T13" fmla="*/ 1673 h 1933"/>
                <a:gd name="T14" fmla="*/ 11566 w 11566"/>
                <a:gd name="T15" fmla="*/ 1673 h 1933"/>
                <a:gd name="T16" fmla="*/ 11566 w 11566"/>
                <a:gd name="T17" fmla="*/ 1933 h 1933"/>
                <a:gd name="T18" fmla="*/ 11566 w 11566"/>
                <a:gd name="T19" fmla="*/ 1933 h 1933"/>
                <a:gd name="T20" fmla="*/ 11566 w 11566"/>
                <a:gd name="T21" fmla="*/ 1933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66" h="1933">
                  <a:moveTo>
                    <a:pt x="11566" y="1933"/>
                  </a:moveTo>
                  <a:lnTo>
                    <a:pt x="0" y="1933"/>
                  </a:lnTo>
                  <a:lnTo>
                    <a:pt x="0" y="0"/>
                  </a:lnTo>
                  <a:lnTo>
                    <a:pt x="11566" y="0"/>
                  </a:lnTo>
                  <a:lnTo>
                    <a:pt x="11566" y="288"/>
                  </a:lnTo>
                  <a:lnTo>
                    <a:pt x="317" y="288"/>
                  </a:lnTo>
                  <a:lnTo>
                    <a:pt x="317" y="1673"/>
                  </a:lnTo>
                  <a:lnTo>
                    <a:pt x="11566" y="1673"/>
                  </a:lnTo>
                  <a:lnTo>
                    <a:pt x="11566" y="1933"/>
                  </a:lnTo>
                  <a:lnTo>
                    <a:pt x="11566" y="1933"/>
                  </a:lnTo>
                  <a:lnTo>
                    <a:pt x="11566" y="1933"/>
                  </a:lnTo>
                  <a:close/>
                </a:path>
              </a:pathLst>
            </a:custGeom>
            <a:solidFill>
              <a:srgbClr val="238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753">
              <a:extLst>
                <a:ext uri="{FF2B5EF4-FFF2-40B4-BE49-F238E27FC236}">
                  <a16:creationId xmlns:a16="http://schemas.microsoft.com/office/drawing/2014/main" id="{CFD6866B-62DF-9DA6-58A0-2E7AA99EB22B}"/>
                </a:ext>
              </a:extLst>
            </p:cNvPr>
            <p:cNvSpPr>
              <a:spLocks noChangeArrowheads="1"/>
            </p:cNvSpPr>
            <p:nvPr/>
          </p:nvSpPr>
          <p:spPr bwMode="gray">
            <a:xfrm>
              <a:off x="5191758" y="2188290"/>
              <a:ext cx="209599" cy="66267"/>
            </a:xfrm>
            <a:prstGeom prst="rect">
              <a:avLst/>
            </a:prstGeom>
            <a:solidFill>
              <a:srgbClr val="238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754">
              <a:extLst>
                <a:ext uri="{FF2B5EF4-FFF2-40B4-BE49-F238E27FC236}">
                  <a16:creationId xmlns:a16="http://schemas.microsoft.com/office/drawing/2014/main" id="{3C376685-303D-44C2-AE0F-7B32A06EEB52}"/>
                </a:ext>
              </a:extLst>
            </p:cNvPr>
            <p:cNvSpPr>
              <a:spLocks noChangeArrowheads="1"/>
            </p:cNvSpPr>
            <p:nvPr/>
          </p:nvSpPr>
          <p:spPr bwMode="gray">
            <a:xfrm>
              <a:off x="5222406" y="2188290"/>
              <a:ext cx="54370" cy="66267"/>
            </a:xfrm>
            <a:prstGeom prst="rect">
              <a:avLst/>
            </a:prstGeom>
            <a:solidFill>
              <a:srgbClr val="41AA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755">
              <a:extLst>
                <a:ext uri="{FF2B5EF4-FFF2-40B4-BE49-F238E27FC236}">
                  <a16:creationId xmlns:a16="http://schemas.microsoft.com/office/drawing/2014/main" id="{AF078363-325B-9491-161F-980B5EA6F445}"/>
                </a:ext>
              </a:extLst>
            </p:cNvPr>
            <p:cNvSpPr>
              <a:spLocks noChangeArrowheads="1"/>
            </p:cNvSpPr>
            <p:nvPr/>
          </p:nvSpPr>
          <p:spPr bwMode="gray">
            <a:xfrm>
              <a:off x="5206568" y="2055757"/>
              <a:ext cx="396504" cy="27700"/>
            </a:xfrm>
            <a:prstGeom prst="rect">
              <a:avLst/>
            </a:prstGeom>
            <a:solidFill>
              <a:srgbClr val="4B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756">
              <a:extLst>
                <a:ext uri="{FF2B5EF4-FFF2-40B4-BE49-F238E27FC236}">
                  <a16:creationId xmlns:a16="http://schemas.microsoft.com/office/drawing/2014/main" id="{63FD9A45-3D96-8114-AA83-4B9F8BA6CED9}"/>
                </a:ext>
              </a:extLst>
            </p:cNvPr>
            <p:cNvSpPr>
              <a:spLocks noChangeArrowheads="1"/>
            </p:cNvSpPr>
            <p:nvPr/>
          </p:nvSpPr>
          <p:spPr bwMode="gray">
            <a:xfrm>
              <a:off x="5206568" y="2083457"/>
              <a:ext cx="396504" cy="26705"/>
            </a:xfrm>
            <a:prstGeom prst="rect">
              <a:avLst/>
            </a:prstGeom>
            <a:solidFill>
              <a:srgbClr val="2391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757">
              <a:extLst>
                <a:ext uri="{FF2B5EF4-FFF2-40B4-BE49-F238E27FC236}">
                  <a16:creationId xmlns:a16="http://schemas.microsoft.com/office/drawing/2014/main" id="{5FFCBEA5-3AA4-A286-877B-E8C7FFE0A635}"/>
                </a:ext>
              </a:extLst>
            </p:cNvPr>
            <p:cNvSpPr>
              <a:spLocks noChangeArrowheads="1"/>
            </p:cNvSpPr>
            <p:nvPr/>
          </p:nvSpPr>
          <p:spPr bwMode="gray">
            <a:xfrm>
              <a:off x="5479485" y="2055757"/>
              <a:ext cx="74152" cy="27700"/>
            </a:xfrm>
            <a:prstGeom prst="rect">
              <a:avLst/>
            </a:prstGeom>
            <a:solidFill>
              <a:srgbClr val="78CD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758">
              <a:extLst>
                <a:ext uri="{FF2B5EF4-FFF2-40B4-BE49-F238E27FC236}">
                  <a16:creationId xmlns:a16="http://schemas.microsoft.com/office/drawing/2014/main" id="{62C7CF52-95F1-A38E-2790-50E5B72EB36B}"/>
                </a:ext>
              </a:extLst>
            </p:cNvPr>
            <p:cNvSpPr>
              <a:spLocks noChangeArrowheads="1"/>
            </p:cNvSpPr>
            <p:nvPr/>
          </p:nvSpPr>
          <p:spPr bwMode="gray">
            <a:xfrm>
              <a:off x="5479485" y="2083457"/>
              <a:ext cx="74152" cy="26705"/>
            </a:xfrm>
            <a:prstGeom prst="rect">
              <a:avLst/>
            </a:prstGeom>
            <a:solidFill>
              <a:srgbClr val="41AA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759">
              <a:extLst>
                <a:ext uri="{FF2B5EF4-FFF2-40B4-BE49-F238E27FC236}">
                  <a16:creationId xmlns:a16="http://schemas.microsoft.com/office/drawing/2014/main" id="{6F20E4B5-B92F-DCFF-2E28-821A90430681}"/>
                </a:ext>
              </a:extLst>
            </p:cNvPr>
            <p:cNvSpPr>
              <a:spLocks/>
            </p:cNvSpPr>
            <p:nvPr/>
          </p:nvSpPr>
          <p:spPr bwMode="gray">
            <a:xfrm>
              <a:off x="5207562" y="2259494"/>
              <a:ext cx="378711" cy="39562"/>
            </a:xfrm>
            <a:custGeom>
              <a:avLst/>
              <a:gdLst>
                <a:gd name="T0" fmla="*/ 383 w 383"/>
                <a:gd name="T1" fmla="*/ 0 h 40"/>
                <a:gd name="T2" fmla="*/ 374 w 383"/>
                <a:gd name="T3" fmla="*/ 40 h 40"/>
                <a:gd name="T4" fmla="*/ 0 w 383"/>
                <a:gd name="T5" fmla="*/ 40 h 40"/>
                <a:gd name="T6" fmla="*/ 0 w 383"/>
                <a:gd name="T7" fmla="*/ 0 h 40"/>
                <a:gd name="T8" fmla="*/ 383 w 383"/>
                <a:gd name="T9" fmla="*/ 0 h 40"/>
                <a:gd name="T10" fmla="*/ 383 w 383"/>
                <a:gd name="T11" fmla="*/ 0 h 40"/>
              </a:gdLst>
              <a:ahLst/>
              <a:cxnLst>
                <a:cxn ang="0">
                  <a:pos x="T0" y="T1"/>
                </a:cxn>
                <a:cxn ang="0">
                  <a:pos x="T2" y="T3"/>
                </a:cxn>
                <a:cxn ang="0">
                  <a:pos x="T4" y="T5"/>
                </a:cxn>
                <a:cxn ang="0">
                  <a:pos x="T6" y="T7"/>
                </a:cxn>
                <a:cxn ang="0">
                  <a:pos x="T8" y="T9"/>
                </a:cxn>
                <a:cxn ang="0">
                  <a:pos x="T10" y="T11"/>
                </a:cxn>
              </a:cxnLst>
              <a:rect l="0" t="0" r="r" b="b"/>
              <a:pathLst>
                <a:path w="383" h="40">
                  <a:moveTo>
                    <a:pt x="383" y="0"/>
                  </a:moveTo>
                  <a:cubicBezTo>
                    <a:pt x="377" y="13"/>
                    <a:pt x="374" y="27"/>
                    <a:pt x="374" y="40"/>
                  </a:cubicBezTo>
                  <a:cubicBezTo>
                    <a:pt x="0" y="40"/>
                    <a:pt x="0" y="40"/>
                    <a:pt x="0" y="40"/>
                  </a:cubicBezTo>
                  <a:cubicBezTo>
                    <a:pt x="0" y="0"/>
                    <a:pt x="0" y="0"/>
                    <a:pt x="0" y="0"/>
                  </a:cubicBezTo>
                  <a:cubicBezTo>
                    <a:pt x="383" y="0"/>
                    <a:pt x="383" y="0"/>
                    <a:pt x="383" y="0"/>
                  </a:cubicBezTo>
                  <a:cubicBezTo>
                    <a:pt x="383" y="0"/>
                    <a:pt x="383" y="0"/>
                    <a:pt x="383" y="0"/>
                  </a:cubicBez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60">
              <a:extLst>
                <a:ext uri="{FF2B5EF4-FFF2-40B4-BE49-F238E27FC236}">
                  <a16:creationId xmlns:a16="http://schemas.microsoft.com/office/drawing/2014/main" id="{D3104135-50EC-865C-B192-B237EA8FFCAF}"/>
                </a:ext>
              </a:extLst>
            </p:cNvPr>
            <p:cNvSpPr>
              <a:spLocks/>
            </p:cNvSpPr>
            <p:nvPr/>
          </p:nvSpPr>
          <p:spPr bwMode="gray">
            <a:xfrm>
              <a:off x="5207562" y="2299054"/>
              <a:ext cx="378711" cy="39562"/>
            </a:xfrm>
            <a:custGeom>
              <a:avLst/>
              <a:gdLst>
                <a:gd name="T0" fmla="*/ 383 w 383"/>
                <a:gd name="T1" fmla="*/ 40 h 40"/>
                <a:gd name="T2" fmla="*/ 0 w 383"/>
                <a:gd name="T3" fmla="*/ 40 h 40"/>
                <a:gd name="T4" fmla="*/ 0 w 383"/>
                <a:gd name="T5" fmla="*/ 0 h 40"/>
                <a:gd name="T6" fmla="*/ 374 w 383"/>
                <a:gd name="T7" fmla="*/ 0 h 40"/>
                <a:gd name="T8" fmla="*/ 383 w 383"/>
                <a:gd name="T9" fmla="*/ 40 h 40"/>
              </a:gdLst>
              <a:ahLst/>
              <a:cxnLst>
                <a:cxn ang="0">
                  <a:pos x="T0" y="T1"/>
                </a:cxn>
                <a:cxn ang="0">
                  <a:pos x="T2" y="T3"/>
                </a:cxn>
                <a:cxn ang="0">
                  <a:pos x="T4" y="T5"/>
                </a:cxn>
                <a:cxn ang="0">
                  <a:pos x="T6" y="T7"/>
                </a:cxn>
                <a:cxn ang="0">
                  <a:pos x="T8" y="T9"/>
                </a:cxn>
              </a:cxnLst>
              <a:rect l="0" t="0" r="r" b="b"/>
              <a:pathLst>
                <a:path w="383" h="40">
                  <a:moveTo>
                    <a:pt x="383" y="40"/>
                  </a:moveTo>
                  <a:cubicBezTo>
                    <a:pt x="0" y="40"/>
                    <a:pt x="0" y="40"/>
                    <a:pt x="0" y="40"/>
                  </a:cubicBezTo>
                  <a:cubicBezTo>
                    <a:pt x="0" y="0"/>
                    <a:pt x="0" y="0"/>
                    <a:pt x="0" y="0"/>
                  </a:cubicBezTo>
                  <a:cubicBezTo>
                    <a:pt x="374" y="0"/>
                    <a:pt x="374" y="0"/>
                    <a:pt x="374" y="0"/>
                  </a:cubicBezTo>
                  <a:cubicBezTo>
                    <a:pt x="374" y="14"/>
                    <a:pt x="377" y="27"/>
                    <a:pt x="383" y="40"/>
                  </a:cubicBez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761">
              <a:extLst>
                <a:ext uri="{FF2B5EF4-FFF2-40B4-BE49-F238E27FC236}">
                  <a16:creationId xmlns:a16="http://schemas.microsoft.com/office/drawing/2014/main" id="{07D2568B-7C96-9521-A061-1811818EEADE}"/>
                </a:ext>
              </a:extLst>
            </p:cNvPr>
            <p:cNvSpPr>
              <a:spLocks/>
            </p:cNvSpPr>
            <p:nvPr/>
          </p:nvSpPr>
          <p:spPr bwMode="gray">
            <a:xfrm>
              <a:off x="5201631" y="2254557"/>
              <a:ext cx="399486" cy="88996"/>
            </a:xfrm>
            <a:custGeom>
              <a:avLst/>
              <a:gdLst>
                <a:gd name="T0" fmla="*/ 11653 w 11653"/>
                <a:gd name="T1" fmla="*/ 2596 h 2596"/>
                <a:gd name="T2" fmla="*/ 0 w 11653"/>
                <a:gd name="T3" fmla="*/ 2596 h 2596"/>
                <a:gd name="T4" fmla="*/ 0 w 11653"/>
                <a:gd name="T5" fmla="*/ 0 h 2596"/>
                <a:gd name="T6" fmla="*/ 11653 w 11653"/>
                <a:gd name="T7" fmla="*/ 0 h 2596"/>
                <a:gd name="T8" fmla="*/ 11653 w 11653"/>
                <a:gd name="T9" fmla="*/ 288 h 2596"/>
                <a:gd name="T10" fmla="*/ 317 w 11653"/>
                <a:gd name="T11" fmla="*/ 288 h 2596"/>
                <a:gd name="T12" fmla="*/ 317 w 11653"/>
                <a:gd name="T13" fmla="*/ 2307 h 2596"/>
                <a:gd name="T14" fmla="*/ 11653 w 11653"/>
                <a:gd name="T15" fmla="*/ 2307 h 2596"/>
                <a:gd name="T16" fmla="*/ 11653 w 11653"/>
                <a:gd name="T17" fmla="*/ 2596 h 2596"/>
                <a:gd name="T18" fmla="*/ 11653 w 11653"/>
                <a:gd name="T19" fmla="*/ 2596 h 2596"/>
                <a:gd name="T20" fmla="*/ 11653 w 11653"/>
                <a:gd name="T21" fmla="*/ 2596 h 2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53" h="2596">
                  <a:moveTo>
                    <a:pt x="11653" y="2596"/>
                  </a:moveTo>
                  <a:lnTo>
                    <a:pt x="0" y="2596"/>
                  </a:lnTo>
                  <a:lnTo>
                    <a:pt x="0" y="0"/>
                  </a:lnTo>
                  <a:lnTo>
                    <a:pt x="11653" y="0"/>
                  </a:lnTo>
                  <a:lnTo>
                    <a:pt x="11653" y="288"/>
                  </a:lnTo>
                  <a:lnTo>
                    <a:pt x="317" y="288"/>
                  </a:lnTo>
                  <a:lnTo>
                    <a:pt x="317" y="2307"/>
                  </a:lnTo>
                  <a:lnTo>
                    <a:pt x="11653" y="2307"/>
                  </a:lnTo>
                  <a:lnTo>
                    <a:pt x="11653" y="2596"/>
                  </a:lnTo>
                  <a:lnTo>
                    <a:pt x="11653" y="2596"/>
                  </a:lnTo>
                  <a:lnTo>
                    <a:pt x="11653" y="2596"/>
                  </a:lnTo>
                  <a:close/>
                </a:path>
              </a:pathLst>
            </a:custGeom>
            <a:solidFill>
              <a:srgbClr val="005F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762">
              <a:extLst>
                <a:ext uri="{FF2B5EF4-FFF2-40B4-BE49-F238E27FC236}">
                  <a16:creationId xmlns:a16="http://schemas.microsoft.com/office/drawing/2014/main" id="{B42F9B69-0472-721E-5DFF-CFB9199182AB}"/>
                </a:ext>
              </a:extLst>
            </p:cNvPr>
            <p:cNvSpPr>
              <a:spLocks/>
            </p:cNvSpPr>
            <p:nvPr/>
          </p:nvSpPr>
          <p:spPr bwMode="gray">
            <a:xfrm>
              <a:off x="5172972" y="2116092"/>
              <a:ext cx="384608" cy="33631"/>
            </a:xfrm>
            <a:custGeom>
              <a:avLst/>
              <a:gdLst>
                <a:gd name="T0" fmla="*/ 389 w 389"/>
                <a:gd name="T1" fmla="*/ 0 h 34"/>
                <a:gd name="T2" fmla="*/ 380 w 389"/>
                <a:gd name="T3" fmla="*/ 34 h 34"/>
                <a:gd name="T4" fmla="*/ 0 w 389"/>
                <a:gd name="T5" fmla="*/ 34 h 34"/>
                <a:gd name="T6" fmla="*/ 0 w 389"/>
                <a:gd name="T7" fmla="*/ 0 h 34"/>
                <a:gd name="T8" fmla="*/ 389 w 389"/>
                <a:gd name="T9" fmla="*/ 0 h 34"/>
                <a:gd name="T10" fmla="*/ 389 w 389"/>
                <a:gd name="T11" fmla="*/ 0 h 34"/>
              </a:gdLst>
              <a:ahLst/>
              <a:cxnLst>
                <a:cxn ang="0">
                  <a:pos x="T0" y="T1"/>
                </a:cxn>
                <a:cxn ang="0">
                  <a:pos x="T2" y="T3"/>
                </a:cxn>
                <a:cxn ang="0">
                  <a:pos x="T4" y="T5"/>
                </a:cxn>
                <a:cxn ang="0">
                  <a:pos x="T6" y="T7"/>
                </a:cxn>
                <a:cxn ang="0">
                  <a:pos x="T8" y="T9"/>
                </a:cxn>
                <a:cxn ang="0">
                  <a:pos x="T10" y="T11"/>
                </a:cxn>
              </a:cxnLst>
              <a:rect l="0" t="0" r="r" b="b"/>
              <a:pathLst>
                <a:path w="389" h="34">
                  <a:moveTo>
                    <a:pt x="389" y="0"/>
                  </a:moveTo>
                  <a:cubicBezTo>
                    <a:pt x="383" y="11"/>
                    <a:pt x="380" y="22"/>
                    <a:pt x="380" y="34"/>
                  </a:cubicBezTo>
                  <a:cubicBezTo>
                    <a:pt x="0" y="34"/>
                    <a:pt x="0" y="34"/>
                    <a:pt x="0" y="34"/>
                  </a:cubicBezTo>
                  <a:cubicBezTo>
                    <a:pt x="0" y="0"/>
                    <a:pt x="0" y="0"/>
                    <a:pt x="0" y="0"/>
                  </a:cubicBezTo>
                  <a:cubicBezTo>
                    <a:pt x="389" y="0"/>
                    <a:pt x="389" y="0"/>
                    <a:pt x="389" y="0"/>
                  </a:cubicBezTo>
                  <a:cubicBezTo>
                    <a:pt x="389" y="0"/>
                    <a:pt x="389" y="0"/>
                    <a:pt x="389" y="0"/>
                  </a:cubicBezTo>
                  <a:close/>
                </a:path>
              </a:pathLst>
            </a:custGeom>
            <a:solidFill>
              <a:srgbClr val="CDD9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63">
              <a:extLst>
                <a:ext uri="{FF2B5EF4-FFF2-40B4-BE49-F238E27FC236}">
                  <a16:creationId xmlns:a16="http://schemas.microsoft.com/office/drawing/2014/main" id="{5017E576-CF20-B2C9-4A0D-CE7953D831C1}"/>
                </a:ext>
              </a:extLst>
            </p:cNvPr>
            <p:cNvSpPr>
              <a:spLocks/>
            </p:cNvSpPr>
            <p:nvPr/>
          </p:nvSpPr>
          <p:spPr bwMode="gray">
            <a:xfrm>
              <a:off x="5172972" y="2149724"/>
              <a:ext cx="384608" cy="33631"/>
            </a:xfrm>
            <a:custGeom>
              <a:avLst/>
              <a:gdLst>
                <a:gd name="T0" fmla="*/ 389 w 389"/>
                <a:gd name="T1" fmla="*/ 34 h 34"/>
                <a:gd name="T2" fmla="*/ 0 w 389"/>
                <a:gd name="T3" fmla="*/ 34 h 34"/>
                <a:gd name="T4" fmla="*/ 0 w 389"/>
                <a:gd name="T5" fmla="*/ 0 h 34"/>
                <a:gd name="T6" fmla="*/ 380 w 389"/>
                <a:gd name="T7" fmla="*/ 0 h 34"/>
                <a:gd name="T8" fmla="*/ 389 w 389"/>
                <a:gd name="T9" fmla="*/ 34 h 34"/>
              </a:gdLst>
              <a:ahLst/>
              <a:cxnLst>
                <a:cxn ang="0">
                  <a:pos x="T0" y="T1"/>
                </a:cxn>
                <a:cxn ang="0">
                  <a:pos x="T2" y="T3"/>
                </a:cxn>
                <a:cxn ang="0">
                  <a:pos x="T4" y="T5"/>
                </a:cxn>
                <a:cxn ang="0">
                  <a:pos x="T6" y="T7"/>
                </a:cxn>
                <a:cxn ang="0">
                  <a:pos x="T8" y="T9"/>
                </a:cxn>
              </a:cxnLst>
              <a:rect l="0" t="0" r="r" b="b"/>
              <a:pathLst>
                <a:path w="389" h="34">
                  <a:moveTo>
                    <a:pt x="389" y="34"/>
                  </a:moveTo>
                  <a:cubicBezTo>
                    <a:pt x="0" y="34"/>
                    <a:pt x="0" y="34"/>
                    <a:pt x="0" y="34"/>
                  </a:cubicBezTo>
                  <a:cubicBezTo>
                    <a:pt x="0" y="0"/>
                    <a:pt x="0" y="0"/>
                    <a:pt x="0" y="0"/>
                  </a:cubicBezTo>
                  <a:cubicBezTo>
                    <a:pt x="380" y="0"/>
                    <a:pt x="380" y="0"/>
                    <a:pt x="380" y="0"/>
                  </a:cubicBezTo>
                  <a:cubicBezTo>
                    <a:pt x="380" y="11"/>
                    <a:pt x="383" y="23"/>
                    <a:pt x="389" y="34"/>
                  </a:cubicBezTo>
                  <a:close/>
                </a:path>
              </a:pathLst>
            </a:custGeom>
            <a:solidFill>
              <a:srgbClr val="ADB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764">
              <a:extLst>
                <a:ext uri="{FF2B5EF4-FFF2-40B4-BE49-F238E27FC236}">
                  <a16:creationId xmlns:a16="http://schemas.microsoft.com/office/drawing/2014/main" id="{14F47945-B518-5999-67D4-A629E2B59CE0}"/>
                </a:ext>
              </a:extLst>
            </p:cNvPr>
            <p:cNvSpPr>
              <a:spLocks/>
            </p:cNvSpPr>
            <p:nvPr/>
          </p:nvSpPr>
          <p:spPr bwMode="gray">
            <a:xfrm>
              <a:off x="5168000" y="2110162"/>
              <a:ext cx="404422" cy="78128"/>
            </a:xfrm>
            <a:custGeom>
              <a:avLst/>
              <a:gdLst>
                <a:gd name="T0" fmla="*/ 11797 w 11797"/>
                <a:gd name="T1" fmla="*/ 2279 h 2279"/>
                <a:gd name="T2" fmla="*/ 0 w 11797"/>
                <a:gd name="T3" fmla="*/ 2279 h 2279"/>
                <a:gd name="T4" fmla="*/ 0 w 11797"/>
                <a:gd name="T5" fmla="*/ 0 h 2279"/>
                <a:gd name="T6" fmla="*/ 11797 w 11797"/>
                <a:gd name="T7" fmla="*/ 0 h 2279"/>
                <a:gd name="T8" fmla="*/ 11797 w 11797"/>
                <a:gd name="T9" fmla="*/ 317 h 2279"/>
                <a:gd name="T10" fmla="*/ 318 w 11797"/>
                <a:gd name="T11" fmla="*/ 317 h 2279"/>
                <a:gd name="T12" fmla="*/ 318 w 11797"/>
                <a:gd name="T13" fmla="*/ 1962 h 2279"/>
                <a:gd name="T14" fmla="*/ 11797 w 11797"/>
                <a:gd name="T15" fmla="*/ 1962 h 2279"/>
                <a:gd name="T16" fmla="*/ 11797 w 11797"/>
                <a:gd name="T17" fmla="*/ 2279 h 2279"/>
                <a:gd name="T18" fmla="*/ 11797 w 11797"/>
                <a:gd name="T19" fmla="*/ 2279 h 2279"/>
                <a:gd name="T20" fmla="*/ 11797 w 11797"/>
                <a:gd name="T21" fmla="*/ 2279 h 2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97" h="2279">
                  <a:moveTo>
                    <a:pt x="11797" y="2279"/>
                  </a:moveTo>
                  <a:lnTo>
                    <a:pt x="0" y="2279"/>
                  </a:lnTo>
                  <a:lnTo>
                    <a:pt x="0" y="0"/>
                  </a:lnTo>
                  <a:lnTo>
                    <a:pt x="11797" y="0"/>
                  </a:lnTo>
                  <a:lnTo>
                    <a:pt x="11797" y="317"/>
                  </a:lnTo>
                  <a:lnTo>
                    <a:pt x="318" y="317"/>
                  </a:lnTo>
                  <a:lnTo>
                    <a:pt x="318" y="1962"/>
                  </a:lnTo>
                  <a:lnTo>
                    <a:pt x="11797" y="1962"/>
                  </a:lnTo>
                  <a:lnTo>
                    <a:pt x="11797" y="2279"/>
                  </a:lnTo>
                  <a:lnTo>
                    <a:pt x="11797" y="2279"/>
                  </a:lnTo>
                  <a:lnTo>
                    <a:pt x="11797" y="2279"/>
                  </a:lnTo>
                  <a:close/>
                </a:path>
              </a:pathLst>
            </a:custGeom>
            <a:solidFill>
              <a:srgbClr val="6978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765">
              <a:extLst>
                <a:ext uri="{FF2B5EF4-FFF2-40B4-BE49-F238E27FC236}">
                  <a16:creationId xmlns:a16="http://schemas.microsoft.com/office/drawing/2014/main" id="{90306B12-CFDA-6807-407E-6114595C26BE}"/>
                </a:ext>
              </a:extLst>
            </p:cNvPr>
            <p:cNvSpPr>
              <a:spLocks/>
            </p:cNvSpPr>
            <p:nvPr/>
          </p:nvSpPr>
          <p:spPr bwMode="gray">
            <a:xfrm>
              <a:off x="5452780" y="2149724"/>
              <a:ext cx="16798" cy="63284"/>
            </a:xfrm>
            <a:custGeom>
              <a:avLst/>
              <a:gdLst>
                <a:gd name="T0" fmla="*/ 490 w 490"/>
                <a:gd name="T1" fmla="*/ 1413 h 1846"/>
                <a:gd name="T2" fmla="*/ 0 w 490"/>
                <a:gd name="T3" fmla="*/ 1846 h 1846"/>
                <a:gd name="T4" fmla="*/ 0 w 490"/>
                <a:gd name="T5" fmla="*/ 0 h 1846"/>
                <a:gd name="T6" fmla="*/ 490 w 490"/>
                <a:gd name="T7" fmla="*/ 0 h 1846"/>
                <a:gd name="T8" fmla="*/ 490 w 490"/>
                <a:gd name="T9" fmla="*/ 1413 h 1846"/>
                <a:gd name="T10" fmla="*/ 490 w 490"/>
                <a:gd name="T11" fmla="*/ 1413 h 1846"/>
                <a:gd name="T12" fmla="*/ 490 w 490"/>
                <a:gd name="T13" fmla="*/ 1413 h 1846"/>
                <a:gd name="T14" fmla="*/ 490 w 490"/>
                <a:gd name="T15" fmla="*/ 1413 h 1846"/>
                <a:gd name="T16" fmla="*/ 490 w 490"/>
                <a:gd name="T17" fmla="*/ 1413 h 1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1846">
                  <a:moveTo>
                    <a:pt x="490" y="1413"/>
                  </a:moveTo>
                  <a:lnTo>
                    <a:pt x="0" y="1846"/>
                  </a:lnTo>
                  <a:lnTo>
                    <a:pt x="0" y="0"/>
                  </a:lnTo>
                  <a:lnTo>
                    <a:pt x="490" y="0"/>
                  </a:lnTo>
                  <a:lnTo>
                    <a:pt x="490" y="1413"/>
                  </a:lnTo>
                  <a:lnTo>
                    <a:pt x="490" y="1413"/>
                  </a:lnTo>
                  <a:lnTo>
                    <a:pt x="490" y="1413"/>
                  </a:lnTo>
                  <a:lnTo>
                    <a:pt x="490" y="1413"/>
                  </a:lnTo>
                  <a:lnTo>
                    <a:pt x="490" y="1413"/>
                  </a:lnTo>
                  <a:close/>
                </a:path>
              </a:pathLst>
            </a:custGeom>
            <a:solidFill>
              <a:srgbClr val="9B96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766">
              <a:extLst>
                <a:ext uri="{FF2B5EF4-FFF2-40B4-BE49-F238E27FC236}">
                  <a16:creationId xmlns:a16="http://schemas.microsoft.com/office/drawing/2014/main" id="{B7FD9B2B-1FE9-A4AA-6588-6EAE00483C60}"/>
                </a:ext>
              </a:extLst>
            </p:cNvPr>
            <p:cNvSpPr>
              <a:spLocks/>
            </p:cNvSpPr>
            <p:nvPr/>
          </p:nvSpPr>
          <p:spPr bwMode="gray">
            <a:xfrm>
              <a:off x="5469578" y="2149724"/>
              <a:ext cx="16832" cy="63284"/>
            </a:xfrm>
            <a:custGeom>
              <a:avLst/>
              <a:gdLst>
                <a:gd name="T0" fmla="*/ 0 w 491"/>
                <a:gd name="T1" fmla="*/ 1413 h 1846"/>
                <a:gd name="T2" fmla="*/ 491 w 491"/>
                <a:gd name="T3" fmla="*/ 1846 h 1846"/>
                <a:gd name="T4" fmla="*/ 491 w 491"/>
                <a:gd name="T5" fmla="*/ 0 h 1846"/>
                <a:gd name="T6" fmla="*/ 0 w 491"/>
                <a:gd name="T7" fmla="*/ 0 h 1846"/>
                <a:gd name="T8" fmla="*/ 0 w 491"/>
                <a:gd name="T9" fmla="*/ 1413 h 1846"/>
                <a:gd name="T10" fmla="*/ 0 w 491"/>
                <a:gd name="T11" fmla="*/ 1413 h 1846"/>
                <a:gd name="T12" fmla="*/ 0 w 491"/>
                <a:gd name="T13" fmla="*/ 1413 h 1846"/>
                <a:gd name="T14" fmla="*/ 0 w 491"/>
                <a:gd name="T15" fmla="*/ 1413 h 1846"/>
                <a:gd name="T16" fmla="*/ 0 w 491"/>
                <a:gd name="T17" fmla="*/ 1413 h 1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1" h="1846">
                  <a:moveTo>
                    <a:pt x="0" y="1413"/>
                  </a:moveTo>
                  <a:lnTo>
                    <a:pt x="491" y="1846"/>
                  </a:lnTo>
                  <a:lnTo>
                    <a:pt x="491" y="0"/>
                  </a:lnTo>
                  <a:lnTo>
                    <a:pt x="0" y="0"/>
                  </a:lnTo>
                  <a:lnTo>
                    <a:pt x="0" y="1413"/>
                  </a:lnTo>
                  <a:lnTo>
                    <a:pt x="0" y="1413"/>
                  </a:lnTo>
                  <a:lnTo>
                    <a:pt x="0" y="1413"/>
                  </a:lnTo>
                  <a:lnTo>
                    <a:pt x="0" y="1413"/>
                  </a:lnTo>
                  <a:lnTo>
                    <a:pt x="0" y="1413"/>
                  </a:lnTo>
                  <a:close/>
                </a:path>
              </a:pathLst>
            </a:custGeom>
            <a:solidFill>
              <a:srgbClr val="B9B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853">
              <a:extLst>
                <a:ext uri="{FF2B5EF4-FFF2-40B4-BE49-F238E27FC236}">
                  <a16:creationId xmlns:a16="http://schemas.microsoft.com/office/drawing/2014/main" id="{52F8BD5E-1684-35D6-FEA1-219D3863ADF4}"/>
                </a:ext>
              </a:extLst>
            </p:cNvPr>
            <p:cNvSpPr>
              <a:spLocks/>
            </p:cNvSpPr>
            <p:nvPr/>
          </p:nvSpPr>
          <p:spPr bwMode="gray">
            <a:xfrm>
              <a:off x="5874996" y="2626378"/>
              <a:ext cx="534933" cy="55400"/>
            </a:xfrm>
            <a:custGeom>
              <a:avLst/>
              <a:gdLst>
                <a:gd name="T0" fmla="*/ 485 w 541"/>
                <a:gd name="T1" fmla="*/ 0 h 56"/>
                <a:gd name="T2" fmla="*/ 56 w 541"/>
                <a:gd name="T3" fmla="*/ 0 h 56"/>
                <a:gd name="T4" fmla="*/ 0 w 541"/>
                <a:gd name="T5" fmla="*/ 56 h 56"/>
                <a:gd name="T6" fmla="*/ 541 w 541"/>
                <a:gd name="T7" fmla="*/ 56 h 56"/>
                <a:gd name="T8" fmla="*/ 485 w 541"/>
                <a:gd name="T9" fmla="*/ 0 h 56"/>
              </a:gdLst>
              <a:ahLst/>
              <a:cxnLst>
                <a:cxn ang="0">
                  <a:pos x="T0" y="T1"/>
                </a:cxn>
                <a:cxn ang="0">
                  <a:pos x="T2" y="T3"/>
                </a:cxn>
                <a:cxn ang="0">
                  <a:pos x="T4" y="T5"/>
                </a:cxn>
                <a:cxn ang="0">
                  <a:pos x="T6" y="T7"/>
                </a:cxn>
                <a:cxn ang="0">
                  <a:pos x="T8" y="T9"/>
                </a:cxn>
              </a:cxnLst>
              <a:rect l="0" t="0" r="r" b="b"/>
              <a:pathLst>
                <a:path w="541" h="56">
                  <a:moveTo>
                    <a:pt x="485" y="0"/>
                  </a:moveTo>
                  <a:cubicBezTo>
                    <a:pt x="56" y="0"/>
                    <a:pt x="56" y="0"/>
                    <a:pt x="56" y="0"/>
                  </a:cubicBezTo>
                  <a:cubicBezTo>
                    <a:pt x="25" y="0"/>
                    <a:pt x="0" y="25"/>
                    <a:pt x="0" y="56"/>
                  </a:cubicBezTo>
                  <a:cubicBezTo>
                    <a:pt x="541" y="56"/>
                    <a:pt x="541" y="56"/>
                    <a:pt x="541" y="56"/>
                  </a:cubicBezTo>
                  <a:cubicBezTo>
                    <a:pt x="541" y="25"/>
                    <a:pt x="516" y="0"/>
                    <a:pt x="485" y="0"/>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854">
              <a:extLst>
                <a:ext uri="{FF2B5EF4-FFF2-40B4-BE49-F238E27FC236}">
                  <a16:creationId xmlns:a16="http://schemas.microsoft.com/office/drawing/2014/main" id="{90037A68-F75A-49C7-5448-D96E5CB6F89B}"/>
                </a:ext>
              </a:extLst>
            </p:cNvPr>
            <p:cNvSpPr>
              <a:spLocks/>
            </p:cNvSpPr>
            <p:nvPr/>
          </p:nvSpPr>
          <p:spPr bwMode="gray">
            <a:xfrm>
              <a:off x="5874996" y="2681776"/>
              <a:ext cx="534933" cy="37573"/>
            </a:xfrm>
            <a:custGeom>
              <a:avLst/>
              <a:gdLst>
                <a:gd name="T0" fmla="*/ 0 w 15604"/>
                <a:gd name="T1" fmla="*/ 0 h 1096"/>
                <a:gd name="T2" fmla="*/ 15604 w 15604"/>
                <a:gd name="T3" fmla="*/ 0 h 1096"/>
                <a:gd name="T4" fmla="*/ 15604 w 15604"/>
                <a:gd name="T5" fmla="*/ 1096 h 1096"/>
                <a:gd name="T6" fmla="*/ 0 w 15604"/>
                <a:gd name="T7" fmla="*/ 1096 h 1096"/>
                <a:gd name="T8" fmla="*/ 0 w 15604"/>
                <a:gd name="T9" fmla="*/ 0 h 1096"/>
                <a:gd name="T10" fmla="*/ 0 w 15604"/>
                <a:gd name="T11" fmla="*/ 0 h 1096"/>
              </a:gdLst>
              <a:ahLst/>
              <a:cxnLst>
                <a:cxn ang="0">
                  <a:pos x="T0" y="T1"/>
                </a:cxn>
                <a:cxn ang="0">
                  <a:pos x="T2" y="T3"/>
                </a:cxn>
                <a:cxn ang="0">
                  <a:pos x="T4" y="T5"/>
                </a:cxn>
                <a:cxn ang="0">
                  <a:pos x="T6" y="T7"/>
                </a:cxn>
                <a:cxn ang="0">
                  <a:pos x="T8" y="T9"/>
                </a:cxn>
                <a:cxn ang="0">
                  <a:pos x="T10" y="T11"/>
                </a:cxn>
              </a:cxnLst>
              <a:rect l="0" t="0" r="r" b="b"/>
              <a:pathLst>
                <a:path w="15604" h="1096">
                  <a:moveTo>
                    <a:pt x="0" y="0"/>
                  </a:moveTo>
                  <a:lnTo>
                    <a:pt x="15604" y="0"/>
                  </a:lnTo>
                  <a:lnTo>
                    <a:pt x="15604" y="1096"/>
                  </a:lnTo>
                  <a:lnTo>
                    <a:pt x="0" y="1096"/>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855">
              <a:extLst>
                <a:ext uri="{FF2B5EF4-FFF2-40B4-BE49-F238E27FC236}">
                  <a16:creationId xmlns:a16="http://schemas.microsoft.com/office/drawing/2014/main" id="{9A6EB41E-1165-3FE7-31B6-0F6EB051600F}"/>
                </a:ext>
              </a:extLst>
            </p:cNvPr>
            <p:cNvSpPr>
              <a:spLocks/>
            </p:cNvSpPr>
            <p:nvPr/>
          </p:nvSpPr>
          <p:spPr bwMode="gray">
            <a:xfrm>
              <a:off x="5889838" y="2967585"/>
              <a:ext cx="505246" cy="22728"/>
            </a:xfrm>
            <a:custGeom>
              <a:avLst/>
              <a:gdLst>
                <a:gd name="T0" fmla="*/ 0 w 14738"/>
                <a:gd name="T1" fmla="*/ 0 h 663"/>
                <a:gd name="T2" fmla="*/ 14738 w 14738"/>
                <a:gd name="T3" fmla="*/ 0 h 663"/>
                <a:gd name="T4" fmla="*/ 14738 w 14738"/>
                <a:gd name="T5" fmla="*/ 663 h 663"/>
                <a:gd name="T6" fmla="*/ 0 w 14738"/>
                <a:gd name="T7" fmla="*/ 663 h 663"/>
                <a:gd name="T8" fmla="*/ 0 w 14738"/>
                <a:gd name="T9" fmla="*/ 0 h 663"/>
                <a:gd name="T10" fmla="*/ 0 w 14738"/>
                <a:gd name="T11" fmla="*/ 0 h 663"/>
              </a:gdLst>
              <a:ahLst/>
              <a:cxnLst>
                <a:cxn ang="0">
                  <a:pos x="T0" y="T1"/>
                </a:cxn>
                <a:cxn ang="0">
                  <a:pos x="T2" y="T3"/>
                </a:cxn>
                <a:cxn ang="0">
                  <a:pos x="T4" y="T5"/>
                </a:cxn>
                <a:cxn ang="0">
                  <a:pos x="T6" y="T7"/>
                </a:cxn>
                <a:cxn ang="0">
                  <a:pos x="T8" y="T9"/>
                </a:cxn>
                <a:cxn ang="0">
                  <a:pos x="T10" y="T11"/>
                </a:cxn>
              </a:cxnLst>
              <a:rect l="0" t="0" r="r" b="b"/>
              <a:pathLst>
                <a:path w="14738" h="663">
                  <a:moveTo>
                    <a:pt x="0" y="0"/>
                  </a:moveTo>
                  <a:lnTo>
                    <a:pt x="14738" y="0"/>
                  </a:lnTo>
                  <a:lnTo>
                    <a:pt x="14738" y="663"/>
                  </a:lnTo>
                  <a:lnTo>
                    <a:pt x="0" y="663"/>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856">
              <a:extLst>
                <a:ext uri="{FF2B5EF4-FFF2-40B4-BE49-F238E27FC236}">
                  <a16:creationId xmlns:a16="http://schemas.microsoft.com/office/drawing/2014/main" id="{950A32DC-8FF1-BEAB-A536-5786AA3B1536}"/>
                </a:ext>
              </a:extLst>
            </p:cNvPr>
            <p:cNvSpPr>
              <a:spLocks/>
            </p:cNvSpPr>
            <p:nvPr/>
          </p:nvSpPr>
          <p:spPr bwMode="gray">
            <a:xfrm>
              <a:off x="5874996" y="2306974"/>
              <a:ext cx="32636" cy="885088"/>
            </a:xfrm>
            <a:custGeom>
              <a:avLst/>
              <a:gdLst>
                <a:gd name="T0" fmla="*/ 0 w 952"/>
                <a:gd name="T1" fmla="*/ 0 h 25818"/>
                <a:gd name="T2" fmla="*/ 952 w 952"/>
                <a:gd name="T3" fmla="*/ 0 h 25818"/>
                <a:gd name="T4" fmla="*/ 952 w 952"/>
                <a:gd name="T5" fmla="*/ 25818 h 25818"/>
                <a:gd name="T6" fmla="*/ 0 w 952"/>
                <a:gd name="T7" fmla="*/ 25818 h 25818"/>
                <a:gd name="T8" fmla="*/ 0 w 952"/>
                <a:gd name="T9" fmla="*/ 0 h 25818"/>
                <a:gd name="T10" fmla="*/ 0 w 952"/>
                <a:gd name="T11" fmla="*/ 0 h 25818"/>
              </a:gdLst>
              <a:ahLst/>
              <a:cxnLst>
                <a:cxn ang="0">
                  <a:pos x="T0" y="T1"/>
                </a:cxn>
                <a:cxn ang="0">
                  <a:pos x="T2" y="T3"/>
                </a:cxn>
                <a:cxn ang="0">
                  <a:pos x="T4" y="T5"/>
                </a:cxn>
                <a:cxn ang="0">
                  <a:pos x="T6" y="T7"/>
                </a:cxn>
                <a:cxn ang="0">
                  <a:pos x="T8" y="T9"/>
                </a:cxn>
                <a:cxn ang="0">
                  <a:pos x="T10" y="T11"/>
                </a:cxn>
              </a:cxnLst>
              <a:rect l="0" t="0" r="r" b="b"/>
              <a:pathLst>
                <a:path w="952" h="25818">
                  <a:moveTo>
                    <a:pt x="0" y="0"/>
                  </a:moveTo>
                  <a:lnTo>
                    <a:pt x="952" y="0"/>
                  </a:lnTo>
                  <a:lnTo>
                    <a:pt x="952"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857">
              <a:extLst>
                <a:ext uri="{FF2B5EF4-FFF2-40B4-BE49-F238E27FC236}">
                  <a16:creationId xmlns:a16="http://schemas.microsoft.com/office/drawing/2014/main" id="{0868EEC5-FA2F-7EEB-1A04-5554480C6FA2}"/>
                </a:ext>
              </a:extLst>
            </p:cNvPr>
            <p:cNvSpPr>
              <a:spLocks/>
            </p:cNvSpPr>
            <p:nvPr/>
          </p:nvSpPr>
          <p:spPr bwMode="gray">
            <a:xfrm>
              <a:off x="6378286" y="2306974"/>
              <a:ext cx="31642" cy="885088"/>
            </a:xfrm>
            <a:custGeom>
              <a:avLst/>
              <a:gdLst>
                <a:gd name="T0" fmla="*/ 0 w 923"/>
                <a:gd name="T1" fmla="*/ 0 h 25818"/>
                <a:gd name="T2" fmla="*/ 923 w 923"/>
                <a:gd name="T3" fmla="*/ 0 h 25818"/>
                <a:gd name="T4" fmla="*/ 923 w 923"/>
                <a:gd name="T5" fmla="*/ 25818 h 25818"/>
                <a:gd name="T6" fmla="*/ 0 w 923"/>
                <a:gd name="T7" fmla="*/ 25818 h 25818"/>
                <a:gd name="T8" fmla="*/ 0 w 923"/>
                <a:gd name="T9" fmla="*/ 0 h 25818"/>
                <a:gd name="T10" fmla="*/ 0 w 923"/>
                <a:gd name="T11" fmla="*/ 0 h 25818"/>
              </a:gdLst>
              <a:ahLst/>
              <a:cxnLst>
                <a:cxn ang="0">
                  <a:pos x="T0" y="T1"/>
                </a:cxn>
                <a:cxn ang="0">
                  <a:pos x="T2" y="T3"/>
                </a:cxn>
                <a:cxn ang="0">
                  <a:pos x="T4" y="T5"/>
                </a:cxn>
                <a:cxn ang="0">
                  <a:pos x="T6" y="T7"/>
                </a:cxn>
                <a:cxn ang="0">
                  <a:pos x="T8" y="T9"/>
                </a:cxn>
                <a:cxn ang="0">
                  <a:pos x="T10" y="T11"/>
                </a:cxn>
              </a:cxnLst>
              <a:rect l="0" t="0" r="r" b="b"/>
              <a:pathLst>
                <a:path w="923" h="25818">
                  <a:moveTo>
                    <a:pt x="0" y="0"/>
                  </a:moveTo>
                  <a:lnTo>
                    <a:pt x="923" y="0"/>
                  </a:lnTo>
                  <a:lnTo>
                    <a:pt x="923"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858">
              <a:extLst>
                <a:ext uri="{FF2B5EF4-FFF2-40B4-BE49-F238E27FC236}">
                  <a16:creationId xmlns:a16="http://schemas.microsoft.com/office/drawing/2014/main" id="{8DFE7E3F-FD5E-AF5F-CD0D-F34C4AC83D59}"/>
                </a:ext>
              </a:extLst>
            </p:cNvPr>
            <p:cNvSpPr>
              <a:spLocks/>
            </p:cNvSpPr>
            <p:nvPr/>
          </p:nvSpPr>
          <p:spPr bwMode="gray">
            <a:xfrm>
              <a:off x="5874996" y="2098300"/>
              <a:ext cx="534933" cy="208673"/>
            </a:xfrm>
            <a:custGeom>
              <a:avLst/>
              <a:gdLst>
                <a:gd name="T0" fmla="*/ 405 w 541"/>
                <a:gd name="T1" fmla="*/ 0 h 211"/>
                <a:gd name="T2" fmla="*/ 137 w 541"/>
                <a:gd name="T3" fmla="*/ 0 h 211"/>
                <a:gd name="T4" fmla="*/ 0 w 541"/>
                <a:gd name="T5" fmla="*/ 119 h 211"/>
                <a:gd name="T6" fmla="*/ 0 w 541"/>
                <a:gd name="T7" fmla="*/ 211 h 211"/>
                <a:gd name="T8" fmla="*/ 541 w 541"/>
                <a:gd name="T9" fmla="*/ 211 h 211"/>
                <a:gd name="T10" fmla="*/ 541 w 541"/>
                <a:gd name="T11" fmla="*/ 119 h 211"/>
                <a:gd name="T12" fmla="*/ 405 w 541"/>
                <a:gd name="T13" fmla="*/ 0 h 211"/>
              </a:gdLst>
              <a:ahLst/>
              <a:cxnLst>
                <a:cxn ang="0">
                  <a:pos x="T0" y="T1"/>
                </a:cxn>
                <a:cxn ang="0">
                  <a:pos x="T2" y="T3"/>
                </a:cxn>
                <a:cxn ang="0">
                  <a:pos x="T4" y="T5"/>
                </a:cxn>
                <a:cxn ang="0">
                  <a:pos x="T6" y="T7"/>
                </a:cxn>
                <a:cxn ang="0">
                  <a:pos x="T8" y="T9"/>
                </a:cxn>
                <a:cxn ang="0">
                  <a:pos x="T10" y="T11"/>
                </a:cxn>
                <a:cxn ang="0">
                  <a:pos x="T12" y="T13"/>
                </a:cxn>
              </a:cxnLst>
              <a:rect l="0" t="0" r="r" b="b"/>
              <a:pathLst>
                <a:path w="541" h="211">
                  <a:moveTo>
                    <a:pt x="405" y="0"/>
                  </a:moveTo>
                  <a:cubicBezTo>
                    <a:pt x="137" y="0"/>
                    <a:pt x="137" y="0"/>
                    <a:pt x="137" y="0"/>
                  </a:cubicBezTo>
                  <a:cubicBezTo>
                    <a:pt x="61" y="0"/>
                    <a:pt x="0" y="53"/>
                    <a:pt x="0" y="119"/>
                  </a:cubicBezTo>
                  <a:cubicBezTo>
                    <a:pt x="0" y="211"/>
                    <a:pt x="0" y="211"/>
                    <a:pt x="0" y="211"/>
                  </a:cubicBezTo>
                  <a:cubicBezTo>
                    <a:pt x="541" y="211"/>
                    <a:pt x="541" y="211"/>
                    <a:pt x="541" y="211"/>
                  </a:cubicBezTo>
                  <a:cubicBezTo>
                    <a:pt x="541" y="119"/>
                    <a:pt x="541" y="119"/>
                    <a:pt x="541" y="119"/>
                  </a:cubicBezTo>
                  <a:cubicBezTo>
                    <a:pt x="541" y="53"/>
                    <a:pt x="480" y="0"/>
                    <a:pt x="405" y="0"/>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859">
              <a:extLst>
                <a:ext uri="{FF2B5EF4-FFF2-40B4-BE49-F238E27FC236}">
                  <a16:creationId xmlns:a16="http://schemas.microsoft.com/office/drawing/2014/main" id="{644E1D8E-753F-97CC-0166-03B2F6A9B567}"/>
                </a:ext>
              </a:extLst>
            </p:cNvPr>
            <p:cNvSpPr>
              <a:spLocks/>
            </p:cNvSpPr>
            <p:nvPr/>
          </p:nvSpPr>
          <p:spPr bwMode="gray">
            <a:xfrm>
              <a:off x="5816646" y="2083457"/>
              <a:ext cx="100857" cy="221530"/>
            </a:xfrm>
            <a:custGeom>
              <a:avLst/>
              <a:gdLst>
                <a:gd name="T0" fmla="*/ 173 w 2942"/>
                <a:gd name="T1" fmla="*/ 4327 h 6462"/>
                <a:gd name="T2" fmla="*/ 0 w 2942"/>
                <a:gd name="T3" fmla="*/ 0 h 6462"/>
                <a:gd name="T4" fmla="*/ 2942 w 2942"/>
                <a:gd name="T5" fmla="*/ 0 h 6462"/>
                <a:gd name="T6" fmla="*/ 2856 w 2942"/>
                <a:gd name="T7" fmla="*/ 6462 h 6462"/>
                <a:gd name="T8" fmla="*/ 1010 w 2942"/>
                <a:gd name="T9" fmla="*/ 5568 h 6462"/>
                <a:gd name="T10" fmla="*/ 173 w 2942"/>
                <a:gd name="T11" fmla="*/ 4327 h 6462"/>
              </a:gdLst>
              <a:ahLst/>
              <a:cxnLst>
                <a:cxn ang="0">
                  <a:pos x="T0" y="T1"/>
                </a:cxn>
                <a:cxn ang="0">
                  <a:pos x="T2" y="T3"/>
                </a:cxn>
                <a:cxn ang="0">
                  <a:pos x="T4" y="T5"/>
                </a:cxn>
                <a:cxn ang="0">
                  <a:pos x="T6" y="T7"/>
                </a:cxn>
                <a:cxn ang="0">
                  <a:pos x="T8" y="T9"/>
                </a:cxn>
                <a:cxn ang="0">
                  <a:pos x="T10" y="T11"/>
                </a:cxn>
              </a:cxnLst>
              <a:rect l="0" t="0" r="r" b="b"/>
              <a:pathLst>
                <a:path w="2942" h="6462">
                  <a:moveTo>
                    <a:pt x="173" y="4327"/>
                  </a:moveTo>
                  <a:lnTo>
                    <a:pt x="0" y="0"/>
                  </a:lnTo>
                  <a:lnTo>
                    <a:pt x="2942" y="0"/>
                  </a:lnTo>
                  <a:lnTo>
                    <a:pt x="2856" y="6462"/>
                  </a:lnTo>
                  <a:lnTo>
                    <a:pt x="1010" y="5568"/>
                  </a:lnTo>
                  <a:lnTo>
                    <a:pt x="173" y="4327"/>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860">
              <a:extLst>
                <a:ext uri="{FF2B5EF4-FFF2-40B4-BE49-F238E27FC236}">
                  <a16:creationId xmlns:a16="http://schemas.microsoft.com/office/drawing/2014/main" id="{37081E74-043A-8DC2-9AD2-BA158948D9D6}"/>
                </a:ext>
              </a:extLst>
            </p:cNvPr>
            <p:cNvSpPr>
              <a:spLocks/>
            </p:cNvSpPr>
            <p:nvPr/>
          </p:nvSpPr>
          <p:spPr bwMode="gray">
            <a:xfrm>
              <a:off x="6372355" y="2083457"/>
              <a:ext cx="101852" cy="221530"/>
            </a:xfrm>
            <a:custGeom>
              <a:avLst/>
              <a:gdLst>
                <a:gd name="T0" fmla="*/ 2769 w 2971"/>
                <a:gd name="T1" fmla="*/ 4327 h 6462"/>
                <a:gd name="T2" fmla="*/ 2971 w 2971"/>
                <a:gd name="T3" fmla="*/ 0 h 6462"/>
                <a:gd name="T4" fmla="*/ 0 w 2971"/>
                <a:gd name="T5" fmla="*/ 0 h 6462"/>
                <a:gd name="T6" fmla="*/ 0 w 2971"/>
                <a:gd name="T7" fmla="*/ 6462 h 6462"/>
                <a:gd name="T8" fmla="*/ 1933 w 2971"/>
                <a:gd name="T9" fmla="*/ 5568 h 6462"/>
                <a:gd name="T10" fmla="*/ 2769 w 2971"/>
                <a:gd name="T11" fmla="*/ 4327 h 6462"/>
              </a:gdLst>
              <a:ahLst/>
              <a:cxnLst>
                <a:cxn ang="0">
                  <a:pos x="T0" y="T1"/>
                </a:cxn>
                <a:cxn ang="0">
                  <a:pos x="T2" y="T3"/>
                </a:cxn>
                <a:cxn ang="0">
                  <a:pos x="T4" y="T5"/>
                </a:cxn>
                <a:cxn ang="0">
                  <a:pos x="T6" y="T7"/>
                </a:cxn>
                <a:cxn ang="0">
                  <a:pos x="T8" y="T9"/>
                </a:cxn>
                <a:cxn ang="0">
                  <a:pos x="T10" y="T11"/>
                </a:cxn>
              </a:cxnLst>
              <a:rect l="0" t="0" r="r" b="b"/>
              <a:pathLst>
                <a:path w="2971" h="6462">
                  <a:moveTo>
                    <a:pt x="2769" y="4327"/>
                  </a:moveTo>
                  <a:lnTo>
                    <a:pt x="2971" y="0"/>
                  </a:lnTo>
                  <a:lnTo>
                    <a:pt x="0" y="0"/>
                  </a:lnTo>
                  <a:lnTo>
                    <a:pt x="0" y="6462"/>
                  </a:lnTo>
                  <a:lnTo>
                    <a:pt x="1933" y="5568"/>
                  </a:lnTo>
                  <a:lnTo>
                    <a:pt x="2769" y="4327"/>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861">
              <a:extLst>
                <a:ext uri="{FF2B5EF4-FFF2-40B4-BE49-F238E27FC236}">
                  <a16:creationId xmlns:a16="http://schemas.microsoft.com/office/drawing/2014/main" id="{06F8F511-7D81-D57B-AE18-82177F3FCDC7}"/>
                </a:ext>
              </a:extLst>
            </p:cNvPr>
            <p:cNvSpPr>
              <a:spLocks/>
            </p:cNvSpPr>
            <p:nvPr/>
          </p:nvSpPr>
          <p:spPr bwMode="gray">
            <a:xfrm>
              <a:off x="5959053" y="1269572"/>
              <a:ext cx="371786" cy="510285"/>
            </a:xfrm>
            <a:custGeom>
              <a:avLst/>
              <a:gdLst>
                <a:gd name="T0" fmla="*/ 363 w 376"/>
                <a:gd name="T1" fmla="*/ 236 h 516"/>
                <a:gd name="T2" fmla="*/ 334 w 376"/>
                <a:gd name="T3" fmla="*/ 248 h 516"/>
                <a:gd name="T4" fmla="*/ 341 w 376"/>
                <a:gd name="T5" fmla="*/ 159 h 516"/>
                <a:gd name="T6" fmla="*/ 328 w 376"/>
                <a:gd name="T7" fmla="*/ 47 h 516"/>
                <a:gd name="T8" fmla="*/ 232 w 376"/>
                <a:gd name="T9" fmla="*/ 0 h 516"/>
                <a:gd name="T10" fmla="*/ 146 w 376"/>
                <a:gd name="T11" fmla="*/ 0 h 516"/>
                <a:gd name="T12" fmla="*/ 49 w 376"/>
                <a:gd name="T13" fmla="*/ 46 h 516"/>
                <a:gd name="T14" fmla="*/ 36 w 376"/>
                <a:gd name="T15" fmla="*/ 153 h 516"/>
                <a:gd name="T16" fmla="*/ 41 w 376"/>
                <a:gd name="T17" fmla="*/ 244 h 516"/>
                <a:gd name="T18" fmla="*/ 11 w 376"/>
                <a:gd name="T19" fmla="*/ 236 h 516"/>
                <a:gd name="T20" fmla="*/ 2 w 376"/>
                <a:gd name="T21" fmla="*/ 257 h 516"/>
                <a:gd name="T22" fmla="*/ 29 w 376"/>
                <a:gd name="T23" fmla="*/ 324 h 516"/>
                <a:gd name="T24" fmla="*/ 44 w 376"/>
                <a:gd name="T25" fmla="*/ 333 h 516"/>
                <a:gd name="T26" fmla="*/ 57 w 376"/>
                <a:gd name="T27" fmla="*/ 333 h 516"/>
                <a:gd name="T28" fmla="*/ 68 w 376"/>
                <a:gd name="T29" fmla="*/ 378 h 516"/>
                <a:gd name="T30" fmla="*/ 82 w 376"/>
                <a:gd name="T31" fmla="*/ 390 h 516"/>
                <a:gd name="T32" fmla="*/ 89 w 376"/>
                <a:gd name="T33" fmla="*/ 394 h 516"/>
                <a:gd name="T34" fmla="*/ 89 w 376"/>
                <a:gd name="T35" fmla="*/ 446 h 516"/>
                <a:gd name="T36" fmla="*/ 177 w 376"/>
                <a:gd name="T37" fmla="*/ 516 h 516"/>
                <a:gd name="T38" fmla="*/ 201 w 376"/>
                <a:gd name="T39" fmla="*/ 516 h 516"/>
                <a:gd name="T40" fmla="*/ 288 w 376"/>
                <a:gd name="T41" fmla="*/ 446 h 516"/>
                <a:gd name="T42" fmla="*/ 289 w 376"/>
                <a:gd name="T43" fmla="*/ 394 h 516"/>
                <a:gd name="T44" fmla="*/ 307 w 376"/>
                <a:gd name="T45" fmla="*/ 378 h 516"/>
                <a:gd name="T46" fmla="*/ 318 w 376"/>
                <a:gd name="T47" fmla="*/ 333 h 516"/>
                <a:gd name="T48" fmla="*/ 331 w 376"/>
                <a:gd name="T49" fmla="*/ 333 h 516"/>
                <a:gd name="T50" fmla="*/ 346 w 376"/>
                <a:gd name="T51" fmla="*/ 324 h 516"/>
                <a:gd name="T52" fmla="*/ 373 w 376"/>
                <a:gd name="T53" fmla="*/ 257 h 516"/>
                <a:gd name="T54" fmla="*/ 363 w 376"/>
                <a:gd name="T55" fmla="*/ 236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6" h="516">
                  <a:moveTo>
                    <a:pt x="363" y="236"/>
                  </a:moveTo>
                  <a:cubicBezTo>
                    <a:pt x="354" y="231"/>
                    <a:pt x="336" y="239"/>
                    <a:pt x="334" y="248"/>
                  </a:cubicBezTo>
                  <a:cubicBezTo>
                    <a:pt x="341" y="159"/>
                    <a:pt x="341" y="159"/>
                    <a:pt x="341" y="159"/>
                  </a:cubicBezTo>
                  <a:cubicBezTo>
                    <a:pt x="328" y="47"/>
                    <a:pt x="328" y="47"/>
                    <a:pt x="328" y="47"/>
                  </a:cubicBezTo>
                  <a:cubicBezTo>
                    <a:pt x="232" y="0"/>
                    <a:pt x="232" y="0"/>
                    <a:pt x="232" y="0"/>
                  </a:cubicBezTo>
                  <a:cubicBezTo>
                    <a:pt x="146" y="0"/>
                    <a:pt x="146" y="0"/>
                    <a:pt x="146" y="0"/>
                  </a:cubicBezTo>
                  <a:cubicBezTo>
                    <a:pt x="49" y="46"/>
                    <a:pt x="49" y="46"/>
                    <a:pt x="49" y="46"/>
                  </a:cubicBezTo>
                  <a:cubicBezTo>
                    <a:pt x="36" y="153"/>
                    <a:pt x="36" y="153"/>
                    <a:pt x="36" y="153"/>
                  </a:cubicBezTo>
                  <a:cubicBezTo>
                    <a:pt x="41" y="244"/>
                    <a:pt x="41" y="244"/>
                    <a:pt x="41" y="244"/>
                  </a:cubicBezTo>
                  <a:cubicBezTo>
                    <a:pt x="41" y="244"/>
                    <a:pt x="24" y="228"/>
                    <a:pt x="11" y="236"/>
                  </a:cubicBezTo>
                  <a:cubicBezTo>
                    <a:pt x="4" y="241"/>
                    <a:pt x="0" y="249"/>
                    <a:pt x="2" y="257"/>
                  </a:cubicBezTo>
                  <a:cubicBezTo>
                    <a:pt x="2" y="257"/>
                    <a:pt x="2" y="257"/>
                    <a:pt x="29" y="324"/>
                  </a:cubicBezTo>
                  <a:cubicBezTo>
                    <a:pt x="31" y="330"/>
                    <a:pt x="37" y="333"/>
                    <a:pt x="44" y="333"/>
                  </a:cubicBezTo>
                  <a:cubicBezTo>
                    <a:pt x="44" y="333"/>
                    <a:pt x="44" y="333"/>
                    <a:pt x="57" y="333"/>
                  </a:cubicBezTo>
                  <a:cubicBezTo>
                    <a:pt x="68" y="378"/>
                    <a:pt x="68" y="378"/>
                    <a:pt x="68" y="378"/>
                  </a:cubicBezTo>
                  <a:cubicBezTo>
                    <a:pt x="82" y="390"/>
                    <a:pt x="82" y="390"/>
                    <a:pt x="82" y="390"/>
                  </a:cubicBezTo>
                  <a:cubicBezTo>
                    <a:pt x="89" y="394"/>
                    <a:pt x="89" y="394"/>
                    <a:pt x="89" y="394"/>
                  </a:cubicBezTo>
                  <a:cubicBezTo>
                    <a:pt x="89" y="446"/>
                    <a:pt x="89" y="446"/>
                    <a:pt x="89" y="446"/>
                  </a:cubicBezTo>
                  <a:cubicBezTo>
                    <a:pt x="177" y="516"/>
                    <a:pt x="177" y="516"/>
                    <a:pt x="177" y="516"/>
                  </a:cubicBezTo>
                  <a:cubicBezTo>
                    <a:pt x="201" y="516"/>
                    <a:pt x="201" y="516"/>
                    <a:pt x="201" y="516"/>
                  </a:cubicBezTo>
                  <a:cubicBezTo>
                    <a:pt x="288" y="446"/>
                    <a:pt x="288" y="446"/>
                    <a:pt x="288" y="446"/>
                  </a:cubicBezTo>
                  <a:cubicBezTo>
                    <a:pt x="289" y="394"/>
                    <a:pt x="289" y="394"/>
                    <a:pt x="289" y="394"/>
                  </a:cubicBezTo>
                  <a:cubicBezTo>
                    <a:pt x="307" y="378"/>
                    <a:pt x="307" y="378"/>
                    <a:pt x="307" y="378"/>
                  </a:cubicBezTo>
                  <a:cubicBezTo>
                    <a:pt x="318" y="333"/>
                    <a:pt x="318" y="333"/>
                    <a:pt x="318" y="333"/>
                  </a:cubicBezTo>
                  <a:cubicBezTo>
                    <a:pt x="318" y="333"/>
                    <a:pt x="323" y="333"/>
                    <a:pt x="331" y="333"/>
                  </a:cubicBezTo>
                  <a:cubicBezTo>
                    <a:pt x="337" y="334"/>
                    <a:pt x="344" y="330"/>
                    <a:pt x="346" y="324"/>
                  </a:cubicBezTo>
                  <a:cubicBezTo>
                    <a:pt x="346" y="324"/>
                    <a:pt x="346" y="324"/>
                    <a:pt x="373" y="257"/>
                  </a:cubicBezTo>
                  <a:cubicBezTo>
                    <a:pt x="376" y="249"/>
                    <a:pt x="372" y="239"/>
                    <a:pt x="363" y="236"/>
                  </a:cubicBez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862">
              <a:extLst>
                <a:ext uri="{FF2B5EF4-FFF2-40B4-BE49-F238E27FC236}">
                  <a16:creationId xmlns:a16="http://schemas.microsoft.com/office/drawing/2014/main" id="{8ACFAF54-1ACF-627C-CDA0-7FD9A9C1A251}"/>
                </a:ext>
              </a:extLst>
            </p:cNvPr>
            <p:cNvSpPr>
              <a:spLocks/>
            </p:cNvSpPr>
            <p:nvPr/>
          </p:nvSpPr>
          <p:spPr bwMode="gray">
            <a:xfrm>
              <a:off x="5921480" y="2429600"/>
              <a:ext cx="445938" cy="196778"/>
            </a:xfrm>
            <a:custGeom>
              <a:avLst/>
              <a:gdLst>
                <a:gd name="T0" fmla="*/ 429 w 451"/>
                <a:gd name="T1" fmla="*/ 199 h 199"/>
                <a:gd name="T2" fmla="*/ 23 w 451"/>
                <a:gd name="T3" fmla="*/ 199 h 199"/>
                <a:gd name="T4" fmla="*/ 0 w 451"/>
                <a:gd name="T5" fmla="*/ 176 h 199"/>
                <a:gd name="T6" fmla="*/ 0 w 451"/>
                <a:gd name="T7" fmla="*/ 0 h 199"/>
                <a:gd name="T8" fmla="*/ 451 w 451"/>
                <a:gd name="T9" fmla="*/ 0 h 199"/>
                <a:gd name="T10" fmla="*/ 451 w 451"/>
                <a:gd name="T11" fmla="*/ 176 h 199"/>
                <a:gd name="T12" fmla="*/ 429 w 451"/>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451" h="199">
                  <a:moveTo>
                    <a:pt x="429" y="199"/>
                  </a:moveTo>
                  <a:cubicBezTo>
                    <a:pt x="23" y="199"/>
                    <a:pt x="23" y="199"/>
                    <a:pt x="23" y="199"/>
                  </a:cubicBezTo>
                  <a:cubicBezTo>
                    <a:pt x="14" y="190"/>
                    <a:pt x="9" y="185"/>
                    <a:pt x="0" y="176"/>
                  </a:cubicBezTo>
                  <a:cubicBezTo>
                    <a:pt x="0" y="0"/>
                    <a:pt x="0" y="0"/>
                    <a:pt x="0" y="0"/>
                  </a:cubicBezTo>
                  <a:cubicBezTo>
                    <a:pt x="451" y="0"/>
                    <a:pt x="451" y="0"/>
                    <a:pt x="451" y="0"/>
                  </a:cubicBezTo>
                  <a:cubicBezTo>
                    <a:pt x="451" y="176"/>
                    <a:pt x="451" y="176"/>
                    <a:pt x="451" y="176"/>
                  </a:cubicBezTo>
                  <a:cubicBezTo>
                    <a:pt x="442" y="185"/>
                    <a:pt x="437" y="190"/>
                    <a:pt x="429" y="199"/>
                  </a:cubicBezTo>
                  <a:close/>
                </a:path>
              </a:pathLst>
            </a:custGeom>
            <a:solidFill>
              <a:srgbClr val="004B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863">
              <a:extLst>
                <a:ext uri="{FF2B5EF4-FFF2-40B4-BE49-F238E27FC236}">
                  <a16:creationId xmlns:a16="http://schemas.microsoft.com/office/drawing/2014/main" id="{87EECCEA-217D-CB74-5C99-0BC1066C1C12}"/>
                </a:ext>
              </a:extLst>
            </p:cNvPr>
            <p:cNvSpPr>
              <a:spLocks/>
            </p:cNvSpPr>
            <p:nvPr/>
          </p:nvSpPr>
          <p:spPr bwMode="gray">
            <a:xfrm>
              <a:off x="5809722" y="1703717"/>
              <a:ext cx="668427" cy="757526"/>
            </a:xfrm>
            <a:custGeom>
              <a:avLst/>
              <a:gdLst>
                <a:gd name="T0" fmla="*/ 16383 w 19498"/>
                <a:gd name="T1" fmla="*/ 11510 h 22097"/>
                <a:gd name="T2" fmla="*/ 16556 w 19498"/>
                <a:gd name="T3" fmla="*/ 22097 h 22097"/>
                <a:gd name="T4" fmla="*/ 2942 w 19498"/>
                <a:gd name="T5" fmla="*/ 22097 h 22097"/>
                <a:gd name="T6" fmla="*/ 3173 w 19498"/>
                <a:gd name="T7" fmla="*/ 11510 h 22097"/>
                <a:gd name="T8" fmla="*/ 0 w 19498"/>
                <a:gd name="T9" fmla="*/ 11510 h 22097"/>
                <a:gd name="T10" fmla="*/ 433 w 19498"/>
                <a:gd name="T11" fmla="*/ 5048 h 22097"/>
                <a:gd name="T12" fmla="*/ 1760 w 19498"/>
                <a:gd name="T13" fmla="*/ 2509 h 22097"/>
                <a:gd name="T14" fmla="*/ 6923 w 19498"/>
                <a:gd name="T15" fmla="*/ 0 h 22097"/>
                <a:gd name="T16" fmla="*/ 9432 w 19498"/>
                <a:gd name="T17" fmla="*/ 2048 h 22097"/>
                <a:gd name="T18" fmla="*/ 10095 w 19498"/>
                <a:gd name="T19" fmla="*/ 2048 h 22097"/>
                <a:gd name="T20" fmla="*/ 12662 w 19498"/>
                <a:gd name="T21" fmla="*/ 0 h 22097"/>
                <a:gd name="T22" fmla="*/ 17739 w 19498"/>
                <a:gd name="T23" fmla="*/ 2509 h 22097"/>
                <a:gd name="T24" fmla="*/ 19066 w 19498"/>
                <a:gd name="T25" fmla="*/ 5048 h 22097"/>
                <a:gd name="T26" fmla="*/ 19498 w 19498"/>
                <a:gd name="T27" fmla="*/ 11510 h 22097"/>
                <a:gd name="T28" fmla="*/ 19354 w 19498"/>
                <a:gd name="T29" fmla="*/ 11510 h 22097"/>
                <a:gd name="T30" fmla="*/ 19354 w 19498"/>
                <a:gd name="T31" fmla="*/ 11510 h 22097"/>
                <a:gd name="T32" fmla="*/ 19354 w 19498"/>
                <a:gd name="T33" fmla="*/ 11510 h 22097"/>
                <a:gd name="T34" fmla="*/ 16383 w 19498"/>
                <a:gd name="T35" fmla="*/ 11510 h 22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98" h="22097">
                  <a:moveTo>
                    <a:pt x="16383" y="11510"/>
                  </a:moveTo>
                  <a:lnTo>
                    <a:pt x="16556" y="22097"/>
                  </a:lnTo>
                  <a:lnTo>
                    <a:pt x="2942" y="22097"/>
                  </a:lnTo>
                  <a:lnTo>
                    <a:pt x="3173" y="11510"/>
                  </a:lnTo>
                  <a:lnTo>
                    <a:pt x="0" y="11510"/>
                  </a:lnTo>
                  <a:lnTo>
                    <a:pt x="433" y="5048"/>
                  </a:lnTo>
                  <a:lnTo>
                    <a:pt x="1760" y="2509"/>
                  </a:lnTo>
                  <a:lnTo>
                    <a:pt x="6923" y="0"/>
                  </a:lnTo>
                  <a:lnTo>
                    <a:pt x="9432" y="2048"/>
                  </a:lnTo>
                  <a:lnTo>
                    <a:pt x="10095" y="2048"/>
                  </a:lnTo>
                  <a:lnTo>
                    <a:pt x="12662" y="0"/>
                  </a:lnTo>
                  <a:lnTo>
                    <a:pt x="17739" y="2509"/>
                  </a:lnTo>
                  <a:lnTo>
                    <a:pt x="19066" y="5048"/>
                  </a:lnTo>
                  <a:lnTo>
                    <a:pt x="19498" y="11510"/>
                  </a:lnTo>
                  <a:lnTo>
                    <a:pt x="19354" y="11510"/>
                  </a:lnTo>
                  <a:lnTo>
                    <a:pt x="19354" y="11510"/>
                  </a:lnTo>
                  <a:lnTo>
                    <a:pt x="19354" y="11510"/>
                  </a:lnTo>
                  <a:lnTo>
                    <a:pt x="16383" y="1151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864">
              <a:extLst>
                <a:ext uri="{FF2B5EF4-FFF2-40B4-BE49-F238E27FC236}">
                  <a16:creationId xmlns:a16="http://schemas.microsoft.com/office/drawing/2014/main" id="{D1AF9B8F-A6B4-A938-85E9-63976D8FB40A}"/>
                </a:ext>
              </a:extLst>
            </p:cNvPr>
            <p:cNvSpPr>
              <a:spLocks noEditPoints="1"/>
            </p:cNvSpPr>
            <p:nvPr/>
          </p:nvSpPr>
          <p:spPr bwMode="gray">
            <a:xfrm>
              <a:off x="5989701" y="1265595"/>
              <a:ext cx="310456" cy="458862"/>
            </a:xfrm>
            <a:custGeom>
              <a:avLst/>
              <a:gdLst>
                <a:gd name="T0" fmla="*/ 301 w 314"/>
                <a:gd name="T1" fmla="*/ 48 h 464"/>
                <a:gd name="T2" fmla="*/ 199 w 314"/>
                <a:gd name="T3" fmla="*/ 0 h 464"/>
                <a:gd name="T4" fmla="*/ 115 w 314"/>
                <a:gd name="T5" fmla="*/ 0 h 464"/>
                <a:gd name="T6" fmla="*/ 12 w 314"/>
                <a:gd name="T7" fmla="*/ 48 h 464"/>
                <a:gd name="T8" fmla="*/ 0 w 314"/>
                <a:gd name="T9" fmla="*/ 158 h 464"/>
                <a:gd name="T10" fmla="*/ 9 w 314"/>
                <a:gd name="T11" fmla="*/ 250 h 464"/>
                <a:gd name="T12" fmla="*/ 13 w 314"/>
                <a:gd name="T13" fmla="*/ 266 h 464"/>
                <a:gd name="T14" fmla="*/ 13 w 314"/>
                <a:gd name="T15" fmla="*/ 341 h 464"/>
                <a:gd name="T16" fmla="*/ 65 w 314"/>
                <a:gd name="T17" fmla="*/ 416 h 464"/>
                <a:gd name="T18" fmla="*/ 154 w 314"/>
                <a:gd name="T19" fmla="*/ 464 h 464"/>
                <a:gd name="T20" fmla="*/ 156 w 314"/>
                <a:gd name="T21" fmla="*/ 464 h 464"/>
                <a:gd name="T22" fmla="*/ 157 w 314"/>
                <a:gd name="T23" fmla="*/ 464 h 464"/>
                <a:gd name="T24" fmla="*/ 161 w 314"/>
                <a:gd name="T25" fmla="*/ 464 h 464"/>
                <a:gd name="T26" fmla="*/ 249 w 314"/>
                <a:gd name="T27" fmla="*/ 416 h 464"/>
                <a:gd name="T28" fmla="*/ 301 w 314"/>
                <a:gd name="T29" fmla="*/ 341 h 464"/>
                <a:gd name="T30" fmla="*/ 301 w 314"/>
                <a:gd name="T31" fmla="*/ 274 h 464"/>
                <a:gd name="T32" fmla="*/ 301 w 314"/>
                <a:gd name="T33" fmla="*/ 274 h 464"/>
                <a:gd name="T34" fmla="*/ 303 w 314"/>
                <a:gd name="T35" fmla="*/ 250 h 464"/>
                <a:gd name="T36" fmla="*/ 314 w 314"/>
                <a:gd name="T37" fmla="*/ 158 h 464"/>
                <a:gd name="T38" fmla="*/ 301 w 314"/>
                <a:gd name="T39" fmla="*/ 48 h 464"/>
                <a:gd name="T40" fmla="*/ 211 w 314"/>
                <a:gd name="T41" fmla="*/ 398 h 464"/>
                <a:gd name="T42" fmla="*/ 161 w 314"/>
                <a:gd name="T43" fmla="*/ 416 h 464"/>
                <a:gd name="T44" fmla="*/ 157 w 314"/>
                <a:gd name="T45" fmla="*/ 416 h 464"/>
                <a:gd name="T46" fmla="*/ 156 w 314"/>
                <a:gd name="T47" fmla="*/ 416 h 464"/>
                <a:gd name="T48" fmla="*/ 154 w 314"/>
                <a:gd name="T49" fmla="*/ 416 h 464"/>
                <a:gd name="T50" fmla="*/ 102 w 314"/>
                <a:gd name="T51" fmla="*/ 398 h 464"/>
                <a:gd name="T52" fmla="*/ 102 w 314"/>
                <a:gd name="T53" fmla="*/ 387 h 464"/>
                <a:gd name="T54" fmla="*/ 141 w 314"/>
                <a:gd name="T55" fmla="*/ 349 h 464"/>
                <a:gd name="T56" fmla="*/ 157 w 314"/>
                <a:gd name="T57" fmla="*/ 349 h 464"/>
                <a:gd name="T58" fmla="*/ 172 w 314"/>
                <a:gd name="T59" fmla="*/ 349 h 464"/>
                <a:gd name="T60" fmla="*/ 211 w 314"/>
                <a:gd name="T61" fmla="*/ 387 h 464"/>
                <a:gd name="T62" fmla="*/ 211 w 314"/>
                <a:gd name="T63" fmla="*/ 398 h 464"/>
                <a:gd name="T64" fmla="*/ 249 w 314"/>
                <a:gd name="T65" fmla="*/ 368 h 464"/>
                <a:gd name="T66" fmla="*/ 234 w 314"/>
                <a:gd name="T67" fmla="*/ 381 h 464"/>
                <a:gd name="T68" fmla="*/ 172 w 314"/>
                <a:gd name="T69" fmla="*/ 327 h 464"/>
                <a:gd name="T70" fmla="*/ 157 w 314"/>
                <a:gd name="T71" fmla="*/ 327 h 464"/>
                <a:gd name="T72" fmla="*/ 141 w 314"/>
                <a:gd name="T73" fmla="*/ 327 h 464"/>
                <a:gd name="T74" fmla="*/ 79 w 314"/>
                <a:gd name="T75" fmla="*/ 381 h 464"/>
                <a:gd name="T76" fmla="*/ 65 w 314"/>
                <a:gd name="T77" fmla="*/ 368 h 464"/>
                <a:gd name="T78" fmla="*/ 19 w 314"/>
                <a:gd name="T79" fmla="*/ 317 h 464"/>
                <a:gd name="T80" fmla="*/ 19 w 314"/>
                <a:gd name="T81" fmla="*/ 256 h 464"/>
                <a:gd name="T82" fmla="*/ 62 w 314"/>
                <a:gd name="T83" fmla="*/ 92 h 464"/>
                <a:gd name="T84" fmla="*/ 253 w 314"/>
                <a:gd name="T85" fmla="*/ 92 h 464"/>
                <a:gd name="T86" fmla="*/ 296 w 314"/>
                <a:gd name="T87" fmla="*/ 262 h 464"/>
                <a:gd name="T88" fmla="*/ 296 w 314"/>
                <a:gd name="T89" fmla="*/ 317 h 464"/>
                <a:gd name="T90" fmla="*/ 249 w 314"/>
                <a:gd name="T91" fmla="*/ 368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4" h="464">
                  <a:moveTo>
                    <a:pt x="301" y="48"/>
                  </a:moveTo>
                  <a:cubicBezTo>
                    <a:pt x="199" y="0"/>
                    <a:pt x="199" y="0"/>
                    <a:pt x="199" y="0"/>
                  </a:cubicBezTo>
                  <a:cubicBezTo>
                    <a:pt x="115" y="0"/>
                    <a:pt x="115" y="0"/>
                    <a:pt x="115" y="0"/>
                  </a:cubicBezTo>
                  <a:cubicBezTo>
                    <a:pt x="12" y="48"/>
                    <a:pt x="12" y="48"/>
                    <a:pt x="12" y="48"/>
                  </a:cubicBezTo>
                  <a:cubicBezTo>
                    <a:pt x="0" y="158"/>
                    <a:pt x="0" y="158"/>
                    <a:pt x="0" y="158"/>
                  </a:cubicBezTo>
                  <a:cubicBezTo>
                    <a:pt x="9" y="250"/>
                    <a:pt x="9" y="250"/>
                    <a:pt x="9" y="250"/>
                  </a:cubicBezTo>
                  <a:cubicBezTo>
                    <a:pt x="13" y="266"/>
                    <a:pt x="13" y="266"/>
                    <a:pt x="13" y="266"/>
                  </a:cubicBezTo>
                  <a:cubicBezTo>
                    <a:pt x="13" y="341"/>
                    <a:pt x="13" y="341"/>
                    <a:pt x="13" y="341"/>
                  </a:cubicBezTo>
                  <a:cubicBezTo>
                    <a:pt x="13" y="373"/>
                    <a:pt x="42" y="392"/>
                    <a:pt x="65" y="416"/>
                  </a:cubicBezTo>
                  <a:cubicBezTo>
                    <a:pt x="96" y="445"/>
                    <a:pt x="123" y="464"/>
                    <a:pt x="154" y="464"/>
                  </a:cubicBezTo>
                  <a:cubicBezTo>
                    <a:pt x="156" y="464"/>
                    <a:pt x="156" y="464"/>
                    <a:pt x="156" y="464"/>
                  </a:cubicBezTo>
                  <a:cubicBezTo>
                    <a:pt x="157" y="464"/>
                    <a:pt x="157" y="464"/>
                    <a:pt x="157" y="464"/>
                  </a:cubicBezTo>
                  <a:cubicBezTo>
                    <a:pt x="161" y="464"/>
                    <a:pt x="161" y="464"/>
                    <a:pt x="161" y="464"/>
                  </a:cubicBezTo>
                  <a:cubicBezTo>
                    <a:pt x="190" y="464"/>
                    <a:pt x="219" y="445"/>
                    <a:pt x="249" y="416"/>
                  </a:cubicBezTo>
                  <a:cubicBezTo>
                    <a:pt x="273" y="392"/>
                    <a:pt x="301" y="373"/>
                    <a:pt x="301" y="341"/>
                  </a:cubicBezTo>
                  <a:cubicBezTo>
                    <a:pt x="301" y="314"/>
                    <a:pt x="301" y="292"/>
                    <a:pt x="301" y="274"/>
                  </a:cubicBezTo>
                  <a:cubicBezTo>
                    <a:pt x="301" y="274"/>
                    <a:pt x="301" y="274"/>
                    <a:pt x="301" y="274"/>
                  </a:cubicBezTo>
                  <a:cubicBezTo>
                    <a:pt x="303" y="250"/>
                    <a:pt x="303" y="250"/>
                    <a:pt x="303" y="250"/>
                  </a:cubicBezTo>
                  <a:cubicBezTo>
                    <a:pt x="314" y="158"/>
                    <a:pt x="314" y="158"/>
                    <a:pt x="314" y="158"/>
                  </a:cubicBezTo>
                  <a:lnTo>
                    <a:pt x="301" y="48"/>
                  </a:lnTo>
                  <a:close/>
                  <a:moveTo>
                    <a:pt x="211" y="398"/>
                  </a:moveTo>
                  <a:cubicBezTo>
                    <a:pt x="195" y="410"/>
                    <a:pt x="177" y="416"/>
                    <a:pt x="161" y="416"/>
                  </a:cubicBezTo>
                  <a:cubicBezTo>
                    <a:pt x="157" y="416"/>
                    <a:pt x="157" y="416"/>
                    <a:pt x="157" y="416"/>
                  </a:cubicBezTo>
                  <a:cubicBezTo>
                    <a:pt x="156" y="416"/>
                    <a:pt x="156" y="416"/>
                    <a:pt x="156" y="416"/>
                  </a:cubicBezTo>
                  <a:cubicBezTo>
                    <a:pt x="154" y="416"/>
                    <a:pt x="154" y="416"/>
                    <a:pt x="154" y="416"/>
                  </a:cubicBezTo>
                  <a:cubicBezTo>
                    <a:pt x="136" y="416"/>
                    <a:pt x="120" y="410"/>
                    <a:pt x="102" y="398"/>
                  </a:cubicBezTo>
                  <a:cubicBezTo>
                    <a:pt x="102" y="387"/>
                    <a:pt x="102" y="387"/>
                    <a:pt x="102" y="387"/>
                  </a:cubicBezTo>
                  <a:cubicBezTo>
                    <a:pt x="102" y="367"/>
                    <a:pt x="120" y="349"/>
                    <a:pt x="141" y="349"/>
                  </a:cubicBezTo>
                  <a:cubicBezTo>
                    <a:pt x="157" y="349"/>
                    <a:pt x="157" y="349"/>
                    <a:pt x="157" y="349"/>
                  </a:cubicBezTo>
                  <a:cubicBezTo>
                    <a:pt x="172" y="349"/>
                    <a:pt x="172" y="349"/>
                    <a:pt x="172" y="349"/>
                  </a:cubicBezTo>
                  <a:cubicBezTo>
                    <a:pt x="193" y="349"/>
                    <a:pt x="211" y="367"/>
                    <a:pt x="211" y="387"/>
                  </a:cubicBezTo>
                  <a:cubicBezTo>
                    <a:pt x="211" y="398"/>
                    <a:pt x="211" y="398"/>
                    <a:pt x="211" y="398"/>
                  </a:cubicBezTo>
                  <a:close/>
                  <a:moveTo>
                    <a:pt x="249" y="368"/>
                  </a:moveTo>
                  <a:cubicBezTo>
                    <a:pt x="244" y="373"/>
                    <a:pt x="239" y="376"/>
                    <a:pt x="234" y="381"/>
                  </a:cubicBezTo>
                  <a:cubicBezTo>
                    <a:pt x="231" y="351"/>
                    <a:pt x="205" y="327"/>
                    <a:pt x="172" y="327"/>
                  </a:cubicBezTo>
                  <a:cubicBezTo>
                    <a:pt x="157" y="327"/>
                    <a:pt x="157" y="327"/>
                    <a:pt x="157" y="327"/>
                  </a:cubicBezTo>
                  <a:cubicBezTo>
                    <a:pt x="141" y="327"/>
                    <a:pt x="141" y="327"/>
                    <a:pt x="141" y="327"/>
                  </a:cubicBezTo>
                  <a:cubicBezTo>
                    <a:pt x="109" y="327"/>
                    <a:pt x="83" y="351"/>
                    <a:pt x="79" y="381"/>
                  </a:cubicBezTo>
                  <a:cubicBezTo>
                    <a:pt x="74" y="376"/>
                    <a:pt x="70" y="373"/>
                    <a:pt x="65" y="368"/>
                  </a:cubicBezTo>
                  <a:cubicBezTo>
                    <a:pt x="48" y="351"/>
                    <a:pt x="27" y="336"/>
                    <a:pt x="19" y="317"/>
                  </a:cubicBezTo>
                  <a:cubicBezTo>
                    <a:pt x="19" y="305"/>
                    <a:pt x="19" y="277"/>
                    <a:pt x="19" y="256"/>
                  </a:cubicBezTo>
                  <a:cubicBezTo>
                    <a:pt x="62" y="92"/>
                    <a:pt x="62" y="92"/>
                    <a:pt x="62" y="92"/>
                  </a:cubicBezTo>
                  <a:cubicBezTo>
                    <a:pt x="253" y="92"/>
                    <a:pt x="253" y="92"/>
                    <a:pt x="253" y="92"/>
                  </a:cubicBezTo>
                  <a:cubicBezTo>
                    <a:pt x="296" y="262"/>
                    <a:pt x="296" y="262"/>
                    <a:pt x="296" y="262"/>
                  </a:cubicBezTo>
                  <a:cubicBezTo>
                    <a:pt x="296" y="282"/>
                    <a:pt x="296" y="306"/>
                    <a:pt x="296" y="317"/>
                  </a:cubicBezTo>
                  <a:cubicBezTo>
                    <a:pt x="286" y="336"/>
                    <a:pt x="267" y="351"/>
                    <a:pt x="249" y="368"/>
                  </a:cubicBezTo>
                  <a:close/>
                </a:path>
              </a:pathLst>
            </a:custGeom>
            <a:solidFill>
              <a:srgbClr val="827F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Line 1865">
              <a:extLst>
                <a:ext uri="{FF2B5EF4-FFF2-40B4-BE49-F238E27FC236}">
                  <a16:creationId xmlns:a16="http://schemas.microsoft.com/office/drawing/2014/main" id="{BE5C5E0B-5522-8CDE-D428-21412233F398}"/>
                </a:ext>
              </a:extLst>
            </p:cNvPr>
            <p:cNvSpPr>
              <a:spLocks noChangeShapeType="1"/>
            </p:cNvSpPr>
            <p:nvPr/>
          </p:nvSpPr>
          <p:spPr bwMode="gray">
            <a:xfrm>
              <a:off x="5932348" y="2343553"/>
              <a:ext cx="0" cy="0"/>
            </a:xfrm>
            <a:prstGeom prst="line">
              <a:avLst/>
            </a:prstGeom>
            <a:noFill/>
            <a:ln w="5953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1866">
              <a:extLst>
                <a:ext uri="{FF2B5EF4-FFF2-40B4-BE49-F238E27FC236}">
                  <a16:creationId xmlns:a16="http://schemas.microsoft.com/office/drawing/2014/main" id="{1F359F57-3C80-B2FC-76DB-C42BD60F309B}"/>
                </a:ext>
              </a:extLst>
            </p:cNvPr>
            <p:cNvSpPr>
              <a:spLocks/>
            </p:cNvSpPr>
            <p:nvPr/>
          </p:nvSpPr>
          <p:spPr bwMode="gray">
            <a:xfrm>
              <a:off x="5877977" y="2174441"/>
              <a:ext cx="529003" cy="130546"/>
            </a:xfrm>
            <a:custGeom>
              <a:avLst/>
              <a:gdLst>
                <a:gd name="T0" fmla="*/ 15431 w 15431"/>
                <a:gd name="T1" fmla="*/ 58 h 3808"/>
                <a:gd name="T2" fmla="*/ 10354 w 15431"/>
                <a:gd name="T3" fmla="*/ 2106 h 3808"/>
                <a:gd name="T4" fmla="*/ 5047 w 15431"/>
                <a:gd name="T5" fmla="*/ 2135 h 3808"/>
                <a:gd name="T6" fmla="*/ 0 w 15431"/>
                <a:gd name="T7" fmla="*/ 0 h 3808"/>
                <a:gd name="T8" fmla="*/ 1067 w 15431"/>
                <a:gd name="T9" fmla="*/ 3808 h 3808"/>
                <a:gd name="T10" fmla="*/ 14479 w 15431"/>
                <a:gd name="T11" fmla="*/ 3779 h 3808"/>
                <a:gd name="T12" fmla="*/ 15431 w 15431"/>
                <a:gd name="T13" fmla="*/ 58 h 3808"/>
              </a:gdLst>
              <a:ahLst/>
              <a:cxnLst>
                <a:cxn ang="0">
                  <a:pos x="T0" y="T1"/>
                </a:cxn>
                <a:cxn ang="0">
                  <a:pos x="T2" y="T3"/>
                </a:cxn>
                <a:cxn ang="0">
                  <a:pos x="T4" y="T5"/>
                </a:cxn>
                <a:cxn ang="0">
                  <a:pos x="T6" y="T7"/>
                </a:cxn>
                <a:cxn ang="0">
                  <a:pos x="T8" y="T9"/>
                </a:cxn>
                <a:cxn ang="0">
                  <a:pos x="T10" y="T11"/>
                </a:cxn>
                <a:cxn ang="0">
                  <a:pos x="T12" y="T13"/>
                </a:cxn>
              </a:cxnLst>
              <a:rect l="0" t="0" r="r" b="b"/>
              <a:pathLst>
                <a:path w="15431" h="3808">
                  <a:moveTo>
                    <a:pt x="15431" y="58"/>
                  </a:moveTo>
                  <a:lnTo>
                    <a:pt x="10354" y="2106"/>
                  </a:lnTo>
                  <a:lnTo>
                    <a:pt x="5047" y="2135"/>
                  </a:lnTo>
                  <a:lnTo>
                    <a:pt x="0" y="0"/>
                  </a:lnTo>
                  <a:lnTo>
                    <a:pt x="1067" y="3808"/>
                  </a:lnTo>
                  <a:lnTo>
                    <a:pt x="14479" y="3779"/>
                  </a:lnTo>
                  <a:lnTo>
                    <a:pt x="15431" y="58"/>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867">
              <a:extLst>
                <a:ext uri="{FF2B5EF4-FFF2-40B4-BE49-F238E27FC236}">
                  <a16:creationId xmlns:a16="http://schemas.microsoft.com/office/drawing/2014/main" id="{75800AAD-A22D-3499-B49B-BCC4DAB4C07A}"/>
                </a:ext>
              </a:extLst>
            </p:cNvPr>
            <p:cNvSpPr>
              <a:spLocks/>
            </p:cNvSpPr>
            <p:nvPr/>
          </p:nvSpPr>
          <p:spPr bwMode="gray">
            <a:xfrm>
              <a:off x="6169647" y="2244649"/>
              <a:ext cx="139425" cy="60336"/>
            </a:xfrm>
            <a:custGeom>
              <a:avLst/>
              <a:gdLst>
                <a:gd name="T0" fmla="*/ 4067 w 4067"/>
                <a:gd name="T1" fmla="*/ 1760 h 1760"/>
                <a:gd name="T2" fmla="*/ 0 w 4067"/>
                <a:gd name="T3" fmla="*/ 1760 h 1760"/>
                <a:gd name="T4" fmla="*/ 0 w 4067"/>
                <a:gd name="T5" fmla="*/ 1673 h 1760"/>
                <a:gd name="T6" fmla="*/ 692 w 4067"/>
                <a:gd name="T7" fmla="*/ 0 h 1760"/>
                <a:gd name="T8" fmla="*/ 3144 w 4067"/>
                <a:gd name="T9" fmla="*/ 0 h 1760"/>
                <a:gd name="T10" fmla="*/ 4067 w 4067"/>
                <a:gd name="T11" fmla="*/ 1760 h 1760"/>
                <a:gd name="T12" fmla="*/ 4067 w 4067"/>
                <a:gd name="T13" fmla="*/ 1760 h 1760"/>
                <a:gd name="T14" fmla="*/ 4067 w 4067"/>
                <a:gd name="T15" fmla="*/ 1760 h 1760"/>
                <a:gd name="T16" fmla="*/ 4067 w 4067"/>
                <a:gd name="T17" fmla="*/ 1760 h 1760"/>
                <a:gd name="T18" fmla="*/ 4067 w 4067"/>
                <a:gd name="T19" fmla="*/ 176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67" h="1760">
                  <a:moveTo>
                    <a:pt x="4067" y="1760"/>
                  </a:moveTo>
                  <a:lnTo>
                    <a:pt x="0" y="1760"/>
                  </a:lnTo>
                  <a:lnTo>
                    <a:pt x="0" y="1673"/>
                  </a:lnTo>
                  <a:lnTo>
                    <a:pt x="692" y="0"/>
                  </a:lnTo>
                  <a:lnTo>
                    <a:pt x="3144" y="0"/>
                  </a:lnTo>
                  <a:lnTo>
                    <a:pt x="4067" y="1760"/>
                  </a:lnTo>
                  <a:lnTo>
                    <a:pt x="4067" y="1760"/>
                  </a:lnTo>
                  <a:lnTo>
                    <a:pt x="4067" y="1760"/>
                  </a:lnTo>
                  <a:lnTo>
                    <a:pt x="4067" y="1760"/>
                  </a:lnTo>
                  <a:lnTo>
                    <a:pt x="4067" y="1760"/>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868">
              <a:extLst>
                <a:ext uri="{FF2B5EF4-FFF2-40B4-BE49-F238E27FC236}">
                  <a16:creationId xmlns:a16="http://schemas.microsoft.com/office/drawing/2014/main" id="{B4C5254B-972B-71BB-60F1-908F4FD6D981}"/>
                </a:ext>
              </a:extLst>
            </p:cNvPr>
            <p:cNvSpPr>
              <a:spLocks/>
            </p:cNvSpPr>
            <p:nvPr/>
          </p:nvSpPr>
          <p:spPr bwMode="gray">
            <a:xfrm>
              <a:off x="5981783" y="2244649"/>
              <a:ext cx="139425" cy="60336"/>
            </a:xfrm>
            <a:custGeom>
              <a:avLst/>
              <a:gdLst>
                <a:gd name="T0" fmla="*/ 4067 w 4067"/>
                <a:gd name="T1" fmla="*/ 1673 h 1760"/>
                <a:gd name="T2" fmla="*/ 4067 w 4067"/>
                <a:gd name="T3" fmla="*/ 1760 h 1760"/>
                <a:gd name="T4" fmla="*/ 0 w 4067"/>
                <a:gd name="T5" fmla="*/ 1760 h 1760"/>
                <a:gd name="T6" fmla="*/ 894 w 4067"/>
                <a:gd name="T7" fmla="*/ 0 h 1760"/>
                <a:gd name="T8" fmla="*/ 3375 w 4067"/>
                <a:gd name="T9" fmla="*/ 0 h 1760"/>
                <a:gd name="T10" fmla="*/ 4067 w 4067"/>
                <a:gd name="T11" fmla="*/ 1673 h 1760"/>
                <a:gd name="T12" fmla="*/ 4067 w 4067"/>
                <a:gd name="T13" fmla="*/ 1673 h 1760"/>
                <a:gd name="T14" fmla="*/ 4067 w 4067"/>
                <a:gd name="T15" fmla="*/ 1673 h 1760"/>
                <a:gd name="T16" fmla="*/ 4067 w 4067"/>
                <a:gd name="T17" fmla="*/ 1673 h 1760"/>
                <a:gd name="T18" fmla="*/ 4067 w 4067"/>
                <a:gd name="T19" fmla="*/ 1673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67" h="1760">
                  <a:moveTo>
                    <a:pt x="4067" y="1673"/>
                  </a:moveTo>
                  <a:lnTo>
                    <a:pt x="4067" y="1760"/>
                  </a:lnTo>
                  <a:lnTo>
                    <a:pt x="0" y="1760"/>
                  </a:lnTo>
                  <a:lnTo>
                    <a:pt x="894" y="0"/>
                  </a:lnTo>
                  <a:lnTo>
                    <a:pt x="3375" y="0"/>
                  </a:lnTo>
                  <a:lnTo>
                    <a:pt x="4067" y="1673"/>
                  </a:lnTo>
                  <a:lnTo>
                    <a:pt x="4067" y="1673"/>
                  </a:lnTo>
                  <a:lnTo>
                    <a:pt x="4067" y="1673"/>
                  </a:lnTo>
                  <a:lnTo>
                    <a:pt x="4067" y="1673"/>
                  </a:lnTo>
                  <a:lnTo>
                    <a:pt x="4067" y="1673"/>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869">
              <a:extLst>
                <a:ext uri="{FF2B5EF4-FFF2-40B4-BE49-F238E27FC236}">
                  <a16:creationId xmlns:a16="http://schemas.microsoft.com/office/drawing/2014/main" id="{D6F2C6C1-5809-BCED-849D-F396B97EF9AA}"/>
                </a:ext>
              </a:extLst>
            </p:cNvPr>
            <p:cNvSpPr>
              <a:spLocks/>
            </p:cNvSpPr>
            <p:nvPr/>
          </p:nvSpPr>
          <p:spPr bwMode="gray">
            <a:xfrm>
              <a:off x="5934336" y="2461242"/>
              <a:ext cx="189819" cy="730820"/>
            </a:xfrm>
            <a:custGeom>
              <a:avLst/>
              <a:gdLst>
                <a:gd name="T0" fmla="*/ 0 w 192"/>
                <a:gd name="T1" fmla="*/ 47 h 739"/>
                <a:gd name="T2" fmla="*/ 0 w 192"/>
                <a:gd name="T3" fmla="*/ 95 h 739"/>
                <a:gd name="T4" fmla="*/ 0 w 192"/>
                <a:gd name="T5" fmla="*/ 98 h 739"/>
                <a:gd name="T6" fmla="*/ 61 w 192"/>
                <a:gd name="T7" fmla="*/ 739 h 739"/>
                <a:gd name="T8" fmla="*/ 192 w 192"/>
                <a:gd name="T9" fmla="*/ 739 h 739"/>
                <a:gd name="T10" fmla="*/ 192 w 192"/>
                <a:gd name="T11" fmla="*/ 37 h 739"/>
                <a:gd name="T12" fmla="*/ 154 w 192"/>
                <a:gd name="T13" fmla="*/ 0 h 739"/>
                <a:gd name="T14" fmla="*/ 46 w 192"/>
                <a:gd name="T15" fmla="*/ 0 h 739"/>
                <a:gd name="T16" fmla="*/ 0 w 192"/>
                <a:gd name="T17" fmla="*/ 47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739">
                  <a:moveTo>
                    <a:pt x="0" y="47"/>
                  </a:moveTo>
                  <a:cubicBezTo>
                    <a:pt x="0" y="95"/>
                    <a:pt x="0" y="95"/>
                    <a:pt x="0" y="95"/>
                  </a:cubicBezTo>
                  <a:cubicBezTo>
                    <a:pt x="0" y="96"/>
                    <a:pt x="0" y="97"/>
                    <a:pt x="0" y="98"/>
                  </a:cubicBezTo>
                  <a:cubicBezTo>
                    <a:pt x="61" y="739"/>
                    <a:pt x="61" y="739"/>
                    <a:pt x="61" y="739"/>
                  </a:cubicBezTo>
                  <a:cubicBezTo>
                    <a:pt x="192" y="739"/>
                    <a:pt x="192" y="739"/>
                    <a:pt x="192" y="739"/>
                  </a:cubicBezTo>
                  <a:cubicBezTo>
                    <a:pt x="192" y="37"/>
                    <a:pt x="192" y="37"/>
                    <a:pt x="192" y="37"/>
                  </a:cubicBezTo>
                  <a:cubicBezTo>
                    <a:pt x="177" y="23"/>
                    <a:pt x="169" y="15"/>
                    <a:pt x="154" y="0"/>
                  </a:cubicBezTo>
                  <a:cubicBezTo>
                    <a:pt x="46" y="0"/>
                    <a:pt x="46" y="0"/>
                    <a:pt x="46" y="0"/>
                  </a:cubicBezTo>
                  <a:cubicBezTo>
                    <a:pt x="28" y="18"/>
                    <a:pt x="18" y="28"/>
                    <a:pt x="0" y="47"/>
                  </a:cubicBezTo>
                  <a:close/>
                </a:path>
              </a:pathLst>
            </a:custGeom>
            <a:solidFill>
              <a:srgbClr val="0F82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70">
              <a:extLst>
                <a:ext uri="{FF2B5EF4-FFF2-40B4-BE49-F238E27FC236}">
                  <a16:creationId xmlns:a16="http://schemas.microsoft.com/office/drawing/2014/main" id="{827C8A09-5DE5-FABA-FC32-8B9E43CD9E25}"/>
                </a:ext>
              </a:extLst>
            </p:cNvPr>
            <p:cNvSpPr>
              <a:spLocks/>
            </p:cNvSpPr>
            <p:nvPr/>
          </p:nvSpPr>
          <p:spPr bwMode="gray">
            <a:xfrm>
              <a:off x="6162722" y="2461242"/>
              <a:ext cx="192836" cy="730820"/>
            </a:xfrm>
            <a:custGeom>
              <a:avLst/>
              <a:gdLst>
                <a:gd name="T0" fmla="*/ 0 w 195"/>
                <a:gd name="T1" fmla="*/ 35 h 739"/>
                <a:gd name="T2" fmla="*/ 0 w 195"/>
                <a:gd name="T3" fmla="*/ 739 h 739"/>
                <a:gd name="T4" fmla="*/ 131 w 195"/>
                <a:gd name="T5" fmla="*/ 739 h 739"/>
                <a:gd name="T6" fmla="*/ 195 w 195"/>
                <a:gd name="T7" fmla="*/ 98 h 739"/>
                <a:gd name="T8" fmla="*/ 195 w 195"/>
                <a:gd name="T9" fmla="*/ 95 h 739"/>
                <a:gd name="T10" fmla="*/ 195 w 195"/>
                <a:gd name="T11" fmla="*/ 45 h 739"/>
                <a:gd name="T12" fmla="*/ 150 w 195"/>
                <a:gd name="T13" fmla="*/ 0 h 739"/>
                <a:gd name="T14" fmla="*/ 36 w 195"/>
                <a:gd name="T15" fmla="*/ 0 h 739"/>
                <a:gd name="T16" fmla="*/ 0 w 195"/>
                <a:gd name="T17" fmla="*/ 35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739">
                  <a:moveTo>
                    <a:pt x="0" y="35"/>
                  </a:moveTo>
                  <a:cubicBezTo>
                    <a:pt x="0" y="739"/>
                    <a:pt x="0" y="739"/>
                    <a:pt x="0" y="739"/>
                  </a:cubicBezTo>
                  <a:cubicBezTo>
                    <a:pt x="131" y="739"/>
                    <a:pt x="131" y="739"/>
                    <a:pt x="131" y="739"/>
                  </a:cubicBezTo>
                  <a:cubicBezTo>
                    <a:pt x="195" y="98"/>
                    <a:pt x="195" y="98"/>
                    <a:pt x="195" y="98"/>
                  </a:cubicBezTo>
                  <a:cubicBezTo>
                    <a:pt x="195" y="97"/>
                    <a:pt x="195" y="96"/>
                    <a:pt x="195" y="95"/>
                  </a:cubicBezTo>
                  <a:cubicBezTo>
                    <a:pt x="195" y="45"/>
                    <a:pt x="195" y="45"/>
                    <a:pt x="195" y="45"/>
                  </a:cubicBezTo>
                  <a:cubicBezTo>
                    <a:pt x="177" y="27"/>
                    <a:pt x="167" y="17"/>
                    <a:pt x="150" y="0"/>
                  </a:cubicBezTo>
                  <a:cubicBezTo>
                    <a:pt x="36" y="0"/>
                    <a:pt x="36" y="0"/>
                    <a:pt x="36" y="0"/>
                  </a:cubicBezTo>
                  <a:cubicBezTo>
                    <a:pt x="22" y="14"/>
                    <a:pt x="14" y="21"/>
                    <a:pt x="0" y="35"/>
                  </a:cubicBezTo>
                  <a:close/>
                </a:path>
              </a:pathLst>
            </a:custGeom>
            <a:solidFill>
              <a:srgbClr val="0F82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871">
              <a:extLst>
                <a:ext uri="{FF2B5EF4-FFF2-40B4-BE49-F238E27FC236}">
                  <a16:creationId xmlns:a16="http://schemas.microsoft.com/office/drawing/2014/main" id="{68E82DD3-3E3C-991D-4D93-91378A00137B}"/>
                </a:ext>
              </a:extLst>
            </p:cNvPr>
            <p:cNvSpPr>
              <a:spLocks/>
            </p:cNvSpPr>
            <p:nvPr/>
          </p:nvSpPr>
          <p:spPr bwMode="gray">
            <a:xfrm>
              <a:off x="6166699" y="3108002"/>
              <a:ext cx="174015" cy="84058"/>
            </a:xfrm>
            <a:custGeom>
              <a:avLst/>
              <a:gdLst>
                <a:gd name="T0" fmla="*/ 5076 w 5076"/>
                <a:gd name="T1" fmla="*/ 2452 h 2452"/>
                <a:gd name="T2" fmla="*/ 0 w 5076"/>
                <a:gd name="T3" fmla="*/ 2452 h 2452"/>
                <a:gd name="T4" fmla="*/ 0 w 5076"/>
                <a:gd name="T5" fmla="*/ 2308 h 2452"/>
                <a:gd name="T6" fmla="*/ 865 w 5076"/>
                <a:gd name="T7" fmla="*/ 0 h 2452"/>
                <a:gd name="T8" fmla="*/ 3951 w 5076"/>
                <a:gd name="T9" fmla="*/ 0 h 2452"/>
                <a:gd name="T10" fmla="*/ 5076 w 5076"/>
                <a:gd name="T11" fmla="*/ 2452 h 2452"/>
                <a:gd name="T12" fmla="*/ 5076 w 5076"/>
                <a:gd name="T13" fmla="*/ 2452 h 2452"/>
                <a:gd name="T14" fmla="*/ 5076 w 5076"/>
                <a:gd name="T15" fmla="*/ 2452 h 2452"/>
                <a:gd name="T16" fmla="*/ 5076 w 5076"/>
                <a:gd name="T17" fmla="*/ 2452 h 2452"/>
                <a:gd name="T18" fmla="*/ 5076 w 5076"/>
                <a:gd name="T19" fmla="*/ 2452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76" h="2452">
                  <a:moveTo>
                    <a:pt x="5076" y="2452"/>
                  </a:moveTo>
                  <a:lnTo>
                    <a:pt x="0" y="2452"/>
                  </a:lnTo>
                  <a:lnTo>
                    <a:pt x="0" y="2308"/>
                  </a:lnTo>
                  <a:lnTo>
                    <a:pt x="865" y="0"/>
                  </a:lnTo>
                  <a:lnTo>
                    <a:pt x="3951" y="0"/>
                  </a:lnTo>
                  <a:lnTo>
                    <a:pt x="5076" y="2452"/>
                  </a:lnTo>
                  <a:lnTo>
                    <a:pt x="5076" y="2452"/>
                  </a:lnTo>
                  <a:lnTo>
                    <a:pt x="5076" y="2452"/>
                  </a:lnTo>
                  <a:lnTo>
                    <a:pt x="5076" y="2452"/>
                  </a:lnTo>
                  <a:lnTo>
                    <a:pt x="5076" y="2452"/>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872">
              <a:extLst>
                <a:ext uri="{FF2B5EF4-FFF2-40B4-BE49-F238E27FC236}">
                  <a16:creationId xmlns:a16="http://schemas.microsoft.com/office/drawing/2014/main" id="{35C3DD50-8DAB-DDFA-D0A3-3195FCF17916}"/>
                </a:ext>
              </a:extLst>
            </p:cNvPr>
            <p:cNvSpPr>
              <a:spLocks/>
            </p:cNvSpPr>
            <p:nvPr/>
          </p:nvSpPr>
          <p:spPr bwMode="gray">
            <a:xfrm>
              <a:off x="5948152" y="3108002"/>
              <a:ext cx="172060" cy="84058"/>
            </a:xfrm>
            <a:custGeom>
              <a:avLst/>
              <a:gdLst>
                <a:gd name="T0" fmla="*/ 5019 w 5019"/>
                <a:gd name="T1" fmla="*/ 2308 h 2452"/>
                <a:gd name="T2" fmla="*/ 5019 w 5019"/>
                <a:gd name="T3" fmla="*/ 2452 h 2452"/>
                <a:gd name="T4" fmla="*/ 0 w 5019"/>
                <a:gd name="T5" fmla="*/ 2452 h 2452"/>
                <a:gd name="T6" fmla="*/ 1096 w 5019"/>
                <a:gd name="T7" fmla="*/ 0 h 2452"/>
                <a:gd name="T8" fmla="*/ 4154 w 5019"/>
                <a:gd name="T9" fmla="*/ 0 h 2452"/>
                <a:gd name="T10" fmla="*/ 5019 w 5019"/>
                <a:gd name="T11" fmla="*/ 2308 h 2452"/>
                <a:gd name="T12" fmla="*/ 5019 w 5019"/>
                <a:gd name="T13" fmla="*/ 2308 h 2452"/>
                <a:gd name="T14" fmla="*/ 5019 w 5019"/>
                <a:gd name="T15" fmla="*/ 2308 h 2452"/>
                <a:gd name="T16" fmla="*/ 5019 w 5019"/>
                <a:gd name="T17" fmla="*/ 2308 h 2452"/>
                <a:gd name="T18" fmla="*/ 5019 w 5019"/>
                <a:gd name="T19" fmla="*/ 2308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19" h="2452">
                  <a:moveTo>
                    <a:pt x="5019" y="2308"/>
                  </a:moveTo>
                  <a:lnTo>
                    <a:pt x="5019" y="2452"/>
                  </a:lnTo>
                  <a:lnTo>
                    <a:pt x="0" y="2452"/>
                  </a:lnTo>
                  <a:lnTo>
                    <a:pt x="1096" y="0"/>
                  </a:lnTo>
                  <a:lnTo>
                    <a:pt x="4154" y="0"/>
                  </a:lnTo>
                  <a:lnTo>
                    <a:pt x="5019" y="2308"/>
                  </a:lnTo>
                  <a:lnTo>
                    <a:pt x="5019" y="2308"/>
                  </a:lnTo>
                  <a:lnTo>
                    <a:pt x="5019" y="2308"/>
                  </a:lnTo>
                  <a:lnTo>
                    <a:pt x="5019" y="2308"/>
                  </a:lnTo>
                  <a:lnTo>
                    <a:pt x="5019" y="2308"/>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1873">
              <a:extLst>
                <a:ext uri="{FF2B5EF4-FFF2-40B4-BE49-F238E27FC236}">
                  <a16:creationId xmlns:a16="http://schemas.microsoft.com/office/drawing/2014/main" id="{136A463D-4AC7-1AF7-21AD-3FE4C102990A}"/>
                </a:ext>
              </a:extLst>
            </p:cNvPr>
            <p:cNvSpPr>
              <a:spLocks/>
            </p:cNvSpPr>
            <p:nvPr/>
          </p:nvSpPr>
          <p:spPr bwMode="gray">
            <a:xfrm>
              <a:off x="5828509" y="2296072"/>
              <a:ext cx="632842" cy="50428"/>
            </a:xfrm>
            <a:custGeom>
              <a:avLst/>
              <a:gdLst>
                <a:gd name="T0" fmla="*/ 640 w 640"/>
                <a:gd name="T1" fmla="*/ 51 h 51"/>
                <a:gd name="T2" fmla="*/ 0 w 640"/>
                <a:gd name="T3" fmla="*/ 51 h 51"/>
                <a:gd name="T4" fmla="*/ 0 w 640"/>
                <a:gd name="T5" fmla="*/ 45 h 51"/>
                <a:gd name="T6" fmla="*/ 44 w 640"/>
                <a:gd name="T7" fmla="*/ 0 h 51"/>
                <a:gd name="T8" fmla="*/ 595 w 640"/>
                <a:gd name="T9" fmla="*/ 0 h 51"/>
                <a:gd name="T10" fmla="*/ 640 w 640"/>
                <a:gd name="T11" fmla="*/ 45 h 51"/>
                <a:gd name="T12" fmla="*/ 640 w 640"/>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640" h="51">
                  <a:moveTo>
                    <a:pt x="640" y="51"/>
                  </a:moveTo>
                  <a:cubicBezTo>
                    <a:pt x="0" y="51"/>
                    <a:pt x="0" y="51"/>
                    <a:pt x="0" y="51"/>
                  </a:cubicBezTo>
                  <a:cubicBezTo>
                    <a:pt x="0" y="45"/>
                    <a:pt x="0" y="45"/>
                    <a:pt x="0" y="45"/>
                  </a:cubicBezTo>
                  <a:cubicBezTo>
                    <a:pt x="17" y="27"/>
                    <a:pt x="27" y="17"/>
                    <a:pt x="44" y="0"/>
                  </a:cubicBezTo>
                  <a:cubicBezTo>
                    <a:pt x="595" y="0"/>
                    <a:pt x="595" y="0"/>
                    <a:pt x="595" y="0"/>
                  </a:cubicBezTo>
                  <a:cubicBezTo>
                    <a:pt x="613" y="17"/>
                    <a:pt x="622" y="27"/>
                    <a:pt x="640" y="45"/>
                  </a:cubicBezTo>
                  <a:lnTo>
                    <a:pt x="640" y="51"/>
                  </a:lnTo>
                  <a:close/>
                </a:path>
              </a:pathLst>
            </a:custGeom>
            <a:solidFill>
              <a:srgbClr val="ADB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874">
              <a:extLst>
                <a:ext uri="{FF2B5EF4-FFF2-40B4-BE49-F238E27FC236}">
                  <a16:creationId xmlns:a16="http://schemas.microsoft.com/office/drawing/2014/main" id="{E178D92D-68D9-9C21-8E90-3F06C21CC82B}"/>
                </a:ext>
              </a:extLst>
            </p:cNvPr>
            <p:cNvSpPr>
              <a:spLocks/>
            </p:cNvSpPr>
            <p:nvPr/>
          </p:nvSpPr>
          <p:spPr bwMode="gray">
            <a:xfrm>
              <a:off x="5864127" y="1922262"/>
              <a:ext cx="560645" cy="399520"/>
            </a:xfrm>
            <a:custGeom>
              <a:avLst/>
              <a:gdLst>
                <a:gd name="T0" fmla="*/ 544 w 567"/>
                <a:gd name="T1" fmla="*/ 404 h 404"/>
                <a:gd name="T2" fmla="*/ 23 w 567"/>
                <a:gd name="T3" fmla="*/ 404 h 404"/>
                <a:gd name="T4" fmla="*/ 0 w 567"/>
                <a:gd name="T5" fmla="*/ 380 h 404"/>
                <a:gd name="T6" fmla="*/ 0 w 567"/>
                <a:gd name="T7" fmla="*/ 23 h 404"/>
                <a:gd name="T8" fmla="*/ 23 w 567"/>
                <a:gd name="T9" fmla="*/ 0 h 404"/>
                <a:gd name="T10" fmla="*/ 544 w 567"/>
                <a:gd name="T11" fmla="*/ 0 h 404"/>
                <a:gd name="T12" fmla="*/ 567 w 567"/>
                <a:gd name="T13" fmla="*/ 23 h 404"/>
                <a:gd name="T14" fmla="*/ 567 w 567"/>
                <a:gd name="T15" fmla="*/ 380 h 404"/>
                <a:gd name="T16" fmla="*/ 544 w 567"/>
                <a:gd name="T17" fmla="*/ 404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7" h="404">
                  <a:moveTo>
                    <a:pt x="544" y="404"/>
                  </a:moveTo>
                  <a:cubicBezTo>
                    <a:pt x="23" y="404"/>
                    <a:pt x="23" y="404"/>
                    <a:pt x="23" y="404"/>
                  </a:cubicBezTo>
                  <a:cubicBezTo>
                    <a:pt x="10" y="404"/>
                    <a:pt x="0" y="393"/>
                    <a:pt x="0" y="380"/>
                  </a:cubicBezTo>
                  <a:cubicBezTo>
                    <a:pt x="0" y="23"/>
                    <a:pt x="0" y="23"/>
                    <a:pt x="0" y="23"/>
                  </a:cubicBezTo>
                  <a:cubicBezTo>
                    <a:pt x="0" y="10"/>
                    <a:pt x="10" y="0"/>
                    <a:pt x="23" y="0"/>
                  </a:cubicBezTo>
                  <a:cubicBezTo>
                    <a:pt x="544" y="0"/>
                    <a:pt x="544" y="0"/>
                    <a:pt x="544" y="0"/>
                  </a:cubicBezTo>
                  <a:cubicBezTo>
                    <a:pt x="557" y="0"/>
                    <a:pt x="567" y="10"/>
                    <a:pt x="567" y="23"/>
                  </a:cubicBezTo>
                  <a:cubicBezTo>
                    <a:pt x="567" y="380"/>
                    <a:pt x="567" y="380"/>
                    <a:pt x="567" y="380"/>
                  </a:cubicBezTo>
                  <a:cubicBezTo>
                    <a:pt x="567" y="393"/>
                    <a:pt x="557" y="404"/>
                    <a:pt x="544" y="404"/>
                  </a:cubicBezTo>
                  <a:close/>
                </a:path>
              </a:pathLst>
            </a:custGeom>
            <a:solidFill>
              <a:srgbClr val="DFE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1875">
              <a:extLst>
                <a:ext uri="{FF2B5EF4-FFF2-40B4-BE49-F238E27FC236}">
                  <a16:creationId xmlns:a16="http://schemas.microsoft.com/office/drawing/2014/main" id="{DBE443D7-0F59-6A1C-D272-BCF02138463B}"/>
                </a:ext>
              </a:extLst>
            </p:cNvPr>
            <p:cNvSpPr>
              <a:spLocks noChangeArrowheads="1"/>
            </p:cNvSpPr>
            <p:nvPr/>
          </p:nvSpPr>
          <p:spPr bwMode="gray">
            <a:xfrm>
              <a:off x="6089564" y="2036970"/>
              <a:ext cx="109770" cy="109770"/>
            </a:xfrm>
            <a:prstGeom prst="ellipse">
              <a:avLst/>
            </a:prstGeom>
            <a:solidFill>
              <a:srgbClr val="BECD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1876">
              <a:extLst>
                <a:ext uri="{FF2B5EF4-FFF2-40B4-BE49-F238E27FC236}">
                  <a16:creationId xmlns:a16="http://schemas.microsoft.com/office/drawing/2014/main" id="{9A4E3060-80C5-97B1-3ED4-6F2935E0D796}"/>
                </a:ext>
              </a:extLst>
            </p:cNvPr>
            <p:cNvSpPr>
              <a:spLocks noChangeArrowheads="1"/>
            </p:cNvSpPr>
            <p:nvPr/>
          </p:nvSpPr>
          <p:spPr bwMode="gray">
            <a:xfrm>
              <a:off x="5024635" y="2343553"/>
              <a:ext cx="1797635" cy="86047"/>
            </a:xfrm>
            <a:prstGeom prst="rect">
              <a:avLst/>
            </a:prstGeom>
            <a:solidFill>
              <a:srgbClr val="879B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2" name="Group 51">
            <a:extLst>
              <a:ext uri="{FF2B5EF4-FFF2-40B4-BE49-F238E27FC236}">
                <a16:creationId xmlns:a16="http://schemas.microsoft.com/office/drawing/2014/main" id="{5014C579-DCD7-DC9D-E091-1B6C0503A8EA}"/>
              </a:ext>
            </a:extLst>
          </p:cNvPr>
          <p:cNvGrpSpPr/>
          <p:nvPr/>
        </p:nvGrpSpPr>
        <p:grpSpPr>
          <a:xfrm>
            <a:off x="8927319" y="1765822"/>
            <a:ext cx="1335065" cy="1454400"/>
            <a:chOff x="8814194" y="1352637"/>
            <a:chExt cx="1797601" cy="1839425"/>
          </a:xfrm>
        </p:grpSpPr>
        <p:sp>
          <p:nvSpPr>
            <p:cNvPr id="53" name="Freeform 1767">
              <a:extLst>
                <a:ext uri="{FF2B5EF4-FFF2-40B4-BE49-F238E27FC236}">
                  <a16:creationId xmlns:a16="http://schemas.microsoft.com/office/drawing/2014/main" id="{71B7F94D-59A6-B9F9-4A91-794DBA7B0B65}"/>
                </a:ext>
              </a:extLst>
            </p:cNvPr>
            <p:cNvSpPr>
              <a:spLocks/>
            </p:cNvSpPr>
            <p:nvPr/>
          </p:nvSpPr>
          <p:spPr bwMode="gray">
            <a:xfrm>
              <a:off x="10297362" y="2299054"/>
              <a:ext cx="116662" cy="45492"/>
            </a:xfrm>
            <a:custGeom>
              <a:avLst/>
              <a:gdLst>
                <a:gd name="T0" fmla="*/ 117 w 118"/>
                <a:gd name="T1" fmla="*/ 46 h 46"/>
                <a:gd name="T2" fmla="*/ 118 w 118"/>
                <a:gd name="T3" fmla="*/ 36 h 46"/>
                <a:gd name="T4" fmla="*/ 82 w 118"/>
                <a:gd name="T5" fmla="*/ 0 h 46"/>
                <a:gd name="T6" fmla="*/ 36 w 118"/>
                <a:gd name="T7" fmla="*/ 0 h 46"/>
                <a:gd name="T8" fmla="*/ 0 w 118"/>
                <a:gd name="T9" fmla="*/ 36 h 46"/>
                <a:gd name="T10" fmla="*/ 1 w 118"/>
                <a:gd name="T11" fmla="*/ 46 h 46"/>
                <a:gd name="T12" fmla="*/ 117 w 11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118" h="46">
                  <a:moveTo>
                    <a:pt x="117" y="46"/>
                  </a:moveTo>
                  <a:cubicBezTo>
                    <a:pt x="118" y="43"/>
                    <a:pt x="118" y="40"/>
                    <a:pt x="118" y="36"/>
                  </a:cubicBezTo>
                  <a:cubicBezTo>
                    <a:pt x="118" y="16"/>
                    <a:pt x="102" y="0"/>
                    <a:pt x="82" y="0"/>
                  </a:cubicBezTo>
                  <a:cubicBezTo>
                    <a:pt x="36" y="0"/>
                    <a:pt x="36" y="0"/>
                    <a:pt x="36" y="0"/>
                  </a:cubicBezTo>
                  <a:cubicBezTo>
                    <a:pt x="16" y="0"/>
                    <a:pt x="0" y="16"/>
                    <a:pt x="0" y="36"/>
                  </a:cubicBezTo>
                  <a:cubicBezTo>
                    <a:pt x="0" y="40"/>
                    <a:pt x="0" y="43"/>
                    <a:pt x="1" y="46"/>
                  </a:cubicBezTo>
                  <a:lnTo>
                    <a:pt x="117" y="46"/>
                  </a:ln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768">
              <a:extLst>
                <a:ext uri="{FF2B5EF4-FFF2-40B4-BE49-F238E27FC236}">
                  <a16:creationId xmlns:a16="http://schemas.microsoft.com/office/drawing/2014/main" id="{87E7CD4A-964B-281D-998E-D77730A1F7CD}"/>
                </a:ext>
              </a:extLst>
            </p:cNvPr>
            <p:cNvSpPr>
              <a:spLocks/>
            </p:cNvSpPr>
            <p:nvPr/>
          </p:nvSpPr>
          <p:spPr bwMode="gray">
            <a:xfrm>
              <a:off x="9665514" y="2626378"/>
              <a:ext cx="534933" cy="55400"/>
            </a:xfrm>
            <a:custGeom>
              <a:avLst/>
              <a:gdLst>
                <a:gd name="T0" fmla="*/ 486 w 541"/>
                <a:gd name="T1" fmla="*/ 0 h 56"/>
                <a:gd name="T2" fmla="*/ 56 w 541"/>
                <a:gd name="T3" fmla="*/ 0 h 56"/>
                <a:gd name="T4" fmla="*/ 0 w 541"/>
                <a:gd name="T5" fmla="*/ 56 h 56"/>
                <a:gd name="T6" fmla="*/ 541 w 541"/>
                <a:gd name="T7" fmla="*/ 56 h 56"/>
                <a:gd name="T8" fmla="*/ 486 w 541"/>
                <a:gd name="T9" fmla="*/ 0 h 56"/>
              </a:gdLst>
              <a:ahLst/>
              <a:cxnLst>
                <a:cxn ang="0">
                  <a:pos x="T0" y="T1"/>
                </a:cxn>
                <a:cxn ang="0">
                  <a:pos x="T2" y="T3"/>
                </a:cxn>
                <a:cxn ang="0">
                  <a:pos x="T4" y="T5"/>
                </a:cxn>
                <a:cxn ang="0">
                  <a:pos x="T6" y="T7"/>
                </a:cxn>
                <a:cxn ang="0">
                  <a:pos x="T8" y="T9"/>
                </a:cxn>
              </a:cxnLst>
              <a:rect l="0" t="0" r="r" b="b"/>
              <a:pathLst>
                <a:path w="541" h="56">
                  <a:moveTo>
                    <a:pt x="486" y="0"/>
                  </a:moveTo>
                  <a:cubicBezTo>
                    <a:pt x="56" y="0"/>
                    <a:pt x="56" y="0"/>
                    <a:pt x="56" y="0"/>
                  </a:cubicBezTo>
                  <a:cubicBezTo>
                    <a:pt x="25" y="0"/>
                    <a:pt x="0" y="25"/>
                    <a:pt x="0" y="56"/>
                  </a:cubicBezTo>
                  <a:cubicBezTo>
                    <a:pt x="541" y="56"/>
                    <a:pt x="541" y="56"/>
                    <a:pt x="541" y="56"/>
                  </a:cubicBezTo>
                  <a:cubicBezTo>
                    <a:pt x="541" y="25"/>
                    <a:pt x="516" y="0"/>
                    <a:pt x="486" y="0"/>
                  </a:cubicBezTo>
                  <a:close/>
                </a:path>
              </a:pathLst>
            </a:custGeom>
            <a:solidFill>
              <a:srgbClr val="6978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769">
              <a:extLst>
                <a:ext uri="{FF2B5EF4-FFF2-40B4-BE49-F238E27FC236}">
                  <a16:creationId xmlns:a16="http://schemas.microsoft.com/office/drawing/2014/main" id="{5D5B2825-0438-C5AC-9281-9C14B9BEC55D}"/>
                </a:ext>
              </a:extLst>
            </p:cNvPr>
            <p:cNvSpPr>
              <a:spLocks/>
            </p:cNvSpPr>
            <p:nvPr/>
          </p:nvSpPr>
          <p:spPr bwMode="gray">
            <a:xfrm>
              <a:off x="9665514" y="2681776"/>
              <a:ext cx="534933" cy="37573"/>
            </a:xfrm>
            <a:custGeom>
              <a:avLst/>
              <a:gdLst>
                <a:gd name="T0" fmla="*/ 0 w 15604"/>
                <a:gd name="T1" fmla="*/ 0 h 1096"/>
                <a:gd name="T2" fmla="*/ 15604 w 15604"/>
                <a:gd name="T3" fmla="*/ 0 h 1096"/>
                <a:gd name="T4" fmla="*/ 15604 w 15604"/>
                <a:gd name="T5" fmla="*/ 1096 h 1096"/>
                <a:gd name="T6" fmla="*/ 0 w 15604"/>
                <a:gd name="T7" fmla="*/ 1096 h 1096"/>
                <a:gd name="T8" fmla="*/ 0 w 15604"/>
                <a:gd name="T9" fmla="*/ 0 h 1096"/>
                <a:gd name="T10" fmla="*/ 0 w 15604"/>
                <a:gd name="T11" fmla="*/ 0 h 1096"/>
              </a:gdLst>
              <a:ahLst/>
              <a:cxnLst>
                <a:cxn ang="0">
                  <a:pos x="T0" y="T1"/>
                </a:cxn>
                <a:cxn ang="0">
                  <a:pos x="T2" y="T3"/>
                </a:cxn>
                <a:cxn ang="0">
                  <a:pos x="T4" y="T5"/>
                </a:cxn>
                <a:cxn ang="0">
                  <a:pos x="T6" y="T7"/>
                </a:cxn>
                <a:cxn ang="0">
                  <a:pos x="T8" y="T9"/>
                </a:cxn>
                <a:cxn ang="0">
                  <a:pos x="T10" y="T11"/>
                </a:cxn>
              </a:cxnLst>
              <a:rect l="0" t="0" r="r" b="b"/>
              <a:pathLst>
                <a:path w="15604" h="1096">
                  <a:moveTo>
                    <a:pt x="0" y="0"/>
                  </a:moveTo>
                  <a:lnTo>
                    <a:pt x="15604" y="0"/>
                  </a:lnTo>
                  <a:lnTo>
                    <a:pt x="15604" y="1096"/>
                  </a:lnTo>
                  <a:lnTo>
                    <a:pt x="0" y="1096"/>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770">
              <a:extLst>
                <a:ext uri="{FF2B5EF4-FFF2-40B4-BE49-F238E27FC236}">
                  <a16:creationId xmlns:a16="http://schemas.microsoft.com/office/drawing/2014/main" id="{D07B8F17-0F8F-ED4F-8DFE-EDA5D7F87CCA}"/>
                </a:ext>
              </a:extLst>
            </p:cNvPr>
            <p:cNvSpPr>
              <a:spLocks/>
            </p:cNvSpPr>
            <p:nvPr/>
          </p:nvSpPr>
          <p:spPr bwMode="gray">
            <a:xfrm>
              <a:off x="9681352" y="2967585"/>
              <a:ext cx="504285" cy="22728"/>
            </a:xfrm>
            <a:custGeom>
              <a:avLst/>
              <a:gdLst>
                <a:gd name="T0" fmla="*/ 0 w 14710"/>
                <a:gd name="T1" fmla="*/ 0 h 663"/>
                <a:gd name="T2" fmla="*/ 14710 w 14710"/>
                <a:gd name="T3" fmla="*/ 0 h 663"/>
                <a:gd name="T4" fmla="*/ 14710 w 14710"/>
                <a:gd name="T5" fmla="*/ 663 h 663"/>
                <a:gd name="T6" fmla="*/ 0 w 14710"/>
                <a:gd name="T7" fmla="*/ 663 h 663"/>
                <a:gd name="T8" fmla="*/ 0 w 14710"/>
                <a:gd name="T9" fmla="*/ 0 h 663"/>
                <a:gd name="T10" fmla="*/ 0 w 14710"/>
                <a:gd name="T11" fmla="*/ 0 h 663"/>
              </a:gdLst>
              <a:ahLst/>
              <a:cxnLst>
                <a:cxn ang="0">
                  <a:pos x="T0" y="T1"/>
                </a:cxn>
                <a:cxn ang="0">
                  <a:pos x="T2" y="T3"/>
                </a:cxn>
                <a:cxn ang="0">
                  <a:pos x="T4" y="T5"/>
                </a:cxn>
                <a:cxn ang="0">
                  <a:pos x="T6" y="T7"/>
                </a:cxn>
                <a:cxn ang="0">
                  <a:pos x="T8" y="T9"/>
                </a:cxn>
                <a:cxn ang="0">
                  <a:pos x="T10" y="T11"/>
                </a:cxn>
              </a:cxnLst>
              <a:rect l="0" t="0" r="r" b="b"/>
              <a:pathLst>
                <a:path w="14710" h="663">
                  <a:moveTo>
                    <a:pt x="0" y="0"/>
                  </a:moveTo>
                  <a:lnTo>
                    <a:pt x="14710" y="0"/>
                  </a:lnTo>
                  <a:lnTo>
                    <a:pt x="14710" y="663"/>
                  </a:lnTo>
                  <a:lnTo>
                    <a:pt x="0" y="663"/>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771">
              <a:extLst>
                <a:ext uri="{FF2B5EF4-FFF2-40B4-BE49-F238E27FC236}">
                  <a16:creationId xmlns:a16="http://schemas.microsoft.com/office/drawing/2014/main" id="{839335E9-0659-54B9-94DE-45271829853F}"/>
                </a:ext>
              </a:extLst>
            </p:cNvPr>
            <p:cNvSpPr>
              <a:spLocks/>
            </p:cNvSpPr>
            <p:nvPr/>
          </p:nvSpPr>
          <p:spPr bwMode="gray">
            <a:xfrm>
              <a:off x="9665514" y="2306974"/>
              <a:ext cx="32636" cy="885088"/>
            </a:xfrm>
            <a:custGeom>
              <a:avLst/>
              <a:gdLst>
                <a:gd name="T0" fmla="*/ 0 w 952"/>
                <a:gd name="T1" fmla="*/ 0 h 25818"/>
                <a:gd name="T2" fmla="*/ 952 w 952"/>
                <a:gd name="T3" fmla="*/ 0 h 25818"/>
                <a:gd name="T4" fmla="*/ 952 w 952"/>
                <a:gd name="T5" fmla="*/ 25818 h 25818"/>
                <a:gd name="T6" fmla="*/ 0 w 952"/>
                <a:gd name="T7" fmla="*/ 25818 h 25818"/>
                <a:gd name="T8" fmla="*/ 0 w 952"/>
                <a:gd name="T9" fmla="*/ 0 h 25818"/>
                <a:gd name="T10" fmla="*/ 0 w 952"/>
                <a:gd name="T11" fmla="*/ 0 h 25818"/>
              </a:gdLst>
              <a:ahLst/>
              <a:cxnLst>
                <a:cxn ang="0">
                  <a:pos x="T0" y="T1"/>
                </a:cxn>
                <a:cxn ang="0">
                  <a:pos x="T2" y="T3"/>
                </a:cxn>
                <a:cxn ang="0">
                  <a:pos x="T4" y="T5"/>
                </a:cxn>
                <a:cxn ang="0">
                  <a:pos x="T6" y="T7"/>
                </a:cxn>
                <a:cxn ang="0">
                  <a:pos x="T8" y="T9"/>
                </a:cxn>
                <a:cxn ang="0">
                  <a:pos x="T10" y="T11"/>
                </a:cxn>
              </a:cxnLst>
              <a:rect l="0" t="0" r="r" b="b"/>
              <a:pathLst>
                <a:path w="952" h="25818">
                  <a:moveTo>
                    <a:pt x="0" y="0"/>
                  </a:moveTo>
                  <a:lnTo>
                    <a:pt x="952" y="0"/>
                  </a:lnTo>
                  <a:lnTo>
                    <a:pt x="952"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772">
              <a:extLst>
                <a:ext uri="{FF2B5EF4-FFF2-40B4-BE49-F238E27FC236}">
                  <a16:creationId xmlns:a16="http://schemas.microsoft.com/office/drawing/2014/main" id="{046DDB29-CA75-B1FF-FE8D-92A39EF1CC9D}"/>
                </a:ext>
              </a:extLst>
            </p:cNvPr>
            <p:cNvSpPr>
              <a:spLocks/>
            </p:cNvSpPr>
            <p:nvPr/>
          </p:nvSpPr>
          <p:spPr bwMode="gray">
            <a:xfrm>
              <a:off x="10168806" y="2306974"/>
              <a:ext cx="31642" cy="885088"/>
            </a:xfrm>
            <a:custGeom>
              <a:avLst/>
              <a:gdLst>
                <a:gd name="T0" fmla="*/ 0 w 923"/>
                <a:gd name="T1" fmla="*/ 0 h 25818"/>
                <a:gd name="T2" fmla="*/ 923 w 923"/>
                <a:gd name="T3" fmla="*/ 0 h 25818"/>
                <a:gd name="T4" fmla="*/ 923 w 923"/>
                <a:gd name="T5" fmla="*/ 25818 h 25818"/>
                <a:gd name="T6" fmla="*/ 0 w 923"/>
                <a:gd name="T7" fmla="*/ 25818 h 25818"/>
                <a:gd name="T8" fmla="*/ 0 w 923"/>
                <a:gd name="T9" fmla="*/ 0 h 25818"/>
                <a:gd name="T10" fmla="*/ 0 w 923"/>
                <a:gd name="T11" fmla="*/ 0 h 25818"/>
              </a:gdLst>
              <a:ahLst/>
              <a:cxnLst>
                <a:cxn ang="0">
                  <a:pos x="T0" y="T1"/>
                </a:cxn>
                <a:cxn ang="0">
                  <a:pos x="T2" y="T3"/>
                </a:cxn>
                <a:cxn ang="0">
                  <a:pos x="T4" y="T5"/>
                </a:cxn>
                <a:cxn ang="0">
                  <a:pos x="T6" y="T7"/>
                </a:cxn>
                <a:cxn ang="0">
                  <a:pos x="T8" y="T9"/>
                </a:cxn>
                <a:cxn ang="0">
                  <a:pos x="T10" y="T11"/>
                </a:cxn>
              </a:cxnLst>
              <a:rect l="0" t="0" r="r" b="b"/>
              <a:pathLst>
                <a:path w="923" h="25818">
                  <a:moveTo>
                    <a:pt x="0" y="0"/>
                  </a:moveTo>
                  <a:lnTo>
                    <a:pt x="923" y="0"/>
                  </a:lnTo>
                  <a:lnTo>
                    <a:pt x="923"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773">
              <a:extLst>
                <a:ext uri="{FF2B5EF4-FFF2-40B4-BE49-F238E27FC236}">
                  <a16:creationId xmlns:a16="http://schemas.microsoft.com/office/drawing/2014/main" id="{7282CF06-3AC5-38DD-32AD-ABDD85F8FCBB}"/>
                </a:ext>
              </a:extLst>
            </p:cNvPr>
            <p:cNvSpPr>
              <a:spLocks/>
            </p:cNvSpPr>
            <p:nvPr/>
          </p:nvSpPr>
          <p:spPr bwMode="gray">
            <a:xfrm>
              <a:off x="9665514" y="2098300"/>
              <a:ext cx="534933" cy="208673"/>
            </a:xfrm>
            <a:custGeom>
              <a:avLst/>
              <a:gdLst>
                <a:gd name="T0" fmla="*/ 405 w 541"/>
                <a:gd name="T1" fmla="*/ 0 h 211"/>
                <a:gd name="T2" fmla="*/ 137 w 541"/>
                <a:gd name="T3" fmla="*/ 0 h 211"/>
                <a:gd name="T4" fmla="*/ 0 w 541"/>
                <a:gd name="T5" fmla="*/ 119 h 211"/>
                <a:gd name="T6" fmla="*/ 0 w 541"/>
                <a:gd name="T7" fmla="*/ 211 h 211"/>
                <a:gd name="T8" fmla="*/ 541 w 541"/>
                <a:gd name="T9" fmla="*/ 211 h 211"/>
                <a:gd name="T10" fmla="*/ 541 w 541"/>
                <a:gd name="T11" fmla="*/ 119 h 211"/>
                <a:gd name="T12" fmla="*/ 405 w 541"/>
                <a:gd name="T13" fmla="*/ 0 h 211"/>
              </a:gdLst>
              <a:ahLst/>
              <a:cxnLst>
                <a:cxn ang="0">
                  <a:pos x="T0" y="T1"/>
                </a:cxn>
                <a:cxn ang="0">
                  <a:pos x="T2" y="T3"/>
                </a:cxn>
                <a:cxn ang="0">
                  <a:pos x="T4" y="T5"/>
                </a:cxn>
                <a:cxn ang="0">
                  <a:pos x="T6" y="T7"/>
                </a:cxn>
                <a:cxn ang="0">
                  <a:pos x="T8" y="T9"/>
                </a:cxn>
                <a:cxn ang="0">
                  <a:pos x="T10" y="T11"/>
                </a:cxn>
                <a:cxn ang="0">
                  <a:pos x="T12" y="T13"/>
                </a:cxn>
              </a:cxnLst>
              <a:rect l="0" t="0" r="r" b="b"/>
              <a:pathLst>
                <a:path w="541" h="211">
                  <a:moveTo>
                    <a:pt x="405" y="0"/>
                  </a:moveTo>
                  <a:cubicBezTo>
                    <a:pt x="137" y="0"/>
                    <a:pt x="137" y="0"/>
                    <a:pt x="137" y="0"/>
                  </a:cubicBezTo>
                  <a:cubicBezTo>
                    <a:pt x="61" y="0"/>
                    <a:pt x="0" y="53"/>
                    <a:pt x="0" y="119"/>
                  </a:cubicBezTo>
                  <a:cubicBezTo>
                    <a:pt x="0" y="211"/>
                    <a:pt x="0" y="211"/>
                    <a:pt x="0" y="211"/>
                  </a:cubicBezTo>
                  <a:cubicBezTo>
                    <a:pt x="541" y="211"/>
                    <a:pt x="541" y="211"/>
                    <a:pt x="541" y="211"/>
                  </a:cubicBezTo>
                  <a:cubicBezTo>
                    <a:pt x="541" y="119"/>
                    <a:pt x="541" y="119"/>
                    <a:pt x="541" y="119"/>
                  </a:cubicBezTo>
                  <a:cubicBezTo>
                    <a:pt x="541" y="53"/>
                    <a:pt x="480" y="0"/>
                    <a:pt x="405" y="0"/>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774">
              <a:extLst>
                <a:ext uri="{FF2B5EF4-FFF2-40B4-BE49-F238E27FC236}">
                  <a16:creationId xmlns:a16="http://schemas.microsoft.com/office/drawing/2014/main" id="{B03C1F9C-2BCA-1764-E094-95A3DF0EAF58}"/>
                </a:ext>
              </a:extLst>
            </p:cNvPr>
            <p:cNvSpPr>
              <a:spLocks/>
            </p:cNvSpPr>
            <p:nvPr/>
          </p:nvSpPr>
          <p:spPr bwMode="gray">
            <a:xfrm>
              <a:off x="9627941" y="1975674"/>
              <a:ext cx="116695" cy="329311"/>
            </a:xfrm>
            <a:custGeom>
              <a:avLst/>
              <a:gdLst>
                <a:gd name="T0" fmla="*/ 173 w 3404"/>
                <a:gd name="T1" fmla="*/ 6000 h 9606"/>
                <a:gd name="T2" fmla="*/ 0 w 3404"/>
                <a:gd name="T3" fmla="*/ 0 h 9606"/>
                <a:gd name="T4" fmla="*/ 2885 w 3404"/>
                <a:gd name="T5" fmla="*/ 0 h 9606"/>
                <a:gd name="T6" fmla="*/ 2740 w 3404"/>
                <a:gd name="T7" fmla="*/ 4817 h 9606"/>
                <a:gd name="T8" fmla="*/ 3404 w 3404"/>
                <a:gd name="T9" fmla="*/ 7212 h 9606"/>
                <a:gd name="T10" fmla="*/ 2740 w 3404"/>
                <a:gd name="T11" fmla="*/ 9606 h 9606"/>
                <a:gd name="T12" fmla="*/ 1442 w 3404"/>
                <a:gd name="T13" fmla="*/ 8452 h 9606"/>
                <a:gd name="T14" fmla="*/ 173 w 3404"/>
                <a:gd name="T15" fmla="*/ 6000 h 96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04" h="9606">
                  <a:moveTo>
                    <a:pt x="173" y="6000"/>
                  </a:moveTo>
                  <a:lnTo>
                    <a:pt x="0" y="0"/>
                  </a:lnTo>
                  <a:lnTo>
                    <a:pt x="2885" y="0"/>
                  </a:lnTo>
                  <a:lnTo>
                    <a:pt x="2740" y="4817"/>
                  </a:lnTo>
                  <a:lnTo>
                    <a:pt x="3404" y="7212"/>
                  </a:lnTo>
                  <a:lnTo>
                    <a:pt x="2740" y="9606"/>
                  </a:lnTo>
                  <a:lnTo>
                    <a:pt x="1442" y="8452"/>
                  </a:lnTo>
                  <a:lnTo>
                    <a:pt x="173" y="6000"/>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775">
              <a:extLst>
                <a:ext uri="{FF2B5EF4-FFF2-40B4-BE49-F238E27FC236}">
                  <a16:creationId xmlns:a16="http://schemas.microsoft.com/office/drawing/2014/main" id="{2C92B30D-662C-6882-8CD3-CD4F180CD3C0}"/>
                </a:ext>
              </a:extLst>
            </p:cNvPr>
            <p:cNvSpPr>
              <a:spLocks/>
            </p:cNvSpPr>
            <p:nvPr/>
          </p:nvSpPr>
          <p:spPr bwMode="gray">
            <a:xfrm>
              <a:off x="10121360" y="1975674"/>
              <a:ext cx="114707" cy="329311"/>
            </a:xfrm>
            <a:custGeom>
              <a:avLst/>
              <a:gdLst>
                <a:gd name="T0" fmla="*/ 3173 w 3346"/>
                <a:gd name="T1" fmla="*/ 6000 h 9606"/>
                <a:gd name="T2" fmla="*/ 3346 w 3346"/>
                <a:gd name="T3" fmla="*/ 0 h 9606"/>
                <a:gd name="T4" fmla="*/ 375 w 3346"/>
                <a:gd name="T5" fmla="*/ 0 h 9606"/>
                <a:gd name="T6" fmla="*/ 663 w 3346"/>
                <a:gd name="T7" fmla="*/ 4817 h 9606"/>
                <a:gd name="T8" fmla="*/ 0 w 3346"/>
                <a:gd name="T9" fmla="*/ 7154 h 9606"/>
                <a:gd name="T10" fmla="*/ 663 w 3346"/>
                <a:gd name="T11" fmla="*/ 9606 h 9606"/>
                <a:gd name="T12" fmla="*/ 1932 w 3346"/>
                <a:gd name="T13" fmla="*/ 8452 h 9606"/>
                <a:gd name="T14" fmla="*/ 3173 w 3346"/>
                <a:gd name="T15" fmla="*/ 6000 h 96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46" h="9606">
                  <a:moveTo>
                    <a:pt x="3173" y="6000"/>
                  </a:moveTo>
                  <a:lnTo>
                    <a:pt x="3346" y="0"/>
                  </a:lnTo>
                  <a:lnTo>
                    <a:pt x="375" y="0"/>
                  </a:lnTo>
                  <a:lnTo>
                    <a:pt x="663" y="4817"/>
                  </a:lnTo>
                  <a:lnTo>
                    <a:pt x="0" y="7154"/>
                  </a:lnTo>
                  <a:lnTo>
                    <a:pt x="663" y="9606"/>
                  </a:lnTo>
                  <a:lnTo>
                    <a:pt x="1932" y="8452"/>
                  </a:lnTo>
                  <a:lnTo>
                    <a:pt x="3173" y="6000"/>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776">
              <a:extLst>
                <a:ext uri="{FF2B5EF4-FFF2-40B4-BE49-F238E27FC236}">
                  <a16:creationId xmlns:a16="http://schemas.microsoft.com/office/drawing/2014/main" id="{F9A0CDAA-F2C8-9A40-B754-A763A470E015}"/>
                </a:ext>
              </a:extLst>
            </p:cNvPr>
            <p:cNvSpPr>
              <a:spLocks/>
            </p:cNvSpPr>
            <p:nvPr/>
          </p:nvSpPr>
          <p:spPr bwMode="gray">
            <a:xfrm>
              <a:off x="9713989" y="2429600"/>
              <a:ext cx="440007" cy="196778"/>
            </a:xfrm>
            <a:custGeom>
              <a:avLst/>
              <a:gdLst>
                <a:gd name="T0" fmla="*/ 407 w 445"/>
                <a:gd name="T1" fmla="*/ 199 h 199"/>
                <a:gd name="T2" fmla="*/ 34 w 445"/>
                <a:gd name="T3" fmla="*/ 199 h 199"/>
                <a:gd name="T4" fmla="*/ 16 w 445"/>
                <a:gd name="T5" fmla="*/ 182 h 199"/>
                <a:gd name="T6" fmla="*/ 0 w 445"/>
                <a:gd name="T7" fmla="*/ 0 h 199"/>
                <a:gd name="T8" fmla="*/ 445 w 445"/>
                <a:gd name="T9" fmla="*/ 0 h 199"/>
                <a:gd name="T10" fmla="*/ 425 w 445"/>
                <a:gd name="T11" fmla="*/ 183 h 199"/>
                <a:gd name="T12" fmla="*/ 407 w 445"/>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445" h="199">
                  <a:moveTo>
                    <a:pt x="407" y="199"/>
                  </a:moveTo>
                  <a:cubicBezTo>
                    <a:pt x="34" y="199"/>
                    <a:pt x="34" y="199"/>
                    <a:pt x="34" y="199"/>
                  </a:cubicBezTo>
                  <a:cubicBezTo>
                    <a:pt x="27" y="193"/>
                    <a:pt x="23" y="189"/>
                    <a:pt x="16" y="182"/>
                  </a:cubicBezTo>
                  <a:cubicBezTo>
                    <a:pt x="0" y="0"/>
                    <a:pt x="0" y="0"/>
                    <a:pt x="0" y="0"/>
                  </a:cubicBezTo>
                  <a:cubicBezTo>
                    <a:pt x="445" y="0"/>
                    <a:pt x="445" y="0"/>
                    <a:pt x="445" y="0"/>
                  </a:cubicBezTo>
                  <a:cubicBezTo>
                    <a:pt x="425" y="183"/>
                    <a:pt x="425" y="183"/>
                    <a:pt x="425" y="183"/>
                  </a:cubicBezTo>
                  <a:cubicBezTo>
                    <a:pt x="418" y="189"/>
                    <a:pt x="414" y="193"/>
                    <a:pt x="407" y="199"/>
                  </a:cubicBezTo>
                  <a:close/>
                </a:path>
              </a:pathLst>
            </a:custGeom>
            <a:solidFill>
              <a:srgbClr val="005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777">
              <a:extLst>
                <a:ext uri="{FF2B5EF4-FFF2-40B4-BE49-F238E27FC236}">
                  <a16:creationId xmlns:a16="http://schemas.microsoft.com/office/drawing/2014/main" id="{D734460C-82AF-4593-8AB2-0F7AC95805CF}"/>
                </a:ext>
              </a:extLst>
            </p:cNvPr>
            <p:cNvSpPr>
              <a:spLocks/>
            </p:cNvSpPr>
            <p:nvPr/>
          </p:nvSpPr>
          <p:spPr bwMode="gray">
            <a:xfrm>
              <a:off x="9715943" y="1352637"/>
              <a:ext cx="434077" cy="392595"/>
            </a:xfrm>
            <a:custGeom>
              <a:avLst/>
              <a:gdLst>
                <a:gd name="T0" fmla="*/ 395 w 439"/>
                <a:gd name="T1" fmla="*/ 125 h 397"/>
                <a:gd name="T2" fmla="*/ 220 w 439"/>
                <a:gd name="T3" fmla="*/ 0 h 397"/>
                <a:gd name="T4" fmla="*/ 219 w 439"/>
                <a:gd name="T5" fmla="*/ 0 h 397"/>
                <a:gd name="T6" fmla="*/ 44 w 439"/>
                <a:gd name="T7" fmla="*/ 125 h 397"/>
                <a:gd name="T8" fmla="*/ 8 w 439"/>
                <a:gd name="T9" fmla="*/ 356 h 397"/>
                <a:gd name="T10" fmla="*/ 130 w 439"/>
                <a:gd name="T11" fmla="*/ 392 h 397"/>
                <a:gd name="T12" fmla="*/ 225 w 439"/>
                <a:gd name="T13" fmla="*/ 397 h 397"/>
                <a:gd name="T14" fmla="*/ 353 w 439"/>
                <a:gd name="T15" fmla="*/ 386 h 397"/>
                <a:gd name="T16" fmla="*/ 432 w 439"/>
                <a:gd name="T17" fmla="*/ 356 h 397"/>
                <a:gd name="T18" fmla="*/ 395 w 439"/>
                <a:gd name="T19" fmla="*/ 125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9" h="397">
                  <a:moveTo>
                    <a:pt x="395" y="125"/>
                  </a:moveTo>
                  <a:cubicBezTo>
                    <a:pt x="350" y="0"/>
                    <a:pt x="220" y="0"/>
                    <a:pt x="220" y="0"/>
                  </a:cubicBezTo>
                  <a:cubicBezTo>
                    <a:pt x="220" y="0"/>
                    <a:pt x="220" y="0"/>
                    <a:pt x="219" y="0"/>
                  </a:cubicBezTo>
                  <a:cubicBezTo>
                    <a:pt x="219" y="0"/>
                    <a:pt x="89" y="0"/>
                    <a:pt x="44" y="125"/>
                  </a:cubicBezTo>
                  <a:cubicBezTo>
                    <a:pt x="0" y="247"/>
                    <a:pt x="8" y="356"/>
                    <a:pt x="8" y="356"/>
                  </a:cubicBezTo>
                  <a:cubicBezTo>
                    <a:pt x="44" y="385"/>
                    <a:pt x="111" y="391"/>
                    <a:pt x="130" y="392"/>
                  </a:cubicBezTo>
                  <a:cubicBezTo>
                    <a:pt x="158" y="395"/>
                    <a:pt x="190" y="397"/>
                    <a:pt x="225" y="397"/>
                  </a:cubicBezTo>
                  <a:cubicBezTo>
                    <a:pt x="276" y="397"/>
                    <a:pt x="321" y="393"/>
                    <a:pt x="353" y="386"/>
                  </a:cubicBezTo>
                  <a:cubicBezTo>
                    <a:pt x="379" y="382"/>
                    <a:pt x="410" y="372"/>
                    <a:pt x="432" y="356"/>
                  </a:cubicBezTo>
                  <a:cubicBezTo>
                    <a:pt x="432" y="356"/>
                    <a:pt x="439" y="247"/>
                    <a:pt x="395" y="125"/>
                  </a:cubicBez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778">
              <a:extLst>
                <a:ext uri="{FF2B5EF4-FFF2-40B4-BE49-F238E27FC236}">
                  <a16:creationId xmlns:a16="http://schemas.microsoft.com/office/drawing/2014/main" id="{15AF88C6-12E1-9CCA-7712-AECA94A8CCA3}"/>
                </a:ext>
              </a:extLst>
            </p:cNvPr>
            <p:cNvSpPr>
              <a:spLocks/>
            </p:cNvSpPr>
            <p:nvPr/>
          </p:nvSpPr>
          <p:spPr bwMode="gray">
            <a:xfrm>
              <a:off x="9755504" y="1459425"/>
              <a:ext cx="355983" cy="381728"/>
            </a:xfrm>
            <a:custGeom>
              <a:avLst/>
              <a:gdLst>
                <a:gd name="T0" fmla="*/ 347 w 360"/>
                <a:gd name="T1" fmla="*/ 72 h 386"/>
                <a:gd name="T2" fmla="*/ 327 w 360"/>
                <a:gd name="T3" fmla="*/ 83 h 386"/>
                <a:gd name="T4" fmla="*/ 316 w 360"/>
                <a:gd name="T5" fmla="*/ 124 h 386"/>
                <a:gd name="T6" fmla="*/ 303 w 360"/>
                <a:gd name="T7" fmla="*/ 119 h 386"/>
                <a:gd name="T8" fmla="*/ 307 w 360"/>
                <a:gd name="T9" fmla="*/ 88 h 386"/>
                <a:gd name="T10" fmla="*/ 291 w 360"/>
                <a:gd name="T11" fmla="*/ 0 h 386"/>
                <a:gd name="T12" fmla="*/ 188 w 360"/>
                <a:gd name="T13" fmla="*/ 52 h 386"/>
                <a:gd name="T14" fmla="*/ 179 w 360"/>
                <a:gd name="T15" fmla="*/ 2 h 386"/>
                <a:gd name="T16" fmla="*/ 177 w 360"/>
                <a:gd name="T17" fmla="*/ 5 h 386"/>
                <a:gd name="T18" fmla="*/ 54 w 360"/>
                <a:gd name="T19" fmla="*/ 78 h 386"/>
                <a:gd name="T20" fmla="*/ 51 w 360"/>
                <a:gd name="T21" fmla="*/ 79 h 386"/>
                <a:gd name="T22" fmla="*/ 55 w 360"/>
                <a:gd name="T23" fmla="*/ 119 h 386"/>
                <a:gd name="T24" fmla="*/ 43 w 360"/>
                <a:gd name="T25" fmla="*/ 124 h 386"/>
                <a:gd name="T26" fmla="*/ 33 w 360"/>
                <a:gd name="T27" fmla="*/ 83 h 386"/>
                <a:gd name="T28" fmla="*/ 14 w 360"/>
                <a:gd name="T29" fmla="*/ 72 h 386"/>
                <a:gd name="T30" fmla="*/ 8 w 360"/>
                <a:gd name="T31" fmla="*/ 98 h 386"/>
                <a:gd name="T32" fmla="*/ 32 w 360"/>
                <a:gd name="T33" fmla="*/ 158 h 386"/>
                <a:gd name="T34" fmla="*/ 46 w 360"/>
                <a:gd name="T35" fmla="*/ 167 h 386"/>
                <a:gd name="T36" fmla="*/ 51 w 360"/>
                <a:gd name="T37" fmla="*/ 167 h 386"/>
                <a:gd name="T38" fmla="*/ 51 w 360"/>
                <a:gd name="T39" fmla="*/ 167 h 386"/>
                <a:gd name="T40" fmla="*/ 51 w 360"/>
                <a:gd name="T41" fmla="*/ 167 h 386"/>
                <a:gd name="T42" fmla="*/ 51 w 360"/>
                <a:gd name="T43" fmla="*/ 167 h 386"/>
                <a:gd name="T44" fmla="*/ 85 w 360"/>
                <a:gd name="T45" fmla="*/ 242 h 386"/>
                <a:gd name="T46" fmla="*/ 100 w 360"/>
                <a:gd name="T47" fmla="*/ 258 h 386"/>
                <a:gd name="T48" fmla="*/ 100 w 360"/>
                <a:gd name="T49" fmla="*/ 259 h 386"/>
                <a:gd name="T50" fmla="*/ 100 w 360"/>
                <a:gd name="T51" fmla="*/ 259 h 386"/>
                <a:gd name="T52" fmla="*/ 101 w 360"/>
                <a:gd name="T53" fmla="*/ 324 h 386"/>
                <a:gd name="T54" fmla="*/ 168 w 360"/>
                <a:gd name="T55" fmla="*/ 386 h 386"/>
                <a:gd name="T56" fmla="*/ 190 w 360"/>
                <a:gd name="T57" fmla="*/ 386 h 386"/>
                <a:gd name="T58" fmla="*/ 258 w 360"/>
                <a:gd name="T59" fmla="*/ 322 h 386"/>
                <a:gd name="T60" fmla="*/ 259 w 360"/>
                <a:gd name="T61" fmla="*/ 276 h 386"/>
                <a:gd name="T62" fmla="*/ 259 w 360"/>
                <a:gd name="T63" fmla="*/ 258 h 386"/>
                <a:gd name="T64" fmla="*/ 307 w 360"/>
                <a:gd name="T65" fmla="*/ 167 h 386"/>
                <a:gd name="T66" fmla="*/ 308 w 360"/>
                <a:gd name="T67" fmla="*/ 167 h 386"/>
                <a:gd name="T68" fmla="*/ 315 w 360"/>
                <a:gd name="T69" fmla="*/ 167 h 386"/>
                <a:gd name="T70" fmla="*/ 328 w 360"/>
                <a:gd name="T71" fmla="*/ 158 h 386"/>
                <a:gd name="T72" fmla="*/ 352 w 360"/>
                <a:gd name="T73" fmla="*/ 98 h 386"/>
                <a:gd name="T74" fmla="*/ 347 w 360"/>
                <a:gd name="T75" fmla="*/ 72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0" h="386">
                  <a:moveTo>
                    <a:pt x="347" y="72"/>
                  </a:moveTo>
                  <a:cubicBezTo>
                    <a:pt x="338" y="69"/>
                    <a:pt x="329" y="73"/>
                    <a:pt x="327" y="83"/>
                  </a:cubicBezTo>
                  <a:cubicBezTo>
                    <a:pt x="327" y="83"/>
                    <a:pt x="327" y="83"/>
                    <a:pt x="316" y="124"/>
                  </a:cubicBezTo>
                  <a:cubicBezTo>
                    <a:pt x="303" y="119"/>
                    <a:pt x="303" y="119"/>
                    <a:pt x="303" y="119"/>
                  </a:cubicBezTo>
                  <a:cubicBezTo>
                    <a:pt x="307" y="88"/>
                    <a:pt x="307" y="88"/>
                    <a:pt x="307" y="88"/>
                  </a:cubicBezTo>
                  <a:cubicBezTo>
                    <a:pt x="308" y="39"/>
                    <a:pt x="291" y="0"/>
                    <a:pt x="291" y="0"/>
                  </a:cubicBezTo>
                  <a:cubicBezTo>
                    <a:pt x="260" y="45"/>
                    <a:pt x="188" y="52"/>
                    <a:pt x="188" y="52"/>
                  </a:cubicBezTo>
                  <a:cubicBezTo>
                    <a:pt x="179" y="2"/>
                    <a:pt x="179" y="2"/>
                    <a:pt x="179" y="2"/>
                  </a:cubicBezTo>
                  <a:cubicBezTo>
                    <a:pt x="179" y="2"/>
                    <a:pt x="178" y="3"/>
                    <a:pt x="177" y="5"/>
                  </a:cubicBezTo>
                  <a:cubicBezTo>
                    <a:pt x="148" y="46"/>
                    <a:pt x="103" y="72"/>
                    <a:pt x="54" y="78"/>
                  </a:cubicBezTo>
                  <a:cubicBezTo>
                    <a:pt x="51" y="79"/>
                    <a:pt x="51" y="79"/>
                    <a:pt x="51" y="79"/>
                  </a:cubicBezTo>
                  <a:cubicBezTo>
                    <a:pt x="55" y="119"/>
                    <a:pt x="55" y="119"/>
                    <a:pt x="55" y="119"/>
                  </a:cubicBezTo>
                  <a:cubicBezTo>
                    <a:pt x="49" y="122"/>
                    <a:pt x="45" y="123"/>
                    <a:pt x="43" y="124"/>
                  </a:cubicBezTo>
                  <a:cubicBezTo>
                    <a:pt x="33" y="83"/>
                    <a:pt x="33" y="83"/>
                    <a:pt x="33" y="83"/>
                  </a:cubicBezTo>
                  <a:cubicBezTo>
                    <a:pt x="31" y="73"/>
                    <a:pt x="22" y="69"/>
                    <a:pt x="14" y="72"/>
                  </a:cubicBezTo>
                  <a:cubicBezTo>
                    <a:pt x="14" y="72"/>
                    <a:pt x="0" y="77"/>
                    <a:pt x="8" y="98"/>
                  </a:cubicBezTo>
                  <a:cubicBezTo>
                    <a:pt x="8" y="98"/>
                    <a:pt x="8" y="98"/>
                    <a:pt x="32" y="158"/>
                  </a:cubicBezTo>
                  <a:cubicBezTo>
                    <a:pt x="34" y="163"/>
                    <a:pt x="40" y="167"/>
                    <a:pt x="46" y="167"/>
                  </a:cubicBezTo>
                  <a:cubicBezTo>
                    <a:pt x="46" y="167"/>
                    <a:pt x="46" y="167"/>
                    <a:pt x="51" y="167"/>
                  </a:cubicBezTo>
                  <a:cubicBezTo>
                    <a:pt x="51" y="167"/>
                    <a:pt x="51" y="167"/>
                    <a:pt x="51" y="167"/>
                  </a:cubicBezTo>
                  <a:cubicBezTo>
                    <a:pt x="51" y="167"/>
                    <a:pt x="51" y="167"/>
                    <a:pt x="51" y="167"/>
                  </a:cubicBezTo>
                  <a:cubicBezTo>
                    <a:pt x="51" y="167"/>
                    <a:pt x="51" y="167"/>
                    <a:pt x="51" y="167"/>
                  </a:cubicBezTo>
                  <a:cubicBezTo>
                    <a:pt x="61" y="200"/>
                    <a:pt x="73" y="224"/>
                    <a:pt x="85" y="242"/>
                  </a:cubicBezTo>
                  <a:cubicBezTo>
                    <a:pt x="90" y="248"/>
                    <a:pt x="95" y="254"/>
                    <a:pt x="100" y="258"/>
                  </a:cubicBezTo>
                  <a:cubicBezTo>
                    <a:pt x="100" y="258"/>
                    <a:pt x="100" y="259"/>
                    <a:pt x="100" y="259"/>
                  </a:cubicBezTo>
                  <a:cubicBezTo>
                    <a:pt x="100" y="259"/>
                    <a:pt x="100" y="259"/>
                    <a:pt x="100" y="259"/>
                  </a:cubicBezTo>
                  <a:cubicBezTo>
                    <a:pt x="101" y="276"/>
                    <a:pt x="101" y="302"/>
                    <a:pt x="101" y="324"/>
                  </a:cubicBezTo>
                  <a:cubicBezTo>
                    <a:pt x="168" y="386"/>
                    <a:pt x="168" y="386"/>
                    <a:pt x="168" y="386"/>
                  </a:cubicBezTo>
                  <a:cubicBezTo>
                    <a:pt x="190" y="386"/>
                    <a:pt x="190" y="386"/>
                    <a:pt x="190" y="386"/>
                  </a:cubicBezTo>
                  <a:cubicBezTo>
                    <a:pt x="258" y="322"/>
                    <a:pt x="258" y="322"/>
                    <a:pt x="258" y="322"/>
                  </a:cubicBezTo>
                  <a:cubicBezTo>
                    <a:pt x="259" y="276"/>
                    <a:pt x="259" y="276"/>
                    <a:pt x="259" y="276"/>
                  </a:cubicBezTo>
                  <a:cubicBezTo>
                    <a:pt x="259" y="271"/>
                    <a:pt x="259" y="260"/>
                    <a:pt x="259" y="258"/>
                  </a:cubicBezTo>
                  <a:cubicBezTo>
                    <a:pt x="278" y="240"/>
                    <a:pt x="295" y="212"/>
                    <a:pt x="307" y="167"/>
                  </a:cubicBezTo>
                  <a:cubicBezTo>
                    <a:pt x="307" y="167"/>
                    <a:pt x="307" y="167"/>
                    <a:pt x="308" y="167"/>
                  </a:cubicBezTo>
                  <a:cubicBezTo>
                    <a:pt x="309" y="167"/>
                    <a:pt x="311" y="167"/>
                    <a:pt x="315" y="167"/>
                  </a:cubicBezTo>
                  <a:cubicBezTo>
                    <a:pt x="321" y="167"/>
                    <a:pt x="326" y="163"/>
                    <a:pt x="328" y="158"/>
                  </a:cubicBezTo>
                  <a:cubicBezTo>
                    <a:pt x="328" y="158"/>
                    <a:pt x="328" y="158"/>
                    <a:pt x="352" y="98"/>
                  </a:cubicBezTo>
                  <a:cubicBezTo>
                    <a:pt x="360" y="77"/>
                    <a:pt x="347" y="72"/>
                    <a:pt x="347" y="72"/>
                  </a:cubicBez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779">
              <a:extLst>
                <a:ext uri="{FF2B5EF4-FFF2-40B4-BE49-F238E27FC236}">
                  <a16:creationId xmlns:a16="http://schemas.microsoft.com/office/drawing/2014/main" id="{5D55B502-8D8B-6D54-C4E7-9AA03B855D7B}"/>
                </a:ext>
              </a:extLst>
            </p:cNvPr>
            <p:cNvSpPr>
              <a:spLocks/>
            </p:cNvSpPr>
            <p:nvPr/>
          </p:nvSpPr>
          <p:spPr bwMode="gray">
            <a:xfrm>
              <a:off x="9598288" y="1748215"/>
              <a:ext cx="659514" cy="656633"/>
            </a:xfrm>
            <a:custGeom>
              <a:avLst/>
              <a:gdLst>
                <a:gd name="T0" fmla="*/ 520 w 667"/>
                <a:gd name="T1" fmla="*/ 422 h 664"/>
                <a:gd name="T2" fmla="*/ 564 w 667"/>
                <a:gd name="T3" fmla="*/ 663 h 664"/>
                <a:gd name="T4" fmla="*/ 109 w 667"/>
                <a:gd name="T5" fmla="*/ 664 h 664"/>
                <a:gd name="T6" fmla="*/ 159 w 667"/>
                <a:gd name="T7" fmla="*/ 422 h 664"/>
                <a:gd name="T8" fmla="*/ 118 w 667"/>
                <a:gd name="T9" fmla="*/ 291 h 664"/>
                <a:gd name="T10" fmla="*/ 11 w 667"/>
                <a:gd name="T11" fmla="*/ 278 h 664"/>
                <a:gd name="T12" fmla="*/ 103 w 667"/>
                <a:gd name="T13" fmla="*/ 63 h 664"/>
                <a:gd name="T14" fmla="*/ 260 w 667"/>
                <a:gd name="T15" fmla="*/ 0 h 664"/>
                <a:gd name="T16" fmla="*/ 326 w 667"/>
                <a:gd name="T17" fmla="*/ 67 h 664"/>
                <a:gd name="T18" fmla="*/ 351 w 667"/>
                <a:gd name="T19" fmla="*/ 67 h 664"/>
                <a:gd name="T20" fmla="*/ 417 w 667"/>
                <a:gd name="T21" fmla="*/ 0 h 664"/>
                <a:gd name="T22" fmla="*/ 575 w 667"/>
                <a:gd name="T23" fmla="*/ 63 h 664"/>
                <a:gd name="T24" fmla="*/ 667 w 667"/>
                <a:gd name="T25" fmla="*/ 278 h 664"/>
                <a:gd name="T26" fmla="*/ 560 w 667"/>
                <a:gd name="T27" fmla="*/ 291 h 664"/>
                <a:gd name="T28" fmla="*/ 560 w 667"/>
                <a:gd name="T29" fmla="*/ 291 h 664"/>
                <a:gd name="T30" fmla="*/ 520 w 667"/>
                <a:gd name="T31" fmla="*/ 422 h 664"/>
                <a:gd name="T32" fmla="*/ 520 w 667"/>
                <a:gd name="T33" fmla="*/ 42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7" h="664">
                  <a:moveTo>
                    <a:pt x="520" y="422"/>
                  </a:moveTo>
                  <a:cubicBezTo>
                    <a:pt x="564" y="663"/>
                    <a:pt x="564" y="663"/>
                    <a:pt x="564" y="663"/>
                  </a:cubicBezTo>
                  <a:cubicBezTo>
                    <a:pt x="109" y="664"/>
                    <a:pt x="109" y="664"/>
                    <a:pt x="109" y="664"/>
                  </a:cubicBezTo>
                  <a:cubicBezTo>
                    <a:pt x="159" y="422"/>
                    <a:pt x="159" y="422"/>
                    <a:pt x="159" y="422"/>
                  </a:cubicBezTo>
                  <a:cubicBezTo>
                    <a:pt x="118" y="291"/>
                    <a:pt x="118" y="291"/>
                    <a:pt x="118" y="291"/>
                  </a:cubicBezTo>
                  <a:cubicBezTo>
                    <a:pt x="11" y="278"/>
                    <a:pt x="11" y="278"/>
                    <a:pt x="11" y="278"/>
                  </a:cubicBezTo>
                  <a:cubicBezTo>
                    <a:pt x="11" y="278"/>
                    <a:pt x="0" y="105"/>
                    <a:pt x="103" y="63"/>
                  </a:cubicBezTo>
                  <a:cubicBezTo>
                    <a:pt x="241" y="5"/>
                    <a:pt x="260" y="0"/>
                    <a:pt x="260" y="0"/>
                  </a:cubicBezTo>
                  <a:cubicBezTo>
                    <a:pt x="326" y="67"/>
                    <a:pt x="326" y="67"/>
                    <a:pt x="326" y="67"/>
                  </a:cubicBezTo>
                  <a:cubicBezTo>
                    <a:pt x="351" y="67"/>
                    <a:pt x="351" y="67"/>
                    <a:pt x="351" y="67"/>
                  </a:cubicBezTo>
                  <a:cubicBezTo>
                    <a:pt x="417" y="0"/>
                    <a:pt x="417" y="0"/>
                    <a:pt x="417" y="0"/>
                  </a:cubicBezTo>
                  <a:cubicBezTo>
                    <a:pt x="575" y="63"/>
                    <a:pt x="575" y="63"/>
                    <a:pt x="575" y="63"/>
                  </a:cubicBezTo>
                  <a:cubicBezTo>
                    <a:pt x="654" y="138"/>
                    <a:pt x="667" y="278"/>
                    <a:pt x="667" y="278"/>
                  </a:cubicBezTo>
                  <a:cubicBezTo>
                    <a:pt x="560" y="291"/>
                    <a:pt x="560" y="291"/>
                    <a:pt x="560" y="291"/>
                  </a:cubicBezTo>
                  <a:cubicBezTo>
                    <a:pt x="560" y="291"/>
                    <a:pt x="560" y="291"/>
                    <a:pt x="560" y="291"/>
                  </a:cubicBezTo>
                  <a:cubicBezTo>
                    <a:pt x="520" y="422"/>
                    <a:pt x="520" y="422"/>
                    <a:pt x="520" y="422"/>
                  </a:cubicBezTo>
                  <a:cubicBezTo>
                    <a:pt x="520" y="422"/>
                    <a:pt x="520" y="422"/>
                    <a:pt x="520" y="422"/>
                  </a:cubicBezTo>
                  <a:close/>
                </a:path>
              </a:pathLst>
            </a:custGeom>
            <a:solidFill>
              <a:srgbClr val="AAAA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Line 1780">
              <a:extLst>
                <a:ext uri="{FF2B5EF4-FFF2-40B4-BE49-F238E27FC236}">
                  <a16:creationId xmlns:a16="http://schemas.microsoft.com/office/drawing/2014/main" id="{18AE1541-FE1F-BB21-5865-6CFC82C9E19B}"/>
                </a:ext>
              </a:extLst>
            </p:cNvPr>
            <p:cNvSpPr>
              <a:spLocks noChangeShapeType="1"/>
            </p:cNvSpPr>
            <p:nvPr/>
          </p:nvSpPr>
          <p:spPr bwMode="gray">
            <a:xfrm>
              <a:off x="9721874" y="2343553"/>
              <a:ext cx="0" cy="0"/>
            </a:xfrm>
            <a:prstGeom prst="line">
              <a:avLst/>
            </a:prstGeom>
            <a:noFill/>
            <a:ln w="5953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Rectangle 1781">
              <a:extLst>
                <a:ext uri="{FF2B5EF4-FFF2-40B4-BE49-F238E27FC236}">
                  <a16:creationId xmlns:a16="http://schemas.microsoft.com/office/drawing/2014/main" id="{AD2DFB73-F90F-2E7A-0FDF-C090FB576A7B}"/>
                </a:ext>
              </a:extLst>
            </p:cNvPr>
            <p:cNvSpPr>
              <a:spLocks noChangeArrowheads="1"/>
            </p:cNvSpPr>
            <p:nvPr/>
          </p:nvSpPr>
          <p:spPr bwMode="gray">
            <a:xfrm>
              <a:off x="8933838" y="2416744"/>
              <a:ext cx="51389" cy="775317"/>
            </a:xfrm>
            <a:prstGeom prst="rect">
              <a:avLst/>
            </a:prstGeom>
            <a:solidFill>
              <a:srgbClr val="645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1782">
              <a:extLst>
                <a:ext uri="{FF2B5EF4-FFF2-40B4-BE49-F238E27FC236}">
                  <a16:creationId xmlns:a16="http://schemas.microsoft.com/office/drawing/2014/main" id="{952F4835-3F36-E56F-B67B-04A0A5C1EF07}"/>
                </a:ext>
              </a:extLst>
            </p:cNvPr>
            <p:cNvSpPr>
              <a:spLocks noChangeArrowheads="1"/>
            </p:cNvSpPr>
            <p:nvPr/>
          </p:nvSpPr>
          <p:spPr bwMode="gray">
            <a:xfrm>
              <a:off x="9128627" y="2416744"/>
              <a:ext cx="51389" cy="775317"/>
            </a:xfrm>
            <a:prstGeom prst="rect">
              <a:avLst/>
            </a:prstGeom>
            <a:solidFill>
              <a:srgbClr val="645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1783">
              <a:extLst>
                <a:ext uri="{FF2B5EF4-FFF2-40B4-BE49-F238E27FC236}">
                  <a16:creationId xmlns:a16="http://schemas.microsoft.com/office/drawing/2014/main" id="{FA479575-F4A8-67B1-4982-6439A1CC64AC}"/>
                </a:ext>
              </a:extLst>
            </p:cNvPr>
            <p:cNvSpPr>
              <a:spLocks noChangeArrowheads="1"/>
            </p:cNvSpPr>
            <p:nvPr/>
          </p:nvSpPr>
          <p:spPr bwMode="gray">
            <a:xfrm>
              <a:off x="10245940" y="2416744"/>
              <a:ext cx="50428" cy="775317"/>
            </a:xfrm>
            <a:prstGeom prst="rect">
              <a:avLst/>
            </a:prstGeom>
            <a:solidFill>
              <a:srgbClr val="645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1784">
              <a:extLst>
                <a:ext uri="{FF2B5EF4-FFF2-40B4-BE49-F238E27FC236}">
                  <a16:creationId xmlns:a16="http://schemas.microsoft.com/office/drawing/2014/main" id="{FA651FCF-B74A-6750-CC60-F53E525E4D2B}"/>
                </a:ext>
              </a:extLst>
            </p:cNvPr>
            <p:cNvSpPr>
              <a:spLocks noChangeArrowheads="1"/>
            </p:cNvSpPr>
            <p:nvPr/>
          </p:nvSpPr>
          <p:spPr bwMode="gray">
            <a:xfrm>
              <a:off x="10440729" y="2416744"/>
              <a:ext cx="51422" cy="775317"/>
            </a:xfrm>
            <a:prstGeom prst="rect">
              <a:avLst/>
            </a:prstGeom>
            <a:solidFill>
              <a:srgbClr val="645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1785">
              <a:extLst>
                <a:ext uri="{FF2B5EF4-FFF2-40B4-BE49-F238E27FC236}">
                  <a16:creationId xmlns:a16="http://schemas.microsoft.com/office/drawing/2014/main" id="{27C80A62-B73A-F191-A08C-1193ADE222EE}"/>
                </a:ext>
              </a:extLst>
            </p:cNvPr>
            <p:cNvSpPr>
              <a:spLocks/>
            </p:cNvSpPr>
            <p:nvPr/>
          </p:nvSpPr>
          <p:spPr bwMode="gray">
            <a:xfrm>
              <a:off x="9745631" y="2473103"/>
              <a:ext cx="170073" cy="718958"/>
            </a:xfrm>
            <a:custGeom>
              <a:avLst/>
              <a:gdLst>
                <a:gd name="T0" fmla="*/ 0 w 172"/>
                <a:gd name="T1" fmla="*/ 46 h 727"/>
                <a:gd name="T2" fmla="*/ 0 w 172"/>
                <a:gd name="T3" fmla="*/ 94 h 727"/>
                <a:gd name="T4" fmla="*/ 0 w 172"/>
                <a:gd name="T5" fmla="*/ 97 h 727"/>
                <a:gd name="T6" fmla="*/ 55 w 172"/>
                <a:gd name="T7" fmla="*/ 727 h 727"/>
                <a:gd name="T8" fmla="*/ 172 w 172"/>
                <a:gd name="T9" fmla="*/ 727 h 727"/>
                <a:gd name="T10" fmla="*/ 172 w 172"/>
                <a:gd name="T11" fmla="*/ 37 h 727"/>
                <a:gd name="T12" fmla="*/ 138 w 172"/>
                <a:gd name="T13" fmla="*/ 0 h 727"/>
                <a:gd name="T14" fmla="*/ 42 w 172"/>
                <a:gd name="T15" fmla="*/ 0 h 727"/>
                <a:gd name="T16" fmla="*/ 0 w 172"/>
                <a:gd name="T17" fmla="*/ 46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727">
                  <a:moveTo>
                    <a:pt x="0" y="46"/>
                  </a:moveTo>
                  <a:cubicBezTo>
                    <a:pt x="0" y="94"/>
                    <a:pt x="0" y="94"/>
                    <a:pt x="0" y="94"/>
                  </a:cubicBezTo>
                  <a:cubicBezTo>
                    <a:pt x="0" y="95"/>
                    <a:pt x="0" y="96"/>
                    <a:pt x="0" y="97"/>
                  </a:cubicBezTo>
                  <a:cubicBezTo>
                    <a:pt x="55" y="727"/>
                    <a:pt x="55" y="727"/>
                    <a:pt x="55" y="727"/>
                  </a:cubicBezTo>
                  <a:cubicBezTo>
                    <a:pt x="172" y="727"/>
                    <a:pt x="172" y="727"/>
                    <a:pt x="172" y="727"/>
                  </a:cubicBezTo>
                  <a:cubicBezTo>
                    <a:pt x="172" y="37"/>
                    <a:pt x="172" y="37"/>
                    <a:pt x="172" y="37"/>
                  </a:cubicBezTo>
                  <a:cubicBezTo>
                    <a:pt x="159" y="23"/>
                    <a:pt x="151" y="15"/>
                    <a:pt x="138" y="0"/>
                  </a:cubicBezTo>
                  <a:cubicBezTo>
                    <a:pt x="42" y="0"/>
                    <a:pt x="42" y="0"/>
                    <a:pt x="42" y="0"/>
                  </a:cubicBezTo>
                  <a:cubicBezTo>
                    <a:pt x="26" y="18"/>
                    <a:pt x="17" y="28"/>
                    <a:pt x="0" y="46"/>
                  </a:cubicBezTo>
                  <a:close/>
                </a:path>
              </a:pathLst>
            </a:custGeom>
            <a:solidFill>
              <a:srgbClr val="238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1786">
              <a:extLst>
                <a:ext uri="{FF2B5EF4-FFF2-40B4-BE49-F238E27FC236}">
                  <a16:creationId xmlns:a16="http://schemas.microsoft.com/office/drawing/2014/main" id="{7F12AAF8-F983-3995-A47A-BF1621C65AC5}"/>
                </a:ext>
              </a:extLst>
            </p:cNvPr>
            <p:cNvSpPr>
              <a:spLocks/>
            </p:cNvSpPr>
            <p:nvPr/>
          </p:nvSpPr>
          <p:spPr bwMode="gray">
            <a:xfrm>
              <a:off x="9952282" y="2473103"/>
              <a:ext cx="168084" cy="718958"/>
            </a:xfrm>
            <a:custGeom>
              <a:avLst/>
              <a:gdLst>
                <a:gd name="T0" fmla="*/ 0 w 170"/>
                <a:gd name="T1" fmla="*/ 35 h 727"/>
                <a:gd name="T2" fmla="*/ 0 w 170"/>
                <a:gd name="T3" fmla="*/ 727 h 727"/>
                <a:gd name="T4" fmla="*/ 115 w 170"/>
                <a:gd name="T5" fmla="*/ 727 h 727"/>
                <a:gd name="T6" fmla="*/ 170 w 170"/>
                <a:gd name="T7" fmla="*/ 97 h 727"/>
                <a:gd name="T8" fmla="*/ 170 w 170"/>
                <a:gd name="T9" fmla="*/ 94 h 727"/>
                <a:gd name="T10" fmla="*/ 170 w 170"/>
                <a:gd name="T11" fmla="*/ 44 h 727"/>
                <a:gd name="T12" fmla="*/ 131 w 170"/>
                <a:gd name="T13" fmla="*/ 0 h 727"/>
                <a:gd name="T14" fmla="*/ 31 w 170"/>
                <a:gd name="T15" fmla="*/ 0 h 727"/>
                <a:gd name="T16" fmla="*/ 0 w 170"/>
                <a:gd name="T17" fmla="*/ 35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727">
                  <a:moveTo>
                    <a:pt x="0" y="35"/>
                  </a:moveTo>
                  <a:cubicBezTo>
                    <a:pt x="0" y="727"/>
                    <a:pt x="0" y="727"/>
                    <a:pt x="0" y="727"/>
                  </a:cubicBezTo>
                  <a:cubicBezTo>
                    <a:pt x="115" y="727"/>
                    <a:pt x="115" y="727"/>
                    <a:pt x="115" y="727"/>
                  </a:cubicBezTo>
                  <a:cubicBezTo>
                    <a:pt x="170" y="97"/>
                    <a:pt x="170" y="97"/>
                    <a:pt x="170" y="97"/>
                  </a:cubicBezTo>
                  <a:cubicBezTo>
                    <a:pt x="170" y="96"/>
                    <a:pt x="170" y="95"/>
                    <a:pt x="170" y="94"/>
                  </a:cubicBezTo>
                  <a:cubicBezTo>
                    <a:pt x="170" y="44"/>
                    <a:pt x="170" y="44"/>
                    <a:pt x="170" y="44"/>
                  </a:cubicBezTo>
                  <a:cubicBezTo>
                    <a:pt x="155" y="27"/>
                    <a:pt x="146" y="18"/>
                    <a:pt x="131" y="0"/>
                  </a:cubicBezTo>
                  <a:cubicBezTo>
                    <a:pt x="31" y="0"/>
                    <a:pt x="31" y="0"/>
                    <a:pt x="31" y="0"/>
                  </a:cubicBezTo>
                  <a:cubicBezTo>
                    <a:pt x="19" y="14"/>
                    <a:pt x="12" y="22"/>
                    <a:pt x="0" y="35"/>
                  </a:cubicBezTo>
                  <a:close/>
                </a:path>
              </a:pathLst>
            </a:custGeom>
            <a:solidFill>
              <a:srgbClr val="238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787">
              <a:extLst>
                <a:ext uri="{FF2B5EF4-FFF2-40B4-BE49-F238E27FC236}">
                  <a16:creationId xmlns:a16="http://schemas.microsoft.com/office/drawing/2014/main" id="{D4461768-4887-CFFF-6D1C-8A5DB92CA624}"/>
                </a:ext>
              </a:extLst>
            </p:cNvPr>
            <p:cNvSpPr>
              <a:spLocks/>
            </p:cNvSpPr>
            <p:nvPr/>
          </p:nvSpPr>
          <p:spPr bwMode="gray">
            <a:xfrm>
              <a:off x="9932501" y="3108002"/>
              <a:ext cx="173020" cy="84058"/>
            </a:xfrm>
            <a:custGeom>
              <a:avLst/>
              <a:gdLst>
                <a:gd name="T0" fmla="*/ 5047 w 5047"/>
                <a:gd name="T1" fmla="*/ 2452 h 2452"/>
                <a:gd name="T2" fmla="*/ 0 w 5047"/>
                <a:gd name="T3" fmla="*/ 2452 h 2452"/>
                <a:gd name="T4" fmla="*/ 0 w 5047"/>
                <a:gd name="T5" fmla="*/ 2308 h 2452"/>
                <a:gd name="T6" fmla="*/ 865 w 5047"/>
                <a:gd name="T7" fmla="*/ 0 h 2452"/>
                <a:gd name="T8" fmla="*/ 3923 w 5047"/>
                <a:gd name="T9" fmla="*/ 0 h 2452"/>
                <a:gd name="T10" fmla="*/ 5047 w 5047"/>
                <a:gd name="T11" fmla="*/ 2452 h 2452"/>
                <a:gd name="T12" fmla="*/ 5047 w 5047"/>
                <a:gd name="T13" fmla="*/ 2452 h 2452"/>
                <a:gd name="T14" fmla="*/ 5047 w 5047"/>
                <a:gd name="T15" fmla="*/ 2452 h 2452"/>
                <a:gd name="T16" fmla="*/ 5047 w 5047"/>
                <a:gd name="T17" fmla="*/ 2452 h 2452"/>
                <a:gd name="T18" fmla="*/ 5047 w 5047"/>
                <a:gd name="T19" fmla="*/ 2452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47" h="2452">
                  <a:moveTo>
                    <a:pt x="5047" y="2452"/>
                  </a:moveTo>
                  <a:lnTo>
                    <a:pt x="0" y="2452"/>
                  </a:lnTo>
                  <a:lnTo>
                    <a:pt x="0" y="2308"/>
                  </a:lnTo>
                  <a:lnTo>
                    <a:pt x="865" y="0"/>
                  </a:lnTo>
                  <a:lnTo>
                    <a:pt x="3923" y="0"/>
                  </a:lnTo>
                  <a:lnTo>
                    <a:pt x="5047" y="2452"/>
                  </a:lnTo>
                  <a:lnTo>
                    <a:pt x="5047" y="2452"/>
                  </a:lnTo>
                  <a:lnTo>
                    <a:pt x="5047" y="2452"/>
                  </a:lnTo>
                  <a:lnTo>
                    <a:pt x="5047" y="2452"/>
                  </a:lnTo>
                  <a:lnTo>
                    <a:pt x="5047" y="2452"/>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788">
              <a:extLst>
                <a:ext uri="{FF2B5EF4-FFF2-40B4-BE49-F238E27FC236}">
                  <a16:creationId xmlns:a16="http://schemas.microsoft.com/office/drawing/2014/main" id="{F4513A8D-5D29-75BA-8EAE-82AA4203D4AB}"/>
                </a:ext>
              </a:extLst>
            </p:cNvPr>
            <p:cNvSpPr>
              <a:spLocks/>
            </p:cNvSpPr>
            <p:nvPr/>
          </p:nvSpPr>
          <p:spPr bwMode="gray">
            <a:xfrm>
              <a:off x="9760440" y="3108002"/>
              <a:ext cx="172060" cy="84058"/>
            </a:xfrm>
            <a:custGeom>
              <a:avLst/>
              <a:gdLst>
                <a:gd name="T0" fmla="*/ 5019 w 5019"/>
                <a:gd name="T1" fmla="*/ 2308 h 2452"/>
                <a:gd name="T2" fmla="*/ 5019 w 5019"/>
                <a:gd name="T3" fmla="*/ 2452 h 2452"/>
                <a:gd name="T4" fmla="*/ 0 w 5019"/>
                <a:gd name="T5" fmla="*/ 2452 h 2452"/>
                <a:gd name="T6" fmla="*/ 1096 w 5019"/>
                <a:gd name="T7" fmla="*/ 0 h 2452"/>
                <a:gd name="T8" fmla="*/ 4154 w 5019"/>
                <a:gd name="T9" fmla="*/ 0 h 2452"/>
                <a:gd name="T10" fmla="*/ 5019 w 5019"/>
                <a:gd name="T11" fmla="*/ 2308 h 2452"/>
                <a:gd name="T12" fmla="*/ 5019 w 5019"/>
                <a:gd name="T13" fmla="*/ 2308 h 2452"/>
                <a:gd name="T14" fmla="*/ 5019 w 5019"/>
                <a:gd name="T15" fmla="*/ 2308 h 2452"/>
                <a:gd name="T16" fmla="*/ 5019 w 5019"/>
                <a:gd name="T17" fmla="*/ 2308 h 2452"/>
                <a:gd name="T18" fmla="*/ 5019 w 5019"/>
                <a:gd name="T19" fmla="*/ 2308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19" h="2452">
                  <a:moveTo>
                    <a:pt x="5019" y="2308"/>
                  </a:moveTo>
                  <a:lnTo>
                    <a:pt x="5019" y="2452"/>
                  </a:lnTo>
                  <a:lnTo>
                    <a:pt x="0" y="2452"/>
                  </a:lnTo>
                  <a:lnTo>
                    <a:pt x="1096" y="0"/>
                  </a:lnTo>
                  <a:lnTo>
                    <a:pt x="4154" y="0"/>
                  </a:lnTo>
                  <a:lnTo>
                    <a:pt x="5019" y="2308"/>
                  </a:lnTo>
                  <a:lnTo>
                    <a:pt x="5019" y="2308"/>
                  </a:lnTo>
                  <a:lnTo>
                    <a:pt x="5019" y="2308"/>
                  </a:lnTo>
                  <a:lnTo>
                    <a:pt x="5019" y="2308"/>
                  </a:lnTo>
                  <a:lnTo>
                    <a:pt x="5019" y="2308"/>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789">
              <a:extLst>
                <a:ext uri="{FF2B5EF4-FFF2-40B4-BE49-F238E27FC236}">
                  <a16:creationId xmlns:a16="http://schemas.microsoft.com/office/drawing/2014/main" id="{D544293A-C3BD-3718-6FF9-96A58068B77D}"/>
                </a:ext>
              </a:extLst>
            </p:cNvPr>
            <p:cNvSpPr>
              <a:spLocks/>
            </p:cNvSpPr>
            <p:nvPr/>
          </p:nvSpPr>
          <p:spPr bwMode="gray">
            <a:xfrm>
              <a:off x="9708059" y="2196210"/>
              <a:ext cx="445938" cy="108776"/>
            </a:xfrm>
            <a:custGeom>
              <a:avLst/>
              <a:gdLst>
                <a:gd name="T0" fmla="*/ 13008 w 13008"/>
                <a:gd name="T1" fmla="*/ 115 h 3173"/>
                <a:gd name="T2" fmla="*/ 8912 w 13008"/>
                <a:gd name="T3" fmla="*/ 1471 h 3173"/>
                <a:gd name="T4" fmla="*/ 4009 w 13008"/>
                <a:gd name="T5" fmla="*/ 1500 h 3173"/>
                <a:gd name="T6" fmla="*/ 0 w 13008"/>
                <a:gd name="T7" fmla="*/ 0 h 3173"/>
                <a:gd name="T8" fmla="*/ 403 w 13008"/>
                <a:gd name="T9" fmla="*/ 3173 h 3173"/>
                <a:gd name="T10" fmla="*/ 12719 w 13008"/>
                <a:gd name="T11" fmla="*/ 3173 h 3173"/>
                <a:gd name="T12" fmla="*/ 13008 w 13008"/>
                <a:gd name="T13" fmla="*/ 115 h 3173"/>
              </a:gdLst>
              <a:ahLst/>
              <a:cxnLst>
                <a:cxn ang="0">
                  <a:pos x="T0" y="T1"/>
                </a:cxn>
                <a:cxn ang="0">
                  <a:pos x="T2" y="T3"/>
                </a:cxn>
                <a:cxn ang="0">
                  <a:pos x="T4" y="T5"/>
                </a:cxn>
                <a:cxn ang="0">
                  <a:pos x="T6" y="T7"/>
                </a:cxn>
                <a:cxn ang="0">
                  <a:pos x="T8" y="T9"/>
                </a:cxn>
                <a:cxn ang="0">
                  <a:pos x="T10" y="T11"/>
                </a:cxn>
                <a:cxn ang="0">
                  <a:pos x="T12" y="T13"/>
                </a:cxn>
              </a:cxnLst>
              <a:rect l="0" t="0" r="r" b="b"/>
              <a:pathLst>
                <a:path w="13008" h="3173">
                  <a:moveTo>
                    <a:pt x="13008" y="115"/>
                  </a:moveTo>
                  <a:lnTo>
                    <a:pt x="8912" y="1471"/>
                  </a:lnTo>
                  <a:lnTo>
                    <a:pt x="4009" y="1500"/>
                  </a:lnTo>
                  <a:lnTo>
                    <a:pt x="0" y="0"/>
                  </a:lnTo>
                  <a:lnTo>
                    <a:pt x="403" y="3173"/>
                  </a:lnTo>
                  <a:lnTo>
                    <a:pt x="12719" y="3173"/>
                  </a:lnTo>
                  <a:lnTo>
                    <a:pt x="13008" y="115"/>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790">
              <a:extLst>
                <a:ext uri="{FF2B5EF4-FFF2-40B4-BE49-F238E27FC236}">
                  <a16:creationId xmlns:a16="http://schemas.microsoft.com/office/drawing/2014/main" id="{F512EF6B-A0B7-ED35-CB6C-3A8E5E71C163}"/>
                </a:ext>
              </a:extLst>
            </p:cNvPr>
            <p:cNvSpPr>
              <a:spLocks/>
            </p:cNvSpPr>
            <p:nvPr/>
          </p:nvSpPr>
          <p:spPr bwMode="gray">
            <a:xfrm>
              <a:off x="9955230" y="2244649"/>
              <a:ext cx="128557" cy="60336"/>
            </a:xfrm>
            <a:custGeom>
              <a:avLst/>
              <a:gdLst>
                <a:gd name="T0" fmla="*/ 3750 w 3750"/>
                <a:gd name="T1" fmla="*/ 1760 h 1760"/>
                <a:gd name="T2" fmla="*/ 0 w 3750"/>
                <a:gd name="T3" fmla="*/ 1760 h 1760"/>
                <a:gd name="T4" fmla="*/ 0 w 3750"/>
                <a:gd name="T5" fmla="*/ 1673 h 1760"/>
                <a:gd name="T6" fmla="*/ 635 w 3750"/>
                <a:gd name="T7" fmla="*/ 0 h 1760"/>
                <a:gd name="T8" fmla="*/ 2913 w 3750"/>
                <a:gd name="T9" fmla="*/ 0 h 1760"/>
                <a:gd name="T10" fmla="*/ 3750 w 3750"/>
                <a:gd name="T11" fmla="*/ 1760 h 1760"/>
                <a:gd name="T12" fmla="*/ 3750 w 3750"/>
                <a:gd name="T13" fmla="*/ 1760 h 1760"/>
                <a:gd name="T14" fmla="*/ 3750 w 3750"/>
                <a:gd name="T15" fmla="*/ 1760 h 1760"/>
                <a:gd name="T16" fmla="*/ 3750 w 3750"/>
                <a:gd name="T17" fmla="*/ 1760 h 1760"/>
                <a:gd name="T18" fmla="*/ 3750 w 3750"/>
                <a:gd name="T19" fmla="*/ 176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50" h="1760">
                  <a:moveTo>
                    <a:pt x="3750" y="1760"/>
                  </a:moveTo>
                  <a:lnTo>
                    <a:pt x="0" y="1760"/>
                  </a:lnTo>
                  <a:lnTo>
                    <a:pt x="0" y="1673"/>
                  </a:lnTo>
                  <a:lnTo>
                    <a:pt x="635" y="0"/>
                  </a:lnTo>
                  <a:lnTo>
                    <a:pt x="2913" y="0"/>
                  </a:lnTo>
                  <a:lnTo>
                    <a:pt x="3750" y="1760"/>
                  </a:lnTo>
                  <a:lnTo>
                    <a:pt x="3750" y="1760"/>
                  </a:lnTo>
                  <a:lnTo>
                    <a:pt x="3750" y="1760"/>
                  </a:lnTo>
                  <a:lnTo>
                    <a:pt x="3750" y="1760"/>
                  </a:lnTo>
                  <a:lnTo>
                    <a:pt x="3750" y="1760"/>
                  </a:ln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1791">
              <a:extLst>
                <a:ext uri="{FF2B5EF4-FFF2-40B4-BE49-F238E27FC236}">
                  <a16:creationId xmlns:a16="http://schemas.microsoft.com/office/drawing/2014/main" id="{DD1C7765-2CB1-4763-582D-5405DD6A9E91}"/>
                </a:ext>
              </a:extLst>
            </p:cNvPr>
            <p:cNvSpPr>
              <a:spLocks/>
            </p:cNvSpPr>
            <p:nvPr/>
          </p:nvSpPr>
          <p:spPr bwMode="gray">
            <a:xfrm>
              <a:off x="9781215" y="2243655"/>
              <a:ext cx="128557" cy="60336"/>
            </a:xfrm>
            <a:custGeom>
              <a:avLst/>
              <a:gdLst>
                <a:gd name="T0" fmla="*/ 3750 w 3750"/>
                <a:gd name="T1" fmla="*/ 1673 h 1760"/>
                <a:gd name="T2" fmla="*/ 3750 w 3750"/>
                <a:gd name="T3" fmla="*/ 1760 h 1760"/>
                <a:gd name="T4" fmla="*/ 0 w 3750"/>
                <a:gd name="T5" fmla="*/ 1760 h 1760"/>
                <a:gd name="T6" fmla="*/ 836 w 3750"/>
                <a:gd name="T7" fmla="*/ 0 h 1760"/>
                <a:gd name="T8" fmla="*/ 3115 w 3750"/>
                <a:gd name="T9" fmla="*/ 0 h 1760"/>
                <a:gd name="T10" fmla="*/ 3750 w 3750"/>
                <a:gd name="T11" fmla="*/ 1673 h 1760"/>
                <a:gd name="T12" fmla="*/ 3750 w 3750"/>
                <a:gd name="T13" fmla="*/ 1673 h 1760"/>
                <a:gd name="T14" fmla="*/ 3750 w 3750"/>
                <a:gd name="T15" fmla="*/ 1673 h 1760"/>
                <a:gd name="T16" fmla="*/ 3750 w 3750"/>
                <a:gd name="T17" fmla="*/ 1673 h 1760"/>
                <a:gd name="T18" fmla="*/ 3750 w 3750"/>
                <a:gd name="T19" fmla="*/ 1673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50" h="1760">
                  <a:moveTo>
                    <a:pt x="3750" y="1673"/>
                  </a:moveTo>
                  <a:lnTo>
                    <a:pt x="3750" y="1760"/>
                  </a:lnTo>
                  <a:lnTo>
                    <a:pt x="0" y="1760"/>
                  </a:lnTo>
                  <a:lnTo>
                    <a:pt x="836" y="0"/>
                  </a:lnTo>
                  <a:lnTo>
                    <a:pt x="3115" y="0"/>
                  </a:lnTo>
                  <a:lnTo>
                    <a:pt x="3750" y="1673"/>
                  </a:lnTo>
                  <a:lnTo>
                    <a:pt x="3750" y="1673"/>
                  </a:lnTo>
                  <a:lnTo>
                    <a:pt x="3750" y="1673"/>
                  </a:lnTo>
                  <a:lnTo>
                    <a:pt x="3750" y="1673"/>
                  </a:lnTo>
                  <a:lnTo>
                    <a:pt x="3750" y="1673"/>
                  </a:ln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1792">
              <a:extLst>
                <a:ext uri="{FF2B5EF4-FFF2-40B4-BE49-F238E27FC236}">
                  <a16:creationId xmlns:a16="http://schemas.microsoft.com/office/drawing/2014/main" id="{6F261BD0-4FDD-D8D3-A7D9-2DDE2F28CC90}"/>
                </a:ext>
              </a:extLst>
            </p:cNvPr>
            <p:cNvSpPr>
              <a:spLocks noChangeArrowheads="1"/>
            </p:cNvSpPr>
            <p:nvPr/>
          </p:nvSpPr>
          <p:spPr bwMode="gray">
            <a:xfrm>
              <a:off x="9712994" y="2416744"/>
              <a:ext cx="441001" cy="34590"/>
            </a:xfrm>
            <a:prstGeom prst="rect">
              <a:avLst/>
            </a:prstGeom>
            <a:solidFill>
              <a:srgbClr val="9B96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1793">
              <a:extLst>
                <a:ext uri="{FF2B5EF4-FFF2-40B4-BE49-F238E27FC236}">
                  <a16:creationId xmlns:a16="http://schemas.microsoft.com/office/drawing/2014/main" id="{9DBACDB8-1717-B6E8-44EB-D50D25E8E480}"/>
                </a:ext>
              </a:extLst>
            </p:cNvPr>
            <p:cNvSpPr>
              <a:spLocks/>
            </p:cNvSpPr>
            <p:nvPr/>
          </p:nvSpPr>
          <p:spPr bwMode="gray">
            <a:xfrm>
              <a:off x="9618068" y="2296073"/>
              <a:ext cx="632808" cy="50428"/>
            </a:xfrm>
            <a:custGeom>
              <a:avLst/>
              <a:gdLst>
                <a:gd name="T0" fmla="*/ 640 w 640"/>
                <a:gd name="T1" fmla="*/ 51 h 51"/>
                <a:gd name="T2" fmla="*/ 0 w 640"/>
                <a:gd name="T3" fmla="*/ 51 h 51"/>
                <a:gd name="T4" fmla="*/ 0 w 640"/>
                <a:gd name="T5" fmla="*/ 45 h 51"/>
                <a:gd name="T6" fmla="*/ 44 w 640"/>
                <a:gd name="T7" fmla="*/ 0 h 51"/>
                <a:gd name="T8" fmla="*/ 595 w 640"/>
                <a:gd name="T9" fmla="*/ 0 h 51"/>
                <a:gd name="T10" fmla="*/ 640 w 640"/>
                <a:gd name="T11" fmla="*/ 45 h 51"/>
                <a:gd name="T12" fmla="*/ 640 w 640"/>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640" h="51">
                  <a:moveTo>
                    <a:pt x="640" y="51"/>
                  </a:moveTo>
                  <a:cubicBezTo>
                    <a:pt x="0" y="51"/>
                    <a:pt x="0" y="51"/>
                    <a:pt x="0" y="51"/>
                  </a:cubicBezTo>
                  <a:cubicBezTo>
                    <a:pt x="0" y="45"/>
                    <a:pt x="0" y="45"/>
                    <a:pt x="0" y="45"/>
                  </a:cubicBezTo>
                  <a:cubicBezTo>
                    <a:pt x="17" y="27"/>
                    <a:pt x="27" y="17"/>
                    <a:pt x="44" y="0"/>
                  </a:cubicBezTo>
                  <a:cubicBezTo>
                    <a:pt x="595" y="0"/>
                    <a:pt x="595" y="0"/>
                    <a:pt x="595" y="0"/>
                  </a:cubicBezTo>
                  <a:cubicBezTo>
                    <a:pt x="613" y="17"/>
                    <a:pt x="622" y="27"/>
                    <a:pt x="640" y="45"/>
                  </a:cubicBezTo>
                  <a:lnTo>
                    <a:pt x="640" y="51"/>
                  </a:lnTo>
                  <a:close/>
                </a:path>
              </a:pathLst>
            </a:custGeom>
            <a:solidFill>
              <a:srgbClr val="555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794">
              <a:extLst>
                <a:ext uri="{FF2B5EF4-FFF2-40B4-BE49-F238E27FC236}">
                  <a16:creationId xmlns:a16="http://schemas.microsoft.com/office/drawing/2014/main" id="{8287A3A7-9C17-8F0E-3179-C73F78D7F157}"/>
                </a:ext>
              </a:extLst>
            </p:cNvPr>
            <p:cNvSpPr>
              <a:spLocks/>
            </p:cNvSpPr>
            <p:nvPr/>
          </p:nvSpPr>
          <p:spPr bwMode="gray">
            <a:xfrm>
              <a:off x="9653653" y="1922263"/>
              <a:ext cx="561638" cy="399520"/>
            </a:xfrm>
            <a:custGeom>
              <a:avLst/>
              <a:gdLst>
                <a:gd name="T0" fmla="*/ 544 w 568"/>
                <a:gd name="T1" fmla="*/ 404 h 404"/>
                <a:gd name="T2" fmla="*/ 23 w 568"/>
                <a:gd name="T3" fmla="*/ 404 h 404"/>
                <a:gd name="T4" fmla="*/ 0 w 568"/>
                <a:gd name="T5" fmla="*/ 380 h 404"/>
                <a:gd name="T6" fmla="*/ 0 w 568"/>
                <a:gd name="T7" fmla="*/ 23 h 404"/>
                <a:gd name="T8" fmla="*/ 23 w 568"/>
                <a:gd name="T9" fmla="*/ 0 h 404"/>
                <a:gd name="T10" fmla="*/ 544 w 568"/>
                <a:gd name="T11" fmla="*/ 0 h 404"/>
                <a:gd name="T12" fmla="*/ 568 w 568"/>
                <a:gd name="T13" fmla="*/ 23 h 404"/>
                <a:gd name="T14" fmla="*/ 568 w 568"/>
                <a:gd name="T15" fmla="*/ 380 h 404"/>
                <a:gd name="T16" fmla="*/ 544 w 568"/>
                <a:gd name="T17" fmla="*/ 404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8" h="404">
                  <a:moveTo>
                    <a:pt x="544" y="404"/>
                  </a:moveTo>
                  <a:cubicBezTo>
                    <a:pt x="23" y="404"/>
                    <a:pt x="23" y="404"/>
                    <a:pt x="23" y="404"/>
                  </a:cubicBezTo>
                  <a:cubicBezTo>
                    <a:pt x="10" y="404"/>
                    <a:pt x="0" y="393"/>
                    <a:pt x="0" y="380"/>
                  </a:cubicBezTo>
                  <a:cubicBezTo>
                    <a:pt x="0" y="23"/>
                    <a:pt x="0" y="23"/>
                    <a:pt x="0" y="23"/>
                  </a:cubicBezTo>
                  <a:cubicBezTo>
                    <a:pt x="0" y="10"/>
                    <a:pt x="10" y="0"/>
                    <a:pt x="23" y="0"/>
                  </a:cubicBezTo>
                  <a:cubicBezTo>
                    <a:pt x="544" y="0"/>
                    <a:pt x="544" y="0"/>
                    <a:pt x="544" y="0"/>
                  </a:cubicBezTo>
                  <a:cubicBezTo>
                    <a:pt x="557" y="0"/>
                    <a:pt x="568" y="10"/>
                    <a:pt x="568" y="23"/>
                  </a:cubicBezTo>
                  <a:cubicBezTo>
                    <a:pt x="568" y="380"/>
                    <a:pt x="568" y="380"/>
                    <a:pt x="568" y="380"/>
                  </a:cubicBezTo>
                  <a:cubicBezTo>
                    <a:pt x="568" y="393"/>
                    <a:pt x="557" y="404"/>
                    <a:pt x="544" y="404"/>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1795">
              <a:extLst>
                <a:ext uri="{FF2B5EF4-FFF2-40B4-BE49-F238E27FC236}">
                  <a16:creationId xmlns:a16="http://schemas.microsoft.com/office/drawing/2014/main" id="{F38AA97A-A95A-2CE5-FEF9-75C0A2ACA5CD}"/>
                </a:ext>
              </a:extLst>
            </p:cNvPr>
            <p:cNvSpPr>
              <a:spLocks noChangeArrowheads="1"/>
            </p:cNvSpPr>
            <p:nvPr/>
          </p:nvSpPr>
          <p:spPr bwMode="gray">
            <a:xfrm>
              <a:off x="9877136" y="2039953"/>
              <a:ext cx="108742" cy="109770"/>
            </a:xfrm>
            <a:prstGeom prst="ellipse">
              <a:avLst/>
            </a:prstGeom>
            <a:solidFill>
              <a:srgbClr val="879B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1796">
              <a:extLst>
                <a:ext uri="{FF2B5EF4-FFF2-40B4-BE49-F238E27FC236}">
                  <a16:creationId xmlns:a16="http://schemas.microsoft.com/office/drawing/2014/main" id="{9EF98E59-A8B5-7B87-113F-E6832370D5B1}"/>
                </a:ext>
              </a:extLst>
            </p:cNvPr>
            <p:cNvSpPr>
              <a:spLocks noChangeArrowheads="1"/>
            </p:cNvSpPr>
            <p:nvPr/>
          </p:nvSpPr>
          <p:spPr bwMode="gray">
            <a:xfrm>
              <a:off x="8814194" y="2343553"/>
              <a:ext cx="1797601" cy="86047"/>
            </a:xfrm>
            <a:prstGeom prst="rect">
              <a:avLst/>
            </a:prstGeom>
            <a:solidFill>
              <a:srgbClr val="877D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825">
              <a:extLst>
                <a:ext uri="{FF2B5EF4-FFF2-40B4-BE49-F238E27FC236}">
                  <a16:creationId xmlns:a16="http://schemas.microsoft.com/office/drawing/2014/main" id="{378DCD0C-D0D6-3516-846E-2C21F431F225}"/>
                </a:ext>
              </a:extLst>
            </p:cNvPr>
            <p:cNvSpPr>
              <a:spLocks/>
            </p:cNvSpPr>
            <p:nvPr/>
          </p:nvSpPr>
          <p:spPr bwMode="gray">
            <a:xfrm>
              <a:off x="8864623" y="1725452"/>
              <a:ext cx="161159" cy="263079"/>
            </a:xfrm>
            <a:custGeom>
              <a:avLst/>
              <a:gdLst>
                <a:gd name="T0" fmla="*/ 2595 w 4701"/>
                <a:gd name="T1" fmla="*/ 0 h 7674"/>
                <a:gd name="T2" fmla="*/ 4701 w 4701"/>
                <a:gd name="T3" fmla="*/ 7674 h 7674"/>
                <a:gd name="T4" fmla="*/ 4240 w 4701"/>
                <a:gd name="T5" fmla="*/ 7587 h 7674"/>
                <a:gd name="T6" fmla="*/ 3893 w 4701"/>
                <a:gd name="T7" fmla="*/ 6058 h 7674"/>
                <a:gd name="T8" fmla="*/ 3115 w 4701"/>
                <a:gd name="T9" fmla="*/ 4904 h 7674"/>
                <a:gd name="T10" fmla="*/ 2019 w 4701"/>
                <a:gd name="T11" fmla="*/ 2568 h 7674"/>
                <a:gd name="T12" fmla="*/ 0 w 4701"/>
                <a:gd name="T13" fmla="*/ 520 h 7674"/>
                <a:gd name="T14" fmla="*/ 2595 w 4701"/>
                <a:gd name="T15" fmla="*/ 0 h 7674"/>
                <a:gd name="T16" fmla="*/ 2595 w 4701"/>
                <a:gd name="T17" fmla="*/ 0 h 7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01" h="7674">
                  <a:moveTo>
                    <a:pt x="2595" y="0"/>
                  </a:moveTo>
                  <a:lnTo>
                    <a:pt x="4701" y="7674"/>
                  </a:lnTo>
                  <a:lnTo>
                    <a:pt x="4240" y="7587"/>
                  </a:lnTo>
                  <a:lnTo>
                    <a:pt x="3893" y="6058"/>
                  </a:lnTo>
                  <a:lnTo>
                    <a:pt x="3115" y="4904"/>
                  </a:lnTo>
                  <a:lnTo>
                    <a:pt x="2019" y="2568"/>
                  </a:lnTo>
                  <a:lnTo>
                    <a:pt x="0" y="520"/>
                  </a:lnTo>
                  <a:lnTo>
                    <a:pt x="2595" y="0"/>
                  </a:lnTo>
                  <a:lnTo>
                    <a:pt x="2595" y="0"/>
                  </a:lnTo>
                  <a:close/>
                </a:path>
              </a:pathLst>
            </a:custGeom>
            <a:solidFill>
              <a:srgbClr val="738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1826">
              <a:extLst>
                <a:ext uri="{FF2B5EF4-FFF2-40B4-BE49-F238E27FC236}">
                  <a16:creationId xmlns:a16="http://schemas.microsoft.com/office/drawing/2014/main" id="{2DF85FB0-771A-5A0D-2BA1-4E9EC68968ED}"/>
                </a:ext>
              </a:extLst>
            </p:cNvPr>
            <p:cNvSpPr>
              <a:spLocks/>
            </p:cNvSpPr>
            <p:nvPr/>
          </p:nvSpPr>
          <p:spPr bwMode="gray">
            <a:xfrm>
              <a:off x="9102915" y="1644376"/>
              <a:ext cx="182927" cy="103840"/>
            </a:xfrm>
            <a:custGeom>
              <a:avLst/>
              <a:gdLst>
                <a:gd name="T0" fmla="*/ 980 w 5336"/>
                <a:gd name="T1" fmla="*/ 202 h 3029"/>
                <a:gd name="T2" fmla="*/ 3807 w 5336"/>
                <a:gd name="T3" fmla="*/ 0 h 3029"/>
                <a:gd name="T4" fmla="*/ 5336 w 5336"/>
                <a:gd name="T5" fmla="*/ 894 h 3029"/>
                <a:gd name="T6" fmla="*/ 4701 w 5336"/>
                <a:gd name="T7" fmla="*/ 808 h 3029"/>
                <a:gd name="T8" fmla="*/ 1211 w 5336"/>
                <a:gd name="T9" fmla="*/ 3029 h 3029"/>
                <a:gd name="T10" fmla="*/ 0 w 5336"/>
                <a:gd name="T11" fmla="*/ 2654 h 3029"/>
                <a:gd name="T12" fmla="*/ 980 w 5336"/>
                <a:gd name="T13" fmla="*/ 202 h 3029"/>
                <a:gd name="T14" fmla="*/ 980 w 5336"/>
                <a:gd name="T15" fmla="*/ 202 h 30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36" h="3029">
                  <a:moveTo>
                    <a:pt x="980" y="202"/>
                  </a:moveTo>
                  <a:lnTo>
                    <a:pt x="3807" y="0"/>
                  </a:lnTo>
                  <a:lnTo>
                    <a:pt x="5336" y="894"/>
                  </a:lnTo>
                  <a:lnTo>
                    <a:pt x="4701" y="808"/>
                  </a:lnTo>
                  <a:lnTo>
                    <a:pt x="1211" y="3029"/>
                  </a:lnTo>
                  <a:lnTo>
                    <a:pt x="0" y="2654"/>
                  </a:lnTo>
                  <a:lnTo>
                    <a:pt x="980" y="202"/>
                  </a:lnTo>
                  <a:lnTo>
                    <a:pt x="980" y="202"/>
                  </a:lnTo>
                  <a:close/>
                </a:path>
              </a:pathLst>
            </a:custGeom>
            <a:solidFill>
              <a:srgbClr val="DFE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1827">
              <a:extLst>
                <a:ext uri="{FF2B5EF4-FFF2-40B4-BE49-F238E27FC236}">
                  <a16:creationId xmlns:a16="http://schemas.microsoft.com/office/drawing/2014/main" id="{AAFDCF42-CAE2-09F5-486E-8A2189954777}"/>
                </a:ext>
              </a:extLst>
            </p:cNvPr>
            <p:cNvSpPr>
              <a:spLocks/>
            </p:cNvSpPr>
            <p:nvPr/>
          </p:nvSpPr>
          <p:spPr bwMode="gray">
            <a:xfrm>
              <a:off x="9050498" y="1735359"/>
              <a:ext cx="93932" cy="265033"/>
            </a:xfrm>
            <a:custGeom>
              <a:avLst/>
              <a:gdLst>
                <a:gd name="T0" fmla="*/ 1529 w 2740"/>
                <a:gd name="T1" fmla="*/ 0 h 7731"/>
                <a:gd name="T2" fmla="*/ 2740 w 2740"/>
                <a:gd name="T3" fmla="*/ 375 h 7731"/>
                <a:gd name="T4" fmla="*/ 808 w 2740"/>
                <a:gd name="T5" fmla="*/ 2365 h 7731"/>
                <a:gd name="T6" fmla="*/ 289 w 2740"/>
                <a:gd name="T7" fmla="*/ 7702 h 7731"/>
                <a:gd name="T8" fmla="*/ 0 w 2740"/>
                <a:gd name="T9" fmla="*/ 7731 h 7731"/>
                <a:gd name="T10" fmla="*/ 606 w 2740"/>
                <a:gd name="T11" fmla="*/ 2192 h 7731"/>
                <a:gd name="T12" fmla="*/ 1529 w 2740"/>
                <a:gd name="T13" fmla="*/ 0 h 7731"/>
                <a:gd name="T14" fmla="*/ 1529 w 2740"/>
                <a:gd name="T15" fmla="*/ 0 h 77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40" h="7731">
                  <a:moveTo>
                    <a:pt x="1529" y="0"/>
                  </a:moveTo>
                  <a:lnTo>
                    <a:pt x="2740" y="375"/>
                  </a:lnTo>
                  <a:lnTo>
                    <a:pt x="808" y="2365"/>
                  </a:lnTo>
                  <a:lnTo>
                    <a:pt x="289" y="7702"/>
                  </a:lnTo>
                  <a:lnTo>
                    <a:pt x="0" y="7731"/>
                  </a:lnTo>
                  <a:lnTo>
                    <a:pt x="606" y="2192"/>
                  </a:lnTo>
                  <a:lnTo>
                    <a:pt x="1529" y="0"/>
                  </a:lnTo>
                  <a:lnTo>
                    <a:pt x="1529" y="0"/>
                  </a:lnTo>
                  <a:close/>
                </a:path>
              </a:pathLst>
            </a:custGeom>
            <a:solidFill>
              <a:srgbClr val="96A5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1828">
              <a:extLst>
                <a:ext uri="{FF2B5EF4-FFF2-40B4-BE49-F238E27FC236}">
                  <a16:creationId xmlns:a16="http://schemas.microsoft.com/office/drawing/2014/main" id="{DA3445F9-87B1-7F1C-2FF1-5E288AF3307F}"/>
                </a:ext>
              </a:extLst>
            </p:cNvPr>
            <p:cNvSpPr>
              <a:spLocks/>
            </p:cNvSpPr>
            <p:nvPr/>
          </p:nvSpPr>
          <p:spPr bwMode="gray">
            <a:xfrm>
              <a:off x="8819130" y="1513830"/>
              <a:ext cx="172026" cy="103840"/>
            </a:xfrm>
            <a:custGeom>
              <a:avLst/>
              <a:gdLst>
                <a:gd name="T0" fmla="*/ 1384 w 5018"/>
                <a:gd name="T1" fmla="*/ 0 h 3029"/>
                <a:gd name="T2" fmla="*/ 4009 w 5018"/>
                <a:gd name="T3" fmla="*/ 29 h 3029"/>
                <a:gd name="T4" fmla="*/ 5018 w 5018"/>
                <a:gd name="T5" fmla="*/ 2394 h 3029"/>
                <a:gd name="T6" fmla="*/ 4586 w 5018"/>
                <a:gd name="T7" fmla="*/ 3029 h 3029"/>
                <a:gd name="T8" fmla="*/ 606 w 5018"/>
                <a:gd name="T9" fmla="*/ 837 h 3029"/>
                <a:gd name="T10" fmla="*/ 0 w 5018"/>
                <a:gd name="T11" fmla="*/ 952 h 3029"/>
                <a:gd name="T12" fmla="*/ 1384 w 5018"/>
                <a:gd name="T13" fmla="*/ 0 h 3029"/>
                <a:gd name="T14" fmla="*/ 1384 w 5018"/>
                <a:gd name="T15" fmla="*/ 0 h 30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8" h="3029">
                  <a:moveTo>
                    <a:pt x="1384" y="0"/>
                  </a:moveTo>
                  <a:lnTo>
                    <a:pt x="4009" y="29"/>
                  </a:lnTo>
                  <a:lnTo>
                    <a:pt x="5018" y="2394"/>
                  </a:lnTo>
                  <a:lnTo>
                    <a:pt x="4586" y="3029"/>
                  </a:lnTo>
                  <a:lnTo>
                    <a:pt x="606" y="837"/>
                  </a:lnTo>
                  <a:lnTo>
                    <a:pt x="0" y="952"/>
                  </a:lnTo>
                  <a:lnTo>
                    <a:pt x="1384" y="0"/>
                  </a:lnTo>
                  <a:lnTo>
                    <a:pt x="1384" y="0"/>
                  </a:lnTo>
                  <a:close/>
                </a:path>
              </a:pathLst>
            </a:custGeom>
            <a:solidFill>
              <a:srgbClr val="DFE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1829">
              <a:extLst>
                <a:ext uri="{FF2B5EF4-FFF2-40B4-BE49-F238E27FC236}">
                  <a16:creationId xmlns:a16="http://schemas.microsoft.com/office/drawing/2014/main" id="{B51D5955-14D6-43BA-9721-ADBA0674AE2F}"/>
                </a:ext>
              </a:extLst>
            </p:cNvPr>
            <p:cNvSpPr>
              <a:spLocks/>
            </p:cNvSpPr>
            <p:nvPr/>
          </p:nvSpPr>
          <p:spPr bwMode="gray">
            <a:xfrm>
              <a:off x="8964486" y="1585033"/>
              <a:ext cx="77100" cy="416354"/>
            </a:xfrm>
            <a:custGeom>
              <a:avLst/>
              <a:gdLst>
                <a:gd name="T0" fmla="*/ 750 w 2249"/>
                <a:gd name="T1" fmla="*/ 0 h 12145"/>
                <a:gd name="T2" fmla="*/ 1932 w 2249"/>
                <a:gd name="T3" fmla="*/ 3289 h 12145"/>
                <a:gd name="T4" fmla="*/ 2249 w 2249"/>
                <a:gd name="T5" fmla="*/ 12145 h 12145"/>
                <a:gd name="T6" fmla="*/ 1875 w 2249"/>
                <a:gd name="T7" fmla="*/ 12116 h 12145"/>
                <a:gd name="T8" fmla="*/ 1269 w 2249"/>
                <a:gd name="T9" fmla="*/ 2279 h 12145"/>
                <a:gd name="T10" fmla="*/ 0 w 2249"/>
                <a:gd name="T11" fmla="*/ 750 h 12145"/>
                <a:gd name="T12" fmla="*/ 750 w 2249"/>
                <a:gd name="T13" fmla="*/ 0 h 12145"/>
                <a:gd name="T14" fmla="*/ 750 w 2249"/>
                <a:gd name="T15" fmla="*/ 0 h 12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49" h="12145">
                  <a:moveTo>
                    <a:pt x="750" y="0"/>
                  </a:moveTo>
                  <a:lnTo>
                    <a:pt x="1932" y="3289"/>
                  </a:lnTo>
                  <a:lnTo>
                    <a:pt x="2249" y="12145"/>
                  </a:lnTo>
                  <a:lnTo>
                    <a:pt x="1875" y="12116"/>
                  </a:lnTo>
                  <a:lnTo>
                    <a:pt x="1269" y="2279"/>
                  </a:lnTo>
                  <a:lnTo>
                    <a:pt x="0" y="750"/>
                  </a:lnTo>
                  <a:lnTo>
                    <a:pt x="750" y="0"/>
                  </a:lnTo>
                  <a:lnTo>
                    <a:pt x="750" y="0"/>
                  </a:lnTo>
                  <a:close/>
                </a:path>
              </a:pathLst>
            </a:custGeom>
            <a:solidFill>
              <a:srgbClr val="96A5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830">
              <a:extLst>
                <a:ext uri="{FF2B5EF4-FFF2-40B4-BE49-F238E27FC236}">
                  <a16:creationId xmlns:a16="http://schemas.microsoft.com/office/drawing/2014/main" id="{939D4F87-E39D-0609-2906-E8ADF5D76D7D}"/>
                </a:ext>
              </a:extLst>
            </p:cNvPr>
            <p:cNvSpPr>
              <a:spLocks/>
            </p:cNvSpPr>
            <p:nvPr/>
          </p:nvSpPr>
          <p:spPr bwMode="gray">
            <a:xfrm>
              <a:off x="8982278" y="1931176"/>
              <a:ext cx="95921" cy="412376"/>
            </a:xfrm>
            <a:custGeom>
              <a:avLst/>
              <a:gdLst>
                <a:gd name="T0" fmla="*/ 2798 w 2798"/>
                <a:gd name="T1" fmla="*/ 11914 h 12029"/>
                <a:gd name="T2" fmla="*/ 2653 w 2798"/>
                <a:gd name="T3" fmla="*/ 12029 h 12029"/>
                <a:gd name="T4" fmla="*/ 144 w 2798"/>
                <a:gd name="T5" fmla="*/ 12029 h 12029"/>
                <a:gd name="T6" fmla="*/ 0 w 2798"/>
                <a:gd name="T7" fmla="*/ 11914 h 12029"/>
                <a:gd name="T8" fmla="*/ 0 w 2798"/>
                <a:gd name="T9" fmla="*/ 0 h 12029"/>
                <a:gd name="T10" fmla="*/ 2798 w 2798"/>
                <a:gd name="T11" fmla="*/ 0 h 12029"/>
                <a:gd name="T12" fmla="*/ 2798 w 2798"/>
                <a:gd name="T13" fmla="*/ 11914 h 12029"/>
                <a:gd name="T14" fmla="*/ 2798 w 2798"/>
                <a:gd name="T15" fmla="*/ 11914 h 120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8" h="12029">
                  <a:moveTo>
                    <a:pt x="2798" y="11914"/>
                  </a:moveTo>
                  <a:lnTo>
                    <a:pt x="2653" y="12029"/>
                  </a:lnTo>
                  <a:lnTo>
                    <a:pt x="144" y="12029"/>
                  </a:lnTo>
                  <a:lnTo>
                    <a:pt x="0" y="11914"/>
                  </a:lnTo>
                  <a:lnTo>
                    <a:pt x="0" y="0"/>
                  </a:lnTo>
                  <a:lnTo>
                    <a:pt x="2798" y="0"/>
                  </a:lnTo>
                  <a:lnTo>
                    <a:pt x="2798" y="11914"/>
                  </a:lnTo>
                  <a:lnTo>
                    <a:pt x="2798" y="11914"/>
                  </a:lnTo>
                  <a:close/>
                </a:path>
              </a:pathLst>
            </a:custGeom>
            <a:solidFill>
              <a:srgbClr val="ADB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1831">
              <a:extLst>
                <a:ext uri="{FF2B5EF4-FFF2-40B4-BE49-F238E27FC236}">
                  <a16:creationId xmlns:a16="http://schemas.microsoft.com/office/drawing/2014/main" id="{216EA6A5-9027-37FC-F135-6511F5B54D42}"/>
                </a:ext>
              </a:extLst>
            </p:cNvPr>
            <p:cNvSpPr>
              <a:spLocks noChangeArrowheads="1"/>
            </p:cNvSpPr>
            <p:nvPr/>
          </p:nvSpPr>
          <p:spPr bwMode="gray">
            <a:xfrm>
              <a:off x="9221565" y="1932137"/>
              <a:ext cx="39562" cy="410422"/>
            </a:xfrm>
            <a:prstGeom prst="rect">
              <a:avLst/>
            </a:prstGeom>
            <a:solidFill>
              <a:srgbClr val="50BE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1832">
              <a:extLst>
                <a:ext uri="{FF2B5EF4-FFF2-40B4-BE49-F238E27FC236}">
                  <a16:creationId xmlns:a16="http://schemas.microsoft.com/office/drawing/2014/main" id="{FB81A2D1-2A94-4BDA-AD69-9FB98585B722}"/>
                </a:ext>
              </a:extLst>
            </p:cNvPr>
            <p:cNvSpPr>
              <a:spLocks noChangeArrowheads="1"/>
            </p:cNvSpPr>
            <p:nvPr/>
          </p:nvSpPr>
          <p:spPr bwMode="gray">
            <a:xfrm>
              <a:off x="9181009" y="1932137"/>
              <a:ext cx="40556" cy="410422"/>
            </a:xfrm>
            <a:prstGeom prst="rect">
              <a:avLst/>
            </a:prstGeom>
            <a:solidFill>
              <a:srgbClr val="238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1833">
              <a:extLst>
                <a:ext uri="{FF2B5EF4-FFF2-40B4-BE49-F238E27FC236}">
                  <a16:creationId xmlns:a16="http://schemas.microsoft.com/office/drawing/2014/main" id="{1A48E569-0E07-753B-6109-90D220CF9D18}"/>
                </a:ext>
              </a:extLst>
            </p:cNvPr>
            <p:cNvSpPr>
              <a:spLocks noChangeArrowheads="1"/>
            </p:cNvSpPr>
            <p:nvPr/>
          </p:nvSpPr>
          <p:spPr bwMode="gray">
            <a:xfrm>
              <a:off x="9221565" y="1984553"/>
              <a:ext cx="39562" cy="76174"/>
            </a:xfrm>
            <a:prstGeom prst="rect">
              <a:avLst/>
            </a:prstGeom>
            <a:solidFill>
              <a:srgbClr val="7DD2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1834">
              <a:extLst>
                <a:ext uri="{FF2B5EF4-FFF2-40B4-BE49-F238E27FC236}">
                  <a16:creationId xmlns:a16="http://schemas.microsoft.com/office/drawing/2014/main" id="{FC1F1F1F-382A-1DD2-FDA7-2704CA3728BA}"/>
                </a:ext>
              </a:extLst>
            </p:cNvPr>
            <p:cNvSpPr>
              <a:spLocks noChangeArrowheads="1"/>
            </p:cNvSpPr>
            <p:nvPr/>
          </p:nvSpPr>
          <p:spPr bwMode="gray">
            <a:xfrm>
              <a:off x="9181009" y="1984553"/>
              <a:ext cx="40556" cy="76174"/>
            </a:xfrm>
            <a:prstGeom prst="rect">
              <a:avLst/>
            </a:prstGeom>
            <a:solidFill>
              <a:srgbClr val="41AA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1835">
              <a:extLst>
                <a:ext uri="{FF2B5EF4-FFF2-40B4-BE49-F238E27FC236}">
                  <a16:creationId xmlns:a16="http://schemas.microsoft.com/office/drawing/2014/main" id="{2270FF77-6A09-54E7-6F20-4D661B5E52EE}"/>
                </a:ext>
              </a:extLst>
            </p:cNvPr>
            <p:cNvSpPr>
              <a:spLocks noChangeArrowheads="1"/>
            </p:cNvSpPr>
            <p:nvPr/>
          </p:nvSpPr>
          <p:spPr bwMode="gray">
            <a:xfrm>
              <a:off x="9369867" y="1967755"/>
              <a:ext cx="27700" cy="374804"/>
            </a:xfrm>
            <a:prstGeom prst="rect">
              <a:avLst/>
            </a:prstGeom>
            <a:solidFill>
              <a:srgbClr val="4B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Rectangle 1836">
              <a:extLst>
                <a:ext uri="{FF2B5EF4-FFF2-40B4-BE49-F238E27FC236}">
                  <a16:creationId xmlns:a16="http://schemas.microsoft.com/office/drawing/2014/main" id="{6D33D8C5-1A4F-DDC4-670C-234E35934742}"/>
                </a:ext>
              </a:extLst>
            </p:cNvPr>
            <p:cNvSpPr>
              <a:spLocks noChangeArrowheads="1"/>
            </p:cNvSpPr>
            <p:nvPr/>
          </p:nvSpPr>
          <p:spPr bwMode="gray">
            <a:xfrm>
              <a:off x="9341208" y="1967755"/>
              <a:ext cx="28659" cy="374804"/>
            </a:xfrm>
            <a:prstGeom prst="rect">
              <a:avLst/>
            </a:prstGeom>
            <a:solidFill>
              <a:srgbClr val="2391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1837">
              <a:extLst>
                <a:ext uri="{FF2B5EF4-FFF2-40B4-BE49-F238E27FC236}">
                  <a16:creationId xmlns:a16="http://schemas.microsoft.com/office/drawing/2014/main" id="{373B1417-E97F-71BF-7760-A04845BB1081}"/>
                </a:ext>
              </a:extLst>
            </p:cNvPr>
            <p:cNvSpPr>
              <a:spLocks noChangeArrowheads="1"/>
            </p:cNvSpPr>
            <p:nvPr/>
          </p:nvSpPr>
          <p:spPr bwMode="gray">
            <a:xfrm>
              <a:off x="9369867" y="2015236"/>
              <a:ext cx="27700" cy="69215"/>
            </a:xfrm>
            <a:prstGeom prst="rect">
              <a:avLst/>
            </a:prstGeom>
            <a:solidFill>
              <a:srgbClr val="78CD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1838">
              <a:extLst>
                <a:ext uri="{FF2B5EF4-FFF2-40B4-BE49-F238E27FC236}">
                  <a16:creationId xmlns:a16="http://schemas.microsoft.com/office/drawing/2014/main" id="{8C27280A-CF78-B8C0-1291-E9610E11BFE7}"/>
                </a:ext>
              </a:extLst>
            </p:cNvPr>
            <p:cNvSpPr>
              <a:spLocks noChangeArrowheads="1"/>
            </p:cNvSpPr>
            <p:nvPr/>
          </p:nvSpPr>
          <p:spPr bwMode="gray">
            <a:xfrm>
              <a:off x="9341208" y="2015236"/>
              <a:ext cx="28659" cy="69215"/>
            </a:xfrm>
            <a:prstGeom prst="rect">
              <a:avLst/>
            </a:prstGeom>
            <a:solidFill>
              <a:srgbClr val="41AA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1839">
              <a:extLst>
                <a:ext uri="{FF2B5EF4-FFF2-40B4-BE49-F238E27FC236}">
                  <a16:creationId xmlns:a16="http://schemas.microsoft.com/office/drawing/2014/main" id="{F5743EC8-E63F-533D-D910-8CE630F137B6}"/>
                </a:ext>
              </a:extLst>
            </p:cNvPr>
            <p:cNvSpPr>
              <a:spLocks/>
            </p:cNvSpPr>
            <p:nvPr/>
          </p:nvSpPr>
          <p:spPr bwMode="gray">
            <a:xfrm>
              <a:off x="9299659" y="1985548"/>
              <a:ext cx="28694" cy="357011"/>
            </a:xfrm>
            <a:custGeom>
              <a:avLst/>
              <a:gdLst>
                <a:gd name="T0" fmla="*/ 29 w 29"/>
                <a:gd name="T1" fmla="*/ 361 h 361"/>
                <a:gd name="T2" fmla="*/ 29 w 29"/>
                <a:gd name="T3" fmla="*/ 0 h 361"/>
                <a:gd name="T4" fmla="*/ 0 w 29"/>
                <a:gd name="T5" fmla="*/ 0 h 361"/>
                <a:gd name="T6" fmla="*/ 0 w 29"/>
                <a:gd name="T7" fmla="*/ 361 h 361"/>
                <a:gd name="T8" fmla="*/ 29 w 29"/>
                <a:gd name="T9" fmla="*/ 361 h 361"/>
              </a:gdLst>
              <a:ahLst/>
              <a:cxnLst>
                <a:cxn ang="0">
                  <a:pos x="T0" y="T1"/>
                </a:cxn>
                <a:cxn ang="0">
                  <a:pos x="T2" y="T3"/>
                </a:cxn>
                <a:cxn ang="0">
                  <a:pos x="T4" y="T5"/>
                </a:cxn>
                <a:cxn ang="0">
                  <a:pos x="T6" y="T7"/>
                </a:cxn>
                <a:cxn ang="0">
                  <a:pos x="T8" y="T9"/>
                </a:cxn>
              </a:cxnLst>
              <a:rect l="0" t="0" r="r" b="b"/>
              <a:pathLst>
                <a:path w="29" h="361">
                  <a:moveTo>
                    <a:pt x="29" y="361"/>
                  </a:moveTo>
                  <a:cubicBezTo>
                    <a:pt x="29" y="338"/>
                    <a:pt x="29" y="261"/>
                    <a:pt x="29" y="0"/>
                  </a:cubicBezTo>
                  <a:cubicBezTo>
                    <a:pt x="29" y="0"/>
                    <a:pt x="29" y="0"/>
                    <a:pt x="0" y="0"/>
                  </a:cubicBezTo>
                  <a:cubicBezTo>
                    <a:pt x="0" y="0"/>
                    <a:pt x="0" y="0"/>
                    <a:pt x="0" y="361"/>
                  </a:cubicBezTo>
                  <a:lnTo>
                    <a:pt x="29" y="361"/>
                  </a:ln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1840">
              <a:extLst>
                <a:ext uri="{FF2B5EF4-FFF2-40B4-BE49-F238E27FC236}">
                  <a16:creationId xmlns:a16="http://schemas.microsoft.com/office/drawing/2014/main" id="{1D830026-5CAA-169F-0AEC-E45907A3763E}"/>
                </a:ext>
              </a:extLst>
            </p:cNvPr>
            <p:cNvSpPr>
              <a:spLocks/>
            </p:cNvSpPr>
            <p:nvPr/>
          </p:nvSpPr>
          <p:spPr bwMode="gray">
            <a:xfrm>
              <a:off x="9270005" y="1985548"/>
              <a:ext cx="29654" cy="357011"/>
            </a:xfrm>
            <a:custGeom>
              <a:avLst/>
              <a:gdLst>
                <a:gd name="T0" fmla="*/ 30 w 30"/>
                <a:gd name="T1" fmla="*/ 361 h 361"/>
                <a:gd name="T2" fmla="*/ 30 w 30"/>
                <a:gd name="T3" fmla="*/ 0 h 361"/>
                <a:gd name="T4" fmla="*/ 0 w 30"/>
                <a:gd name="T5" fmla="*/ 0 h 361"/>
                <a:gd name="T6" fmla="*/ 0 w 30"/>
                <a:gd name="T7" fmla="*/ 361 h 361"/>
                <a:gd name="T8" fmla="*/ 30 w 30"/>
                <a:gd name="T9" fmla="*/ 361 h 361"/>
              </a:gdLst>
              <a:ahLst/>
              <a:cxnLst>
                <a:cxn ang="0">
                  <a:pos x="T0" y="T1"/>
                </a:cxn>
                <a:cxn ang="0">
                  <a:pos x="T2" y="T3"/>
                </a:cxn>
                <a:cxn ang="0">
                  <a:pos x="T4" y="T5"/>
                </a:cxn>
                <a:cxn ang="0">
                  <a:pos x="T6" y="T7"/>
                </a:cxn>
                <a:cxn ang="0">
                  <a:pos x="T8" y="T9"/>
                </a:cxn>
              </a:cxnLst>
              <a:rect l="0" t="0" r="r" b="b"/>
              <a:pathLst>
                <a:path w="30" h="361">
                  <a:moveTo>
                    <a:pt x="30" y="361"/>
                  </a:moveTo>
                  <a:cubicBezTo>
                    <a:pt x="30" y="355"/>
                    <a:pt x="30" y="311"/>
                    <a:pt x="30" y="0"/>
                  </a:cubicBezTo>
                  <a:cubicBezTo>
                    <a:pt x="30" y="0"/>
                    <a:pt x="30" y="0"/>
                    <a:pt x="0" y="0"/>
                  </a:cubicBezTo>
                  <a:cubicBezTo>
                    <a:pt x="0" y="0"/>
                    <a:pt x="0" y="0"/>
                    <a:pt x="0" y="361"/>
                  </a:cubicBezTo>
                  <a:lnTo>
                    <a:pt x="30" y="361"/>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1841">
              <a:extLst>
                <a:ext uri="{FF2B5EF4-FFF2-40B4-BE49-F238E27FC236}">
                  <a16:creationId xmlns:a16="http://schemas.microsoft.com/office/drawing/2014/main" id="{403880CC-6B89-889A-14CE-997EEFBA5326}"/>
                </a:ext>
              </a:extLst>
            </p:cNvPr>
            <p:cNvSpPr>
              <a:spLocks noChangeArrowheads="1"/>
            </p:cNvSpPr>
            <p:nvPr/>
          </p:nvSpPr>
          <p:spPr bwMode="gray">
            <a:xfrm>
              <a:off x="9324410" y="1975674"/>
              <a:ext cx="9873" cy="366884"/>
            </a:xfrm>
            <a:prstGeom prst="rect">
              <a:avLst/>
            </a:prstGeom>
            <a:solidFill>
              <a:srgbClr val="238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Rectangle 1842">
              <a:extLst>
                <a:ext uri="{FF2B5EF4-FFF2-40B4-BE49-F238E27FC236}">
                  <a16:creationId xmlns:a16="http://schemas.microsoft.com/office/drawing/2014/main" id="{96854BF5-3960-5462-CDFB-E794392696CC}"/>
                </a:ext>
              </a:extLst>
            </p:cNvPr>
            <p:cNvSpPr>
              <a:spLocks noChangeArrowheads="1"/>
            </p:cNvSpPr>
            <p:nvPr/>
          </p:nvSpPr>
          <p:spPr bwMode="gray">
            <a:xfrm>
              <a:off x="9265068" y="1975674"/>
              <a:ext cx="9873" cy="366884"/>
            </a:xfrm>
            <a:prstGeom prst="rect">
              <a:avLst/>
            </a:prstGeom>
            <a:solidFill>
              <a:srgbClr val="238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2125">
              <a:extLst>
                <a:ext uri="{FF2B5EF4-FFF2-40B4-BE49-F238E27FC236}">
                  <a16:creationId xmlns:a16="http://schemas.microsoft.com/office/drawing/2014/main" id="{80DE0971-8547-B5CC-1410-7EC976ABE731}"/>
                </a:ext>
              </a:extLst>
            </p:cNvPr>
            <p:cNvSpPr>
              <a:spLocks/>
            </p:cNvSpPr>
            <p:nvPr/>
          </p:nvSpPr>
          <p:spPr bwMode="gray">
            <a:xfrm>
              <a:off x="8848784" y="1725451"/>
              <a:ext cx="104800" cy="175043"/>
            </a:xfrm>
            <a:custGeom>
              <a:avLst/>
              <a:gdLst>
                <a:gd name="T0" fmla="*/ 462 w 3057"/>
                <a:gd name="T1" fmla="*/ 520 h 5106"/>
                <a:gd name="T2" fmla="*/ 3057 w 3057"/>
                <a:gd name="T3" fmla="*/ 0 h 5106"/>
                <a:gd name="T4" fmla="*/ 2221 w 3057"/>
                <a:gd name="T5" fmla="*/ 2337 h 5106"/>
                <a:gd name="T6" fmla="*/ 1586 w 3057"/>
                <a:gd name="T7" fmla="*/ 2654 h 5106"/>
                <a:gd name="T8" fmla="*/ 923 w 3057"/>
                <a:gd name="T9" fmla="*/ 3635 h 5106"/>
                <a:gd name="T10" fmla="*/ 577 w 3057"/>
                <a:gd name="T11" fmla="*/ 4356 h 5106"/>
                <a:gd name="T12" fmla="*/ 0 w 3057"/>
                <a:gd name="T13" fmla="*/ 5106 h 5106"/>
                <a:gd name="T14" fmla="*/ 144 w 3057"/>
                <a:gd name="T15" fmla="*/ 4385 h 5106"/>
                <a:gd name="T16" fmla="*/ 462 w 3057"/>
                <a:gd name="T17" fmla="*/ 520 h 5106"/>
                <a:gd name="T18" fmla="*/ 462 w 3057"/>
                <a:gd name="T19" fmla="*/ 520 h 5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7" h="5106">
                  <a:moveTo>
                    <a:pt x="462" y="520"/>
                  </a:moveTo>
                  <a:lnTo>
                    <a:pt x="3057" y="0"/>
                  </a:lnTo>
                  <a:lnTo>
                    <a:pt x="2221" y="2337"/>
                  </a:lnTo>
                  <a:lnTo>
                    <a:pt x="1586" y="2654"/>
                  </a:lnTo>
                  <a:lnTo>
                    <a:pt x="923" y="3635"/>
                  </a:lnTo>
                  <a:lnTo>
                    <a:pt x="577" y="4356"/>
                  </a:lnTo>
                  <a:lnTo>
                    <a:pt x="0" y="5106"/>
                  </a:lnTo>
                  <a:lnTo>
                    <a:pt x="144" y="4385"/>
                  </a:lnTo>
                  <a:lnTo>
                    <a:pt x="462" y="520"/>
                  </a:lnTo>
                  <a:lnTo>
                    <a:pt x="462" y="520"/>
                  </a:lnTo>
                  <a:close/>
                </a:path>
              </a:pathLst>
            </a:custGeom>
            <a:solidFill>
              <a:srgbClr val="96A5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2" name="Group 101">
            <a:extLst>
              <a:ext uri="{FF2B5EF4-FFF2-40B4-BE49-F238E27FC236}">
                <a16:creationId xmlns:a16="http://schemas.microsoft.com/office/drawing/2014/main" id="{223C8498-DD70-776A-9B2D-65C1EA87996B}"/>
              </a:ext>
            </a:extLst>
          </p:cNvPr>
          <p:cNvGrpSpPr/>
          <p:nvPr/>
        </p:nvGrpSpPr>
        <p:grpSpPr>
          <a:xfrm>
            <a:off x="1581026" y="1765822"/>
            <a:ext cx="1339323" cy="1454400"/>
            <a:chOff x="1220760" y="1265595"/>
            <a:chExt cx="1798595" cy="1926467"/>
          </a:xfrm>
        </p:grpSpPr>
        <p:sp>
          <p:nvSpPr>
            <p:cNvPr id="103" name="Freeform 1646">
              <a:extLst>
                <a:ext uri="{FF2B5EF4-FFF2-40B4-BE49-F238E27FC236}">
                  <a16:creationId xmlns:a16="http://schemas.microsoft.com/office/drawing/2014/main" id="{D7869CD0-C252-B10B-BE44-B7C28AF00DDB}"/>
                </a:ext>
              </a:extLst>
            </p:cNvPr>
            <p:cNvSpPr>
              <a:spLocks/>
            </p:cNvSpPr>
            <p:nvPr/>
          </p:nvSpPr>
          <p:spPr bwMode="gray">
            <a:xfrm>
              <a:off x="1808111" y="2299054"/>
              <a:ext cx="116662" cy="45492"/>
            </a:xfrm>
            <a:custGeom>
              <a:avLst/>
              <a:gdLst>
                <a:gd name="T0" fmla="*/ 117 w 118"/>
                <a:gd name="T1" fmla="*/ 46 h 46"/>
                <a:gd name="T2" fmla="*/ 118 w 118"/>
                <a:gd name="T3" fmla="*/ 36 h 46"/>
                <a:gd name="T4" fmla="*/ 82 w 118"/>
                <a:gd name="T5" fmla="*/ 0 h 46"/>
                <a:gd name="T6" fmla="*/ 36 w 118"/>
                <a:gd name="T7" fmla="*/ 0 h 46"/>
                <a:gd name="T8" fmla="*/ 0 w 118"/>
                <a:gd name="T9" fmla="*/ 36 h 46"/>
                <a:gd name="T10" fmla="*/ 1 w 118"/>
                <a:gd name="T11" fmla="*/ 46 h 46"/>
                <a:gd name="T12" fmla="*/ 117 w 11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118" h="46">
                  <a:moveTo>
                    <a:pt x="117" y="46"/>
                  </a:moveTo>
                  <a:cubicBezTo>
                    <a:pt x="118" y="43"/>
                    <a:pt x="118" y="40"/>
                    <a:pt x="118" y="36"/>
                  </a:cubicBezTo>
                  <a:cubicBezTo>
                    <a:pt x="118" y="16"/>
                    <a:pt x="102" y="0"/>
                    <a:pt x="82" y="0"/>
                  </a:cubicBezTo>
                  <a:cubicBezTo>
                    <a:pt x="36" y="0"/>
                    <a:pt x="36" y="0"/>
                    <a:pt x="36" y="0"/>
                  </a:cubicBezTo>
                  <a:cubicBezTo>
                    <a:pt x="16" y="0"/>
                    <a:pt x="0" y="16"/>
                    <a:pt x="0" y="36"/>
                  </a:cubicBezTo>
                  <a:cubicBezTo>
                    <a:pt x="0" y="40"/>
                    <a:pt x="0" y="43"/>
                    <a:pt x="1" y="46"/>
                  </a:cubicBezTo>
                  <a:lnTo>
                    <a:pt x="117" y="46"/>
                  </a:lnTo>
                  <a:close/>
                </a:path>
              </a:pathLst>
            </a:custGeom>
            <a:solidFill>
              <a:srgbClr val="ADB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661">
              <a:extLst>
                <a:ext uri="{FF2B5EF4-FFF2-40B4-BE49-F238E27FC236}">
                  <a16:creationId xmlns:a16="http://schemas.microsoft.com/office/drawing/2014/main" id="{726740D8-9BD0-6C52-F295-A21E5794D13A}"/>
                </a:ext>
              </a:extLst>
            </p:cNvPr>
            <p:cNvSpPr>
              <a:spLocks/>
            </p:cNvSpPr>
            <p:nvPr/>
          </p:nvSpPr>
          <p:spPr bwMode="gray">
            <a:xfrm>
              <a:off x="2073108" y="2626378"/>
              <a:ext cx="534933" cy="55400"/>
            </a:xfrm>
            <a:custGeom>
              <a:avLst/>
              <a:gdLst>
                <a:gd name="T0" fmla="*/ 486 w 541"/>
                <a:gd name="T1" fmla="*/ 0 h 56"/>
                <a:gd name="T2" fmla="*/ 57 w 541"/>
                <a:gd name="T3" fmla="*/ 0 h 56"/>
                <a:gd name="T4" fmla="*/ 0 w 541"/>
                <a:gd name="T5" fmla="*/ 56 h 56"/>
                <a:gd name="T6" fmla="*/ 541 w 541"/>
                <a:gd name="T7" fmla="*/ 56 h 56"/>
                <a:gd name="T8" fmla="*/ 486 w 541"/>
                <a:gd name="T9" fmla="*/ 0 h 56"/>
              </a:gdLst>
              <a:ahLst/>
              <a:cxnLst>
                <a:cxn ang="0">
                  <a:pos x="T0" y="T1"/>
                </a:cxn>
                <a:cxn ang="0">
                  <a:pos x="T2" y="T3"/>
                </a:cxn>
                <a:cxn ang="0">
                  <a:pos x="T4" y="T5"/>
                </a:cxn>
                <a:cxn ang="0">
                  <a:pos x="T6" y="T7"/>
                </a:cxn>
                <a:cxn ang="0">
                  <a:pos x="T8" y="T9"/>
                </a:cxn>
              </a:cxnLst>
              <a:rect l="0" t="0" r="r" b="b"/>
              <a:pathLst>
                <a:path w="541" h="56">
                  <a:moveTo>
                    <a:pt x="486" y="0"/>
                  </a:moveTo>
                  <a:cubicBezTo>
                    <a:pt x="57" y="0"/>
                    <a:pt x="57" y="0"/>
                    <a:pt x="57" y="0"/>
                  </a:cubicBezTo>
                  <a:cubicBezTo>
                    <a:pt x="25" y="0"/>
                    <a:pt x="0" y="25"/>
                    <a:pt x="0" y="56"/>
                  </a:cubicBezTo>
                  <a:cubicBezTo>
                    <a:pt x="541" y="56"/>
                    <a:pt x="541" y="56"/>
                    <a:pt x="541" y="56"/>
                  </a:cubicBezTo>
                  <a:cubicBezTo>
                    <a:pt x="541" y="25"/>
                    <a:pt x="516" y="0"/>
                    <a:pt x="486" y="0"/>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662">
              <a:extLst>
                <a:ext uri="{FF2B5EF4-FFF2-40B4-BE49-F238E27FC236}">
                  <a16:creationId xmlns:a16="http://schemas.microsoft.com/office/drawing/2014/main" id="{21EAE5B6-A630-E55B-93B2-71F39AF5ABE2}"/>
                </a:ext>
              </a:extLst>
            </p:cNvPr>
            <p:cNvSpPr>
              <a:spLocks/>
            </p:cNvSpPr>
            <p:nvPr/>
          </p:nvSpPr>
          <p:spPr bwMode="gray">
            <a:xfrm>
              <a:off x="2073108" y="2681776"/>
              <a:ext cx="534933" cy="37573"/>
            </a:xfrm>
            <a:custGeom>
              <a:avLst/>
              <a:gdLst>
                <a:gd name="T0" fmla="*/ 0 w 15604"/>
                <a:gd name="T1" fmla="*/ 0 h 1096"/>
                <a:gd name="T2" fmla="*/ 15604 w 15604"/>
                <a:gd name="T3" fmla="*/ 0 h 1096"/>
                <a:gd name="T4" fmla="*/ 15604 w 15604"/>
                <a:gd name="T5" fmla="*/ 1096 h 1096"/>
                <a:gd name="T6" fmla="*/ 0 w 15604"/>
                <a:gd name="T7" fmla="*/ 1096 h 1096"/>
                <a:gd name="T8" fmla="*/ 0 w 15604"/>
                <a:gd name="T9" fmla="*/ 0 h 1096"/>
                <a:gd name="T10" fmla="*/ 0 w 15604"/>
                <a:gd name="T11" fmla="*/ 0 h 1096"/>
              </a:gdLst>
              <a:ahLst/>
              <a:cxnLst>
                <a:cxn ang="0">
                  <a:pos x="T0" y="T1"/>
                </a:cxn>
                <a:cxn ang="0">
                  <a:pos x="T2" y="T3"/>
                </a:cxn>
                <a:cxn ang="0">
                  <a:pos x="T4" y="T5"/>
                </a:cxn>
                <a:cxn ang="0">
                  <a:pos x="T6" y="T7"/>
                </a:cxn>
                <a:cxn ang="0">
                  <a:pos x="T8" y="T9"/>
                </a:cxn>
                <a:cxn ang="0">
                  <a:pos x="T10" y="T11"/>
                </a:cxn>
              </a:cxnLst>
              <a:rect l="0" t="0" r="r" b="b"/>
              <a:pathLst>
                <a:path w="15604" h="1096">
                  <a:moveTo>
                    <a:pt x="0" y="0"/>
                  </a:moveTo>
                  <a:lnTo>
                    <a:pt x="15604" y="0"/>
                  </a:lnTo>
                  <a:lnTo>
                    <a:pt x="15604" y="1096"/>
                  </a:lnTo>
                  <a:lnTo>
                    <a:pt x="0" y="1096"/>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663">
              <a:extLst>
                <a:ext uri="{FF2B5EF4-FFF2-40B4-BE49-F238E27FC236}">
                  <a16:creationId xmlns:a16="http://schemas.microsoft.com/office/drawing/2014/main" id="{F9A0C6F0-ED48-CC63-E2A0-2CCD801B2AC0}"/>
                </a:ext>
              </a:extLst>
            </p:cNvPr>
            <p:cNvSpPr>
              <a:spLocks/>
            </p:cNvSpPr>
            <p:nvPr/>
          </p:nvSpPr>
          <p:spPr bwMode="gray">
            <a:xfrm>
              <a:off x="2088912" y="2967585"/>
              <a:ext cx="504285" cy="22728"/>
            </a:xfrm>
            <a:custGeom>
              <a:avLst/>
              <a:gdLst>
                <a:gd name="T0" fmla="*/ 0 w 14710"/>
                <a:gd name="T1" fmla="*/ 0 h 663"/>
                <a:gd name="T2" fmla="*/ 14710 w 14710"/>
                <a:gd name="T3" fmla="*/ 0 h 663"/>
                <a:gd name="T4" fmla="*/ 14710 w 14710"/>
                <a:gd name="T5" fmla="*/ 663 h 663"/>
                <a:gd name="T6" fmla="*/ 0 w 14710"/>
                <a:gd name="T7" fmla="*/ 663 h 663"/>
                <a:gd name="T8" fmla="*/ 0 w 14710"/>
                <a:gd name="T9" fmla="*/ 0 h 663"/>
                <a:gd name="T10" fmla="*/ 0 w 14710"/>
                <a:gd name="T11" fmla="*/ 0 h 663"/>
              </a:gdLst>
              <a:ahLst/>
              <a:cxnLst>
                <a:cxn ang="0">
                  <a:pos x="T0" y="T1"/>
                </a:cxn>
                <a:cxn ang="0">
                  <a:pos x="T2" y="T3"/>
                </a:cxn>
                <a:cxn ang="0">
                  <a:pos x="T4" y="T5"/>
                </a:cxn>
                <a:cxn ang="0">
                  <a:pos x="T6" y="T7"/>
                </a:cxn>
                <a:cxn ang="0">
                  <a:pos x="T8" y="T9"/>
                </a:cxn>
                <a:cxn ang="0">
                  <a:pos x="T10" y="T11"/>
                </a:cxn>
              </a:cxnLst>
              <a:rect l="0" t="0" r="r" b="b"/>
              <a:pathLst>
                <a:path w="14710" h="663">
                  <a:moveTo>
                    <a:pt x="0" y="0"/>
                  </a:moveTo>
                  <a:lnTo>
                    <a:pt x="14710" y="0"/>
                  </a:lnTo>
                  <a:lnTo>
                    <a:pt x="14710" y="663"/>
                  </a:lnTo>
                  <a:lnTo>
                    <a:pt x="0" y="663"/>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664">
              <a:extLst>
                <a:ext uri="{FF2B5EF4-FFF2-40B4-BE49-F238E27FC236}">
                  <a16:creationId xmlns:a16="http://schemas.microsoft.com/office/drawing/2014/main" id="{85ECF3B0-D8AE-B931-139B-5C25CFC32B1C}"/>
                </a:ext>
              </a:extLst>
            </p:cNvPr>
            <p:cNvSpPr>
              <a:spLocks/>
            </p:cNvSpPr>
            <p:nvPr/>
          </p:nvSpPr>
          <p:spPr bwMode="gray">
            <a:xfrm>
              <a:off x="2073108" y="2306974"/>
              <a:ext cx="32636" cy="885088"/>
            </a:xfrm>
            <a:custGeom>
              <a:avLst/>
              <a:gdLst>
                <a:gd name="T0" fmla="*/ 0 w 952"/>
                <a:gd name="T1" fmla="*/ 0 h 25818"/>
                <a:gd name="T2" fmla="*/ 952 w 952"/>
                <a:gd name="T3" fmla="*/ 0 h 25818"/>
                <a:gd name="T4" fmla="*/ 952 w 952"/>
                <a:gd name="T5" fmla="*/ 25818 h 25818"/>
                <a:gd name="T6" fmla="*/ 0 w 952"/>
                <a:gd name="T7" fmla="*/ 25818 h 25818"/>
                <a:gd name="T8" fmla="*/ 0 w 952"/>
                <a:gd name="T9" fmla="*/ 0 h 25818"/>
                <a:gd name="T10" fmla="*/ 0 w 952"/>
                <a:gd name="T11" fmla="*/ 0 h 25818"/>
              </a:gdLst>
              <a:ahLst/>
              <a:cxnLst>
                <a:cxn ang="0">
                  <a:pos x="T0" y="T1"/>
                </a:cxn>
                <a:cxn ang="0">
                  <a:pos x="T2" y="T3"/>
                </a:cxn>
                <a:cxn ang="0">
                  <a:pos x="T4" y="T5"/>
                </a:cxn>
                <a:cxn ang="0">
                  <a:pos x="T6" y="T7"/>
                </a:cxn>
                <a:cxn ang="0">
                  <a:pos x="T8" y="T9"/>
                </a:cxn>
                <a:cxn ang="0">
                  <a:pos x="T10" y="T11"/>
                </a:cxn>
              </a:cxnLst>
              <a:rect l="0" t="0" r="r" b="b"/>
              <a:pathLst>
                <a:path w="952" h="25818">
                  <a:moveTo>
                    <a:pt x="0" y="0"/>
                  </a:moveTo>
                  <a:lnTo>
                    <a:pt x="952" y="0"/>
                  </a:lnTo>
                  <a:lnTo>
                    <a:pt x="952"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665">
              <a:extLst>
                <a:ext uri="{FF2B5EF4-FFF2-40B4-BE49-F238E27FC236}">
                  <a16:creationId xmlns:a16="http://schemas.microsoft.com/office/drawing/2014/main" id="{AABDE85D-6510-8966-6BAB-0F9D1EC52E0C}"/>
                </a:ext>
              </a:extLst>
            </p:cNvPr>
            <p:cNvSpPr>
              <a:spLocks/>
            </p:cNvSpPr>
            <p:nvPr/>
          </p:nvSpPr>
          <p:spPr bwMode="gray">
            <a:xfrm>
              <a:off x="2576400" y="2306974"/>
              <a:ext cx="31642" cy="885088"/>
            </a:xfrm>
            <a:custGeom>
              <a:avLst/>
              <a:gdLst>
                <a:gd name="T0" fmla="*/ 0 w 923"/>
                <a:gd name="T1" fmla="*/ 0 h 25818"/>
                <a:gd name="T2" fmla="*/ 923 w 923"/>
                <a:gd name="T3" fmla="*/ 0 h 25818"/>
                <a:gd name="T4" fmla="*/ 923 w 923"/>
                <a:gd name="T5" fmla="*/ 25818 h 25818"/>
                <a:gd name="T6" fmla="*/ 0 w 923"/>
                <a:gd name="T7" fmla="*/ 25818 h 25818"/>
                <a:gd name="T8" fmla="*/ 0 w 923"/>
                <a:gd name="T9" fmla="*/ 0 h 25818"/>
                <a:gd name="T10" fmla="*/ 0 w 923"/>
                <a:gd name="T11" fmla="*/ 0 h 25818"/>
              </a:gdLst>
              <a:ahLst/>
              <a:cxnLst>
                <a:cxn ang="0">
                  <a:pos x="T0" y="T1"/>
                </a:cxn>
                <a:cxn ang="0">
                  <a:pos x="T2" y="T3"/>
                </a:cxn>
                <a:cxn ang="0">
                  <a:pos x="T4" y="T5"/>
                </a:cxn>
                <a:cxn ang="0">
                  <a:pos x="T6" y="T7"/>
                </a:cxn>
                <a:cxn ang="0">
                  <a:pos x="T8" y="T9"/>
                </a:cxn>
                <a:cxn ang="0">
                  <a:pos x="T10" y="T11"/>
                </a:cxn>
              </a:cxnLst>
              <a:rect l="0" t="0" r="r" b="b"/>
              <a:pathLst>
                <a:path w="923" h="25818">
                  <a:moveTo>
                    <a:pt x="0" y="0"/>
                  </a:moveTo>
                  <a:lnTo>
                    <a:pt x="923" y="0"/>
                  </a:lnTo>
                  <a:lnTo>
                    <a:pt x="923"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666">
              <a:extLst>
                <a:ext uri="{FF2B5EF4-FFF2-40B4-BE49-F238E27FC236}">
                  <a16:creationId xmlns:a16="http://schemas.microsoft.com/office/drawing/2014/main" id="{134C735D-40EE-94FC-95A7-3BDC18AC0C2B}"/>
                </a:ext>
              </a:extLst>
            </p:cNvPr>
            <p:cNvSpPr>
              <a:spLocks/>
            </p:cNvSpPr>
            <p:nvPr/>
          </p:nvSpPr>
          <p:spPr bwMode="gray">
            <a:xfrm>
              <a:off x="2073108" y="2098300"/>
              <a:ext cx="534933" cy="208673"/>
            </a:xfrm>
            <a:custGeom>
              <a:avLst/>
              <a:gdLst>
                <a:gd name="T0" fmla="*/ 405 w 541"/>
                <a:gd name="T1" fmla="*/ 0 h 211"/>
                <a:gd name="T2" fmla="*/ 137 w 541"/>
                <a:gd name="T3" fmla="*/ 0 h 211"/>
                <a:gd name="T4" fmla="*/ 0 w 541"/>
                <a:gd name="T5" fmla="*/ 119 h 211"/>
                <a:gd name="T6" fmla="*/ 0 w 541"/>
                <a:gd name="T7" fmla="*/ 211 h 211"/>
                <a:gd name="T8" fmla="*/ 541 w 541"/>
                <a:gd name="T9" fmla="*/ 211 h 211"/>
                <a:gd name="T10" fmla="*/ 541 w 541"/>
                <a:gd name="T11" fmla="*/ 119 h 211"/>
                <a:gd name="T12" fmla="*/ 405 w 541"/>
                <a:gd name="T13" fmla="*/ 0 h 211"/>
              </a:gdLst>
              <a:ahLst/>
              <a:cxnLst>
                <a:cxn ang="0">
                  <a:pos x="T0" y="T1"/>
                </a:cxn>
                <a:cxn ang="0">
                  <a:pos x="T2" y="T3"/>
                </a:cxn>
                <a:cxn ang="0">
                  <a:pos x="T4" y="T5"/>
                </a:cxn>
                <a:cxn ang="0">
                  <a:pos x="T6" y="T7"/>
                </a:cxn>
                <a:cxn ang="0">
                  <a:pos x="T8" y="T9"/>
                </a:cxn>
                <a:cxn ang="0">
                  <a:pos x="T10" y="T11"/>
                </a:cxn>
                <a:cxn ang="0">
                  <a:pos x="T12" y="T13"/>
                </a:cxn>
              </a:cxnLst>
              <a:rect l="0" t="0" r="r" b="b"/>
              <a:pathLst>
                <a:path w="541" h="211">
                  <a:moveTo>
                    <a:pt x="405" y="0"/>
                  </a:moveTo>
                  <a:cubicBezTo>
                    <a:pt x="137" y="0"/>
                    <a:pt x="137" y="0"/>
                    <a:pt x="137" y="0"/>
                  </a:cubicBezTo>
                  <a:cubicBezTo>
                    <a:pt x="62" y="0"/>
                    <a:pt x="0" y="53"/>
                    <a:pt x="0" y="119"/>
                  </a:cubicBezTo>
                  <a:cubicBezTo>
                    <a:pt x="0" y="211"/>
                    <a:pt x="0" y="211"/>
                    <a:pt x="0" y="211"/>
                  </a:cubicBezTo>
                  <a:cubicBezTo>
                    <a:pt x="541" y="211"/>
                    <a:pt x="541" y="211"/>
                    <a:pt x="541" y="211"/>
                  </a:cubicBezTo>
                  <a:cubicBezTo>
                    <a:pt x="541" y="119"/>
                    <a:pt x="541" y="119"/>
                    <a:pt x="541" y="119"/>
                  </a:cubicBezTo>
                  <a:cubicBezTo>
                    <a:pt x="541" y="53"/>
                    <a:pt x="480" y="0"/>
                    <a:pt x="405" y="0"/>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667">
              <a:extLst>
                <a:ext uri="{FF2B5EF4-FFF2-40B4-BE49-F238E27FC236}">
                  <a16:creationId xmlns:a16="http://schemas.microsoft.com/office/drawing/2014/main" id="{64C77B05-AAF8-086A-ACDF-DE3ABD7DAC5E}"/>
                </a:ext>
              </a:extLst>
            </p:cNvPr>
            <p:cNvSpPr>
              <a:spLocks noEditPoints="1"/>
            </p:cNvSpPr>
            <p:nvPr/>
          </p:nvSpPr>
          <p:spPr bwMode="gray">
            <a:xfrm>
              <a:off x="1601460" y="1841153"/>
              <a:ext cx="100857" cy="100891"/>
            </a:xfrm>
            <a:custGeom>
              <a:avLst/>
              <a:gdLst>
                <a:gd name="T0" fmla="*/ 102 w 102"/>
                <a:gd name="T1" fmla="*/ 51 h 102"/>
                <a:gd name="T2" fmla="*/ 51 w 102"/>
                <a:gd name="T3" fmla="*/ 102 h 102"/>
                <a:gd name="T4" fmla="*/ 0 w 102"/>
                <a:gd name="T5" fmla="*/ 51 h 102"/>
                <a:gd name="T6" fmla="*/ 51 w 102"/>
                <a:gd name="T7" fmla="*/ 0 h 102"/>
                <a:gd name="T8" fmla="*/ 102 w 102"/>
                <a:gd name="T9" fmla="*/ 51 h 102"/>
                <a:gd name="T10" fmla="*/ 102 w 102"/>
                <a:gd name="T11" fmla="*/ 51 h 102"/>
                <a:gd name="T12" fmla="*/ 102 w 102"/>
                <a:gd name="T13" fmla="*/ 51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02" y="51"/>
                  </a:moveTo>
                  <a:cubicBezTo>
                    <a:pt x="102" y="79"/>
                    <a:pt x="79" y="102"/>
                    <a:pt x="51" y="102"/>
                  </a:cubicBezTo>
                  <a:cubicBezTo>
                    <a:pt x="23" y="102"/>
                    <a:pt x="0" y="79"/>
                    <a:pt x="0" y="51"/>
                  </a:cubicBezTo>
                  <a:cubicBezTo>
                    <a:pt x="0" y="23"/>
                    <a:pt x="23" y="0"/>
                    <a:pt x="51" y="0"/>
                  </a:cubicBezTo>
                  <a:cubicBezTo>
                    <a:pt x="79" y="0"/>
                    <a:pt x="102" y="23"/>
                    <a:pt x="102" y="51"/>
                  </a:cubicBezTo>
                  <a:close/>
                  <a:moveTo>
                    <a:pt x="102" y="51"/>
                  </a:moveTo>
                  <a:cubicBezTo>
                    <a:pt x="102" y="51"/>
                    <a:pt x="102" y="51"/>
                    <a:pt x="102" y="51"/>
                  </a:cubicBezTo>
                </a:path>
              </a:pathLst>
            </a:custGeom>
            <a:solidFill>
              <a:srgbClr val="FFCD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668">
              <a:extLst>
                <a:ext uri="{FF2B5EF4-FFF2-40B4-BE49-F238E27FC236}">
                  <a16:creationId xmlns:a16="http://schemas.microsoft.com/office/drawing/2014/main" id="{DEAEE3D6-13CA-0795-0E63-8FA9BE788C7E}"/>
                </a:ext>
              </a:extLst>
            </p:cNvPr>
            <p:cNvSpPr>
              <a:spLocks noEditPoints="1"/>
            </p:cNvSpPr>
            <p:nvPr/>
          </p:nvSpPr>
          <p:spPr bwMode="gray">
            <a:xfrm>
              <a:off x="1287987" y="1768989"/>
              <a:ext cx="268975" cy="267981"/>
            </a:xfrm>
            <a:custGeom>
              <a:avLst/>
              <a:gdLst>
                <a:gd name="T0" fmla="*/ 10 w 272"/>
                <a:gd name="T1" fmla="*/ 261 h 271"/>
                <a:gd name="T2" fmla="*/ 10 w 272"/>
                <a:gd name="T3" fmla="*/ 225 h 271"/>
                <a:gd name="T4" fmla="*/ 226 w 272"/>
                <a:gd name="T5" fmla="*/ 10 h 271"/>
                <a:gd name="T6" fmla="*/ 262 w 272"/>
                <a:gd name="T7" fmla="*/ 10 h 271"/>
                <a:gd name="T8" fmla="*/ 262 w 272"/>
                <a:gd name="T9" fmla="*/ 46 h 271"/>
                <a:gd name="T10" fmla="*/ 46 w 272"/>
                <a:gd name="T11" fmla="*/ 261 h 271"/>
                <a:gd name="T12" fmla="*/ 10 w 272"/>
                <a:gd name="T13" fmla="*/ 261 h 271"/>
                <a:gd name="T14" fmla="*/ 10 w 272"/>
                <a:gd name="T15" fmla="*/ 261 h 271"/>
                <a:gd name="T16" fmla="*/ 10 w 272"/>
                <a:gd name="T17" fmla="*/ 26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271">
                  <a:moveTo>
                    <a:pt x="10" y="261"/>
                  </a:moveTo>
                  <a:cubicBezTo>
                    <a:pt x="0" y="251"/>
                    <a:pt x="0" y="235"/>
                    <a:pt x="10" y="225"/>
                  </a:cubicBezTo>
                  <a:cubicBezTo>
                    <a:pt x="226" y="10"/>
                    <a:pt x="226" y="10"/>
                    <a:pt x="226" y="10"/>
                  </a:cubicBezTo>
                  <a:cubicBezTo>
                    <a:pt x="236" y="0"/>
                    <a:pt x="252" y="0"/>
                    <a:pt x="262" y="10"/>
                  </a:cubicBezTo>
                  <a:cubicBezTo>
                    <a:pt x="272" y="20"/>
                    <a:pt x="272" y="36"/>
                    <a:pt x="262" y="46"/>
                  </a:cubicBezTo>
                  <a:cubicBezTo>
                    <a:pt x="46" y="261"/>
                    <a:pt x="46" y="261"/>
                    <a:pt x="46" y="261"/>
                  </a:cubicBezTo>
                  <a:cubicBezTo>
                    <a:pt x="36" y="271"/>
                    <a:pt x="20" y="271"/>
                    <a:pt x="10" y="261"/>
                  </a:cubicBezTo>
                  <a:close/>
                  <a:moveTo>
                    <a:pt x="10" y="261"/>
                  </a:moveTo>
                  <a:cubicBezTo>
                    <a:pt x="10" y="261"/>
                    <a:pt x="10" y="261"/>
                    <a:pt x="10" y="261"/>
                  </a:cubicBezTo>
                </a:path>
              </a:pathLst>
            </a:custGeom>
            <a:solidFill>
              <a:srgbClr val="879B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1669">
              <a:extLst>
                <a:ext uri="{FF2B5EF4-FFF2-40B4-BE49-F238E27FC236}">
                  <a16:creationId xmlns:a16="http://schemas.microsoft.com/office/drawing/2014/main" id="{6D4B3D71-334D-46BA-E8F9-914364785EE9}"/>
                </a:ext>
              </a:extLst>
            </p:cNvPr>
            <p:cNvSpPr>
              <a:spLocks noEditPoints="1"/>
            </p:cNvSpPr>
            <p:nvPr/>
          </p:nvSpPr>
          <p:spPr bwMode="gray">
            <a:xfrm>
              <a:off x="1269201" y="1997409"/>
              <a:ext cx="153274" cy="342201"/>
            </a:xfrm>
            <a:custGeom>
              <a:avLst/>
              <a:gdLst>
                <a:gd name="T0" fmla="*/ 20 w 155"/>
                <a:gd name="T1" fmla="*/ 4 h 346"/>
                <a:gd name="T2" fmla="*/ 53 w 155"/>
                <a:gd name="T3" fmla="*/ 20 h 346"/>
                <a:gd name="T4" fmla="*/ 151 w 155"/>
                <a:gd name="T5" fmla="*/ 309 h 346"/>
                <a:gd name="T6" fmla="*/ 135 w 155"/>
                <a:gd name="T7" fmla="*/ 341 h 346"/>
                <a:gd name="T8" fmla="*/ 103 w 155"/>
                <a:gd name="T9" fmla="*/ 325 h 346"/>
                <a:gd name="T10" fmla="*/ 4 w 155"/>
                <a:gd name="T11" fmla="*/ 36 h 346"/>
                <a:gd name="T12" fmla="*/ 20 w 155"/>
                <a:gd name="T13" fmla="*/ 4 h 346"/>
                <a:gd name="T14" fmla="*/ 20 w 155"/>
                <a:gd name="T15" fmla="*/ 4 h 346"/>
                <a:gd name="T16" fmla="*/ 20 w 155"/>
                <a:gd name="T17" fmla="*/ 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 h="346">
                  <a:moveTo>
                    <a:pt x="20" y="4"/>
                  </a:moveTo>
                  <a:cubicBezTo>
                    <a:pt x="34" y="0"/>
                    <a:pt x="48" y="7"/>
                    <a:pt x="53" y="20"/>
                  </a:cubicBezTo>
                  <a:cubicBezTo>
                    <a:pt x="151" y="309"/>
                    <a:pt x="151" y="309"/>
                    <a:pt x="151" y="309"/>
                  </a:cubicBezTo>
                  <a:cubicBezTo>
                    <a:pt x="155" y="322"/>
                    <a:pt x="148" y="337"/>
                    <a:pt x="135" y="341"/>
                  </a:cubicBezTo>
                  <a:cubicBezTo>
                    <a:pt x="122" y="346"/>
                    <a:pt x="107" y="339"/>
                    <a:pt x="103" y="325"/>
                  </a:cubicBezTo>
                  <a:cubicBezTo>
                    <a:pt x="4" y="36"/>
                    <a:pt x="4" y="36"/>
                    <a:pt x="4" y="36"/>
                  </a:cubicBezTo>
                  <a:cubicBezTo>
                    <a:pt x="0" y="23"/>
                    <a:pt x="7" y="9"/>
                    <a:pt x="20" y="4"/>
                  </a:cubicBezTo>
                  <a:close/>
                  <a:moveTo>
                    <a:pt x="20" y="4"/>
                  </a:moveTo>
                  <a:cubicBezTo>
                    <a:pt x="20" y="4"/>
                    <a:pt x="20" y="4"/>
                    <a:pt x="20" y="4"/>
                  </a:cubicBezTo>
                </a:path>
              </a:pathLst>
            </a:custGeom>
            <a:solidFill>
              <a:srgbClr val="879B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1670">
              <a:extLst>
                <a:ext uri="{FF2B5EF4-FFF2-40B4-BE49-F238E27FC236}">
                  <a16:creationId xmlns:a16="http://schemas.microsoft.com/office/drawing/2014/main" id="{342192C5-0E0E-1911-C19C-D0A0F2497925}"/>
                </a:ext>
              </a:extLst>
            </p:cNvPr>
            <p:cNvSpPr>
              <a:spLocks noEditPoints="1"/>
            </p:cNvSpPr>
            <p:nvPr/>
          </p:nvSpPr>
          <p:spPr bwMode="gray">
            <a:xfrm>
              <a:off x="1489701" y="1728433"/>
              <a:ext cx="268975" cy="269969"/>
            </a:xfrm>
            <a:custGeom>
              <a:avLst/>
              <a:gdLst>
                <a:gd name="T0" fmla="*/ 98 w 272"/>
                <a:gd name="T1" fmla="*/ 28 h 273"/>
                <a:gd name="T2" fmla="*/ 62 w 272"/>
                <a:gd name="T3" fmla="*/ 13 h 273"/>
                <a:gd name="T4" fmla="*/ 12 w 272"/>
                <a:gd name="T5" fmla="*/ 64 h 273"/>
                <a:gd name="T6" fmla="*/ 26 w 272"/>
                <a:gd name="T7" fmla="*/ 100 h 273"/>
                <a:gd name="T8" fmla="*/ 56 w 272"/>
                <a:gd name="T9" fmla="*/ 273 h 273"/>
                <a:gd name="T10" fmla="*/ 272 w 272"/>
                <a:gd name="T11" fmla="*/ 57 h 273"/>
                <a:gd name="T12" fmla="*/ 98 w 272"/>
                <a:gd name="T13" fmla="*/ 28 h 273"/>
                <a:gd name="T14" fmla="*/ 98 w 272"/>
                <a:gd name="T15" fmla="*/ 28 h 273"/>
                <a:gd name="T16" fmla="*/ 98 w 272"/>
                <a:gd name="T17" fmla="*/ 2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273">
                  <a:moveTo>
                    <a:pt x="98" y="28"/>
                  </a:moveTo>
                  <a:cubicBezTo>
                    <a:pt x="89" y="19"/>
                    <a:pt x="76" y="13"/>
                    <a:pt x="62" y="13"/>
                  </a:cubicBezTo>
                  <a:cubicBezTo>
                    <a:pt x="34" y="13"/>
                    <a:pt x="12" y="36"/>
                    <a:pt x="12" y="64"/>
                  </a:cubicBezTo>
                  <a:cubicBezTo>
                    <a:pt x="12" y="78"/>
                    <a:pt x="17" y="91"/>
                    <a:pt x="26" y="100"/>
                  </a:cubicBezTo>
                  <a:cubicBezTo>
                    <a:pt x="0" y="156"/>
                    <a:pt x="10" y="226"/>
                    <a:pt x="56" y="273"/>
                  </a:cubicBezTo>
                  <a:cubicBezTo>
                    <a:pt x="272" y="57"/>
                    <a:pt x="272" y="57"/>
                    <a:pt x="272" y="57"/>
                  </a:cubicBezTo>
                  <a:cubicBezTo>
                    <a:pt x="225" y="10"/>
                    <a:pt x="155" y="0"/>
                    <a:pt x="98" y="28"/>
                  </a:cubicBezTo>
                  <a:close/>
                  <a:moveTo>
                    <a:pt x="98" y="28"/>
                  </a:moveTo>
                  <a:cubicBezTo>
                    <a:pt x="98" y="28"/>
                    <a:pt x="98" y="28"/>
                    <a:pt x="98" y="28"/>
                  </a:cubicBezTo>
                </a:path>
              </a:pathLst>
            </a:custGeom>
            <a:solidFill>
              <a:srgbClr val="555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1671">
              <a:extLst>
                <a:ext uri="{FF2B5EF4-FFF2-40B4-BE49-F238E27FC236}">
                  <a16:creationId xmlns:a16="http://schemas.microsoft.com/office/drawing/2014/main" id="{2DAF63B3-43A8-CA3F-181A-B6CECFCB3002}"/>
                </a:ext>
              </a:extLst>
            </p:cNvPr>
            <p:cNvSpPr>
              <a:spLocks noEditPoints="1"/>
            </p:cNvSpPr>
            <p:nvPr/>
          </p:nvSpPr>
          <p:spPr bwMode="gray">
            <a:xfrm>
              <a:off x="1249454" y="1981605"/>
              <a:ext cx="100857" cy="100857"/>
            </a:xfrm>
            <a:custGeom>
              <a:avLst/>
              <a:gdLst>
                <a:gd name="T0" fmla="*/ 102 w 102"/>
                <a:gd name="T1" fmla="*/ 51 h 102"/>
                <a:gd name="T2" fmla="*/ 51 w 102"/>
                <a:gd name="T3" fmla="*/ 102 h 102"/>
                <a:gd name="T4" fmla="*/ 0 w 102"/>
                <a:gd name="T5" fmla="*/ 51 h 102"/>
                <a:gd name="T6" fmla="*/ 51 w 102"/>
                <a:gd name="T7" fmla="*/ 0 h 102"/>
                <a:gd name="T8" fmla="*/ 102 w 102"/>
                <a:gd name="T9" fmla="*/ 51 h 102"/>
                <a:gd name="T10" fmla="*/ 102 w 102"/>
                <a:gd name="T11" fmla="*/ 51 h 102"/>
                <a:gd name="T12" fmla="*/ 102 w 102"/>
                <a:gd name="T13" fmla="*/ 51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02" y="51"/>
                  </a:moveTo>
                  <a:cubicBezTo>
                    <a:pt x="102" y="79"/>
                    <a:pt x="79" y="102"/>
                    <a:pt x="51" y="102"/>
                  </a:cubicBezTo>
                  <a:cubicBezTo>
                    <a:pt x="23" y="102"/>
                    <a:pt x="0" y="79"/>
                    <a:pt x="0" y="51"/>
                  </a:cubicBezTo>
                  <a:cubicBezTo>
                    <a:pt x="0" y="23"/>
                    <a:pt x="23" y="0"/>
                    <a:pt x="51" y="0"/>
                  </a:cubicBezTo>
                  <a:cubicBezTo>
                    <a:pt x="79" y="0"/>
                    <a:pt x="102" y="23"/>
                    <a:pt x="102" y="51"/>
                  </a:cubicBezTo>
                  <a:close/>
                  <a:moveTo>
                    <a:pt x="102" y="51"/>
                  </a:moveTo>
                  <a:cubicBezTo>
                    <a:pt x="102" y="51"/>
                    <a:pt x="102" y="51"/>
                    <a:pt x="102" y="51"/>
                  </a:cubicBezTo>
                </a:path>
              </a:pathLst>
            </a:custGeom>
            <a:solidFill>
              <a:srgbClr val="555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Rectangle 1672">
              <a:extLst>
                <a:ext uri="{FF2B5EF4-FFF2-40B4-BE49-F238E27FC236}">
                  <a16:creationId xmlns:a16="http://schemas.microsoft.com/office/drawing/2014/main" id="{779381F6-6064-007B-45FD-92FD5B8A9309}"/>
                </a:ext>
              </a:extLst>
            </p:cNvPr>
            <p:cNvSpPr>
              <a:spLocks noChangeArrowheads="1"/>
            </p:cNvSpPr>
            <p:nvPr/>
          </p:nvSpPr>
          <p:spPr bwMode="gray">
            <a:xfrm>
              <a:off x="1350312" y="2294118"/>
              <a:ext cx="251148" cy="50428"/>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679">
              <a:extLst>
                <a:ext uri="{FF2B5EF4-FFF2-40B4-BE49-F238E27FC236}">
                  <a16:creationId xmlns:a16="http://schemas.microsoft.com/office/drawing/2014/main" id="{7B7DE071-CA44-0EE1-0373-4D7BCDF23DEB}"/>
                </a:ext>
              </a:extLst>
            </p:cNvPr>
            <p:cNvSpPr>
              <a:spLocks/>
            </p:cNvSpPr>
            <p:nvPr/>
          </p:nvSpPr>
          <p:spPr bwMode="gray">
            <a:xfrm>
              <a:off x="1994980" y="2083457"/>
              <a:ext cx="105794" cy="221530"/>
            </a:xfrm>
            <a:custGeom>
              <a:avLst/>
              <a:gdLst>
                <a:gd name="T0" fmla="*/ 173 w 3086"/>
                <a:gd name="T1" fmla="*/ 4327 h 6462"/>
                <a:gd name="T2" fmla="*/ 0 w 3086"/>
                <a:gd name="T3" fmla="*/ 0 h 6462"/>
                <a:gd name="T4" fmla="*/ 3086 w 3086"/>
                <a:gd name="T5" fmla="*/ 0 h 6462"/>
                <a:gd name="T6" fmla="*/ 3086 w 3086"/>
                <a:gd name="T7" fmla="*/ 6462 h 6462"/>
                <a:gd name="T8" fmla="*/ 1067 w 3086"/>
                <a:gd name="T9" fmla="*/ 5568 h 6462"/>
                <a:gd name="T10" fmla="*/ 173 w 3086"/>
                <a:gd name="T11" fmla="*/ 4327 h 6462"/>
              </a:gdLst>
              <a:ahLst/>
              <a:cxnLst>
                <a:cxn ang="0">
                  <a:pos x="T0" y="T1"/>
                </a:cxn>
                <a:cxn ang="0">
                  <a:pos x="T2" y="T3"/>
                </a:cxn>
                <a:cxn ang="0">
                  <a:pos x="T4" y="T5"/>
                </a:cxn>
                <a:cxn ang="0">
                  <a:pos x="T6" y="T7"/>
                </a:cxn>
                <a:cxn ang="0">
                  <a:pos x="T8" y="T9"/>
                </a:cxn>
                <a:cxn ang="0">
                  <a:pos x="T10" y="T11"/>
                </a:cxn>
              </a:cxnLst>
              <a:rect l="0" t="0" r="r" b="b"/>
              <a:pathLst>
                <a:path w="3086" h="6462">
                  <a:moveTo>
                    <a:pt x="173" y="4327"/>
                  </a:moveTo>
                  <a:lnTo>
                    <a:pt x="0" y="0"/>
                  </a:lnTo>
                  <a:lnTo>
                    <a:pt x="3086" y="0"/>
                  </a:lnTo>
                  <a:lnTo>
                    <a:pt x="3086" y="6462"/>
                  </a:lnTo>
                  <a:lnTo>
                    <a:pt x="1067" y="5568"/>
                  </a:lnTo>
                  <a:lnTo>
                    <a:pt x="173" y="4327"/>
                  </a:lnTo>
                  <a:close/>
                </a:path>
              </a:pathLst>
            </a:custGeom>
            <a:solidFill>
              <a:srgbClr val="B9B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1680">
              <a:extLst>
                <a:ext uri="{FF2B5EF4-FFF2-40B4-BE49-F238E27FC236}">
                  <a16:creationId xmlns:a16="http://schemas.microsoft.com/office/drawing/2014/main" id="{3F26B0C5-4B2C-9B28-2A76-FCE3F6BEC9F5}"/>
                </a:ext>
              </a:extLst>
            </p:cNvPr>
            <p:cNvSpPr>
              <a:spLocks/>
            </p:cNvSpPr>
            <p:nvPr/>
          </p:nvSpPr>
          <p:spPr bwMode="gray">
            <a:xfrm>
              <a:off x="2582331" y="2083457"/>
              <a:ext cx="105794" cy="221530"/>
            </a:xfrm>
            <a:custGeom>
              <a:avLst/>
              <a:gdLst>
                <a:gd name="T0" fmla="*/ 2913 w 3086"/>
                <a:gd name="T1" fmla="*/ 4327 h 6462"/>
                <a:gd name="T2" fmla="*/ 3086 w 3086"/>
                <a:gd name="T3" fmla="*/ 0 h 6462"/>
                <a:gd name="T4" fmla="*/ 0 w 3086"/>
                <a:gd name="T5" fmla="*/ 0 h 6462"/>
                <a:gd name="T6" fmla="*/ 0 w 3086"/>
                <a:gd name="T7" fmla="*/ 6462 h 6462"/>
                <a:gd name="T8" fmla="*/ 2019 w 3086"/>
                <a:gd name="T9" fmla="*/ 5568 h 6462"/>
                <a:gd name="T10" fmla="*/ 2913 w 3086"/>
                <a:gd name="T11" fmla="*/ 4327 h 6462"/>
              </a:gdLst>
              <a:ahLst/>
              <a:cxnLst>
                <a:cxn ang="0">
                  <a:pos x="T0" y="T1"/>
                </a:cxn>
                <a:cxn ang="0">
                  <a:pos x="T2" y="T3"/>
                </a:cxn>
                <a:cxn ang="0">
                  <a:pos x="T4" y="T5"/>
                </a:cxn>
                <a:cxn ang="0">
                  <a:pos x="T6" y="T7"/>
                </a:cxn>
                <a:cxn ang="0">
                  <a:pos x="T8" y="T9"/>
                </a:cxn>
                <a:cxn ang="0">
                  <a:pos x="T10" y="T11"/>
                </a:cxn>
              </a:cxnLst>
              <a:rect l="0" t="0" r="r" b="b"/>
              <a:pathLst>
                <a:path w="3086" h="6462">
                  <a:moveTo>
                    <a:pt x="2913" y="4327"/>
                  </a:moveTo>
                  <a:lnTo>
                    <a:pt x="3086" y="0"/>
                  </a:lnTo>
                  <a:lnTo>
                    <a:pt x="0" y="0"/>
                  </a:lnTo>
                  <a:lnTo>
                    <a:pt x="0" y="6462"/>
                  </a:lnTo>
                  <a:lnTo>
                    <a:pt x="2019" y="5568"/>
                  </a:lnTo>
                  <a:lnTo>
                    <a:pt x="2913" y="4327"/>
                  </a:lnTo>
                  <a:close/>
                </a:path>
              </a:pathLst>
            </a:custGeom>
            <a:solidFill>
              <a:srgbClr val="B9B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1681">
              <a:extLst>
                <a:ext uri="{FF2B5EF4-FFF2-40B4-BE49-F238E27FC236}">
                  <a16:creationId xmlns:a16="http://schemas.microsoft.com/office/drawing/2014/main" id="{76F7388F-9D49-1336-7811-C2CCE396DF87}"/>
                </a:ext>
              </a:extLst>
            </p:cNvPr>
            <p:cNvSpPr>
              <a:spLocks/>
            </p:cNvSpPr>
            <p:nvPr/>
          </p:nvSpPr>
          <p:spPr bwMode="gray">
            <a:xfrm>
              <a:off x="2118601" y="2429600"/>
              <a:ext cx="445938" cy="196778"/>
            </a:xfrm>
            <a:custGeom>
              <a:avLst/>
              <a:gdLst>
                <a:gd name="T0" fmla="*/ 428 w 451"/>
                <a:gd name="T1" fmla="*/ 199 h 199"/>
                <a:gd name="T2" fmla="*/ 22 w 451"/>
                <a:gd name="T3" fmla="*/ 199 h 199"/>
                <a:gd name="T4" fmla="*/ 0 w 451"/>
                <a:gd name="T5" fmla="*/ 176 h 199"/>
                <a:gd name="T6" fmla="*/ 0 w 451"/>
                <a:gd name="T7" fmla="*/ 0 h 199"/>
                <a:gd name="T8" fmla="*/ 451 w 451"/>
                <a:gd name="T9" fmla="*/ 0 h 199"/>
                <a:gd name="T10" fmla="*/ 451 w 451"/>
                <a:gd name="T11" fmla="*/ 176 h 199"/>
                <a:gd name="T12" fmla="*/ 428 w 451"/>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451" h="199">
                  <a:moveTo>
                    <a:pt x="428" y="199"/>
                  </a:moveTo>
                  <a:cubicBezTo>
                    <a:pt x="22" y="199"/>
                    <a:pt x="22" y="199"/>
                    <a:pt x="22" y="199"/>
                  </a:cubicBezTo>
                  <a:cubicBezTo>
                    <a:pt x="14" y="190"/>
                    <a:pt x="9" y="185"/>
                    <a:pt x="0" y="176"/>
                  </a:cubicBezTo>
                  <a:cubicBezTo>
                    <a:pt x="0" y="0"/>
                    <a:pt x="0" y="0"/>
                    <a:pt x="0" y="0"/>
                  </a:cubicBezTo>
                  <a:cubicBezTo>
                    <a:pt x="451" y="0"/>
                    <a:pt x="451" y="0"/>
                    <a:pt x="451" y="0"/>
                  </a:cubicBezTo>
                  <a:cubicBezTo>
                    <a:pt x="451" y="176"/>
                    <a:pt x="451" y="176"/>
                    <a:pt x="451" y="176"/>
                  </a:cubicBezTo>
                  <a:cubicBezTo>
                    <a:pt x="442" y="185"/>
                    <a:pt x="437" y="190"/>
                    <a:pt x="428" y="199"/>
                  </a:cubicBezTo>
                  <a:close/>
                </a:path>
              </a:pathLst>
            </a:custGeom>
            <a:solidFill>
              <a:srgbClr val="0064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682">
              <a:extLst>
                <a:ext uri="{FF2B5EF4-FFF2-40B4-BE49-F238E27FC236}">
                  <a16:creationId xmlns:a16="http://schemas.microsoft.com/office/drawing/2014/main" id="{F8B35C5D-7FA7-F7B9-46B2-2B961E2D3584}"/>
                </a:ext>
              </a:extLst>
            </p:cNvPr>
            <p:cNvSpPr>
              <a:spLocks/>
            </p:cNvSpPr>
            <p:nvPr/>
          </p:nvSpPr>
          <p:spPr bwMode="gray">
            <a:xfrm>
              <a:off x="2179896" y="1273514"/>
              <a:ext cx="327289" cy="509290"/>
            </a:xfrm>
            <a:custGeom>
              <a:avLst/>
              <a:gdLst>
                <a:gd name="T0" fmla="*/ 328 w 331"/>
                <a:gd name="T1" fmla="*/ 236 h 515"/>
                <a:gd name="T2" fmla="*/ 305 w 331"/>
                <a:gd name="T3" fmla="*/ 297 h 515"/>
                <a:gd name="T4" fmla="*/ 291 w 331"/>
                <a:gd name="T5" fmla="*/ 307 h 515"/>
                <a:gd name="T6" fmla="*/ 291 w 331"/>
                <a:gd name="T7" fmla="*/ 307 h 515"/>
                <a:gd name="T8" fmla="*/ 280 w 331"/>
                <a:gd name="T9" fmla="*/ 379 h 515"/>
                <a:gd name="T10" fmla="*/ 252 w 331"/>
                <a:gd name="T11" fmla="*/ 407 h 515"/>
                <a:gd name="T12" fmla="*/ 265 w 331"/>
                <a:gd name="T13" fmla="*/ 438 h 515"/>
                <a:gd name="T14" fmla="*/ 177 w 331"/>
                <a:gd name="T15" fmla="*/ 515 h 515"/>
                <a:gd name="T16" fmla="*/ 152 w 331"/>
                <a:gd name="T17" fmla="*/ 515 h 515"/>
                <a:gd name="T18" fmla="*/ 63 w 331"/>
                <a:gd name="T19" fmla="*/ 441 h 515"/>
                <a:gd name="T20" fmla="*/ 76 w 331"/>
                <a:gd name="T21" fmla="*/ 407 h 515"/>
                <a:gd name="T22" fmla="*/ 46 w 331"/>
                <a:gd name="T23" fmla="*/ 379 h 515"/>
                <a:gd name="T24" fmla="*/ 39 w 331"/>
                <a:gd name="T25" fmla="*/ 307 h 515"/>
                <a:gd name="T26" fmla="*/ 39 w 331"/>
                <a:gd name="T27" fmla="*/ 307 h 515"/>
                <a:gd name="T28" fmla="*/ 26 w 331"/>
                <a:gd name="T29" fmla="*/ 297 h 515"/>
                <a:gd name="T30" fmla="*/ 2 w 331"/>
                <a:gd name="T31" fmla="*/ 236 h 515"/>
                <a:gd name="T32" fmla="*/ 10 w 331"/>
                <a:gd name="T33" fmla="*/ 217 h 515"/>
                <a:gd name="T34" fmla="*/ 33 w 331"/>
                <a:gd name="T35" fmla="*/ 228 h 515"/>
                <a:gd name="T36" fmla="*/ 25 w 331"/>
                <a:gd name="T37" fmla="*/ 141 h 515"/>
                <a:gd name="T38" fmla="*/ 37 w 331"/>
                <a:gd name="T39" fmla="*/ 38 h 515"/>
                <a:gd name="T40" fmla="*/ 129 w 331"/>
                <a:gd name="T41" fmla="*/ 0 h 515"/>
                <a:gd name="T42" fmla="*/ 203 w 331"/>
                <a:gd name="T43" fmla="*/ 0 h 515"/>
                <a:gd name="T44" fmla="*/ 294 w 331"/>
                <a:gd name="T45" fmla="*/ 38 h 515"/>
                <a:gd name="T46" fmla="*/ 306 w 331"/>
                <a:gd name="T47" fmla="*/ 141 h 515"/>
                <a:gd name="T48" fmla="*/ 297 w 331"/>
                <a:gd name="T49" fmla="*/ 228 h 515"/>
                <a:gd name="T50" fmla="*/ 321 w 331"/>
                <a:gd name="T51" fmla="*/ 217 h 515"/>
                <a:gd name="T52" fmla="*/ 328 w 331"/>
                <a:gd name="T53" fmla="*/ 236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1" h="515">
                  <a:moveTo>
                    <a:pt x="328" y="236"/>
                  </a:moveTo>
                  <a:cubicBezTo>
                    <a:pt x="305" y="297"/>
                    <a:pt x="305" y="297"/>
                    <a:pt x="305" y="297"/>
                  </a:cubicBezTo>
                  <a:cubicBezTo>
                    <a:pt x="303" y="303"/>
                    <a:pt x="297" y="307"/>
                    <a:pt x="291" y="307"/>
                  </a:cubicBezTo>
                  <a:cubicBezTo>
                    <a:pt x="291" y="307"/>
                    <a:pt x="291" y="307"/>
                    <a:pt x="291" y="307"/>
                  </a:cubicBezTo>
                  <a:cubicBezTo>
                    <a:pt x="280" y="379"/>
                    <a:pt x="280" y="379"/>
                    <a:pt x="280" y="379"/>
                  </a:cubicBezTo>
                  <a:cubicBezTo>
                    <a:pt x="252" y="407"/>
                    <a:pt x="252" y="407"/>
                    <a:pt x="252" y="407"/>
                  </a:cubicBezTo>
                  <a:cubicBezTo>
                    <a:pt x="265" y="438"/>
                    <a:pt x="265" y="438"/>
                    <a:pt x="265" y="438"/>
                  </a:cubicBezTo>
                  <a:cubicBezTo>
                    <a:pt x="177" y="515"/>
                    <a:pt x="177" y="515"/>
                    <a:pt x="177" y="515"/>
                  </a:cubicBezTo>
                  <a:cubicBezTo>
                    <a:pt x="152" y="515"/>
                    <a:pt x="152" y="515"/>
                    <a:pt x="152" y="515"/>
                  </a:cubicBezTo>
                  <a:cubicBezTo>
                    <a:pt x="63" y="441"/>
                    <a:pt x="63" y="441"/>
                    <a:pt x="63" y="441"/>
                  </a:cubicBezTo>
                  <a:cubicBezTo>
                    <a:pt x="76" y="407"/>
                    <a:pt x="76" y="407"/>
                    <a:pt x="76" y="407"/>
                  </a:cubicBezTo>
                  <a:cubicBezTo>
                    <a:pt x="46" y="379"/>
                    <a:pt x="46" y="379"/>
                    <a:pt x="46" y="379"/>
                  </a:cubicBezTo>
                  <a:cubicBezTo>
                    <a:pt x="39" y="307"/>
                    <a:pt x="39" y="307"/>
                    <a:pt x="39" y="307"/>
                  </a:cubicBezTo>
                  <a:cubicBezTo>
                    <a:pt x="27" y="307"/>
                    <a:pt x="39" y="307"/>
                    <a:pt x="39" y="307"/>
                  </a:cubicBezTo>
                  <a:cubicBezTo>
                    <a:pt x="33" y="307"/>
                    <a:pt x="28" y="303"/>
                    <a:pt x="26" y="297"/>
                  </a:cubicBezTo>
                  <a:cubicBezTo>
                    <a:pt x="2" y="236"/>
                    <a:pt x="2" y="236"/>
                    <a:pt x="2" y="236"/>
                  </a:cubicBezTo>
                  <a:cubicBezTo>
                    <a:pt x="0" y="229"/>
                    <a:pt x="3" y="220"/>
                    <a:pt x="10" y="217"/>
                  </a:cubicBezTo>
                  <a:cubicBezTo>
                    <a:pt x="19" y="213"/>
                    <a:pt x="32" y="218"/>
                    <a:pt x="33" y="228"/>
                  </a:cubicBezTo>
                  <a:cubicBezTo>
                    <a:pt x="25" y="141"/>
                    <a:pt x="25" y="141"/>
                    <a:pt x="25" y="141"/>
                  </a:cubicBezTo>
                  <a:cubicBezTo>
                    <a:pt x="37" y="38"/>
                    <a:pt x="37" y="38"/>
                    <a:pt x="37" y="38"/>
                  </a:cubicBezTo>
                  <a:cubicBezTo>
                    <a:pt x="129" y="0"/>
                    <a:pt x="129" y="0"/>
                    <a:pt x="129" y="0"/>
                  </a:cubicBezTo>
                  <a:cubicBezTo>
                    <a:pt x="203" y="0"/>
                    <a:pt x="203" y="0"/>
                    <a:pt x="203" y="0"/>
                  </a:cubicBezTo>
                  <a:cubicBezTo>
                    <a:pt x="294" y="38"/>
                    <a:pt x="294" y="38"/>
                    <a:pt x="294" y="38"/>
                  </a:cubicBezTo>
                  <a:cubicBezTo>
                    <a:pt x="306" y="141"/>
                    <a:pt x="306" y="141"/>
                    <a:pt x="306" y="141"/>
                  </a:cubicBezTo>
                  <a:cubicBezTo>
                    <a:pt x="297" y="228"/>
                    <a:pt x="297" y="228"/>
                    <a:pt x="297" y="228"/>
                  </a:cubicBezTo>
                  <a:cubicBezTo>
                    <a:pt x="299" y="218"/>
                    <a:pt x="312" y="213"/>
                    <a:pt x="321" y="217"/>
                  </a:cubicBezTo>
                  <a:cubicBezTo>
                    <a:pt x="328" y="220"/>
                    <a:pt x="331" y="229"/>
                    <a:pt x="328" y="236"/>
                  </a:cubicBezTo>
                  <a:close/>
                </a:path>
              </a:pathLst>
            </a:custGeom>
            <a:solidFill>
              <a:srgbClr val="B9B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1683">
              <a:extLst>
                <a:ext uri="{FF2B5EF4-FFF2-40B4-BE49-F238E27FC236}">
                  <a16:creationId xmlns:a16="http://schemas.microsoft.com/office/drawing/2014/main" id="{51B1B80C-9249-FF10-AE53-21F9B736A66C}"/>
                </a:ext>
              </a:extLst>
            </p:cNvPr>
            <p:cNvSpPr>
              <a:spLocks/>
            </p:cNvSpPr>
            <p:nvPr/>
          </p:nvSpPr>
          <p:spPr bwMode="gray">
            <a:xfrm>
              <a:off x="2134405" y="1265595"/>
              <a:ext cx="360919" cy="233390"/>
            </a:xfrm>
            <a:custGeom>
              <a:avLst/>
              <a:gdLst>
                <a:gd name="T0" fmla="*/ 361 w 365"/>
                <a:gd name="T1" fmla="*/ 224 h 236"/>
                <a:gd name="T2" fmla="*/ 365 w 365"/>
                <a:gd name="T3" fmla="*/ 96 h 236"/>
                <a:gd name="T4" fmla="*/ 335 w 365"/>
                <a:gd name="T5" fmla="*/ 29 h 236"/>
                <a:gd name="T6" fmla="*/ 268 w 365"/>
                <a:gd name="T7" fmla="*/ 0 h 236"/>
                <a:gd name="T8" fmla="*/ 25 w 365"/>
                <a:gd name="T9" fmla="*/ 0 h 236"/>
                <a:gd name="T10" fmla="*/ 39 w 365"/>
                <a:gd name="T11" fmla="*/ 15 h 236"/>
                <a:gd name="T12" fmla="*/ 0 w 365"/>
                <a:gd name="T13" fmla="*/ 14 h 236"/>
                <a:gd name="T14" fmla="*/ 28 w 365"/>
                <a:gd name="T15" fmla="*/ 110 h 236"/>
                <a:gd name="T16" fmla="*/ 55 w 365"/>
                <a:gd name="T17" fmla="*/ 138 h 236"/>
                <a:gd name="T18" fmla="*/ 61 w 365"/>
                <a:gd name="T19" fmla="*/ 224 h 236"/>
                <a:gd name="T20" fmla="*/ 77 w 365"/>
                <a:gd name="T21" fmla="*/ 231 h 236"/>
                <a:gd name="T22" fmla="*/ 79 w 365"/>
                <a:gd name="T23" fmla="*/ 236 h 236"/>
                <a:gd name="T24" fmla="*/ 79 w 365"/>
                <a:gd name="T25" fmla="*/ 141 h 236"/>
                <a:gd name="T26" fmla="*/ 339 w 365"/>
                <a:gd name="T27" fmla="*/ 142 h 236"/>
                <a:gd name="T28" fmla="*/ 343 w 365"/>
                <a:gd name="T29" fmla="*/ 236 h 236"/>
                <a:gd name="T30" fmla="*/ 345 w 365"/>
                <a:gd name="T31" fmla="*/ 232 h 236"/>
                <a:gd name="T32" fmla="*/ 361 w 365"/>
                <a:gd name="T33" fmla="*/ 22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5" h="236">
                  <a:moveTo>
                    <a:pt x="361" y="224"/>
                  </a:moveTo>
                  <a:cubicBezTo>
                    <a:pt x="361" y="217"/>
                    <a:pt x="364" y="137"/>
                    <a:pt x="365" y="96"/>
                  </a:cubicBezTo>
                  <a:cubicBezTo>
                    <a:pt x="365" y="88"/>
                    <a:pt x="362" y="55"/>
                    <a:pt x="335" y="29"/>
                  </a:cubicBezTo>
                  <a:cubicBezTo>
                    <a:pt x="308" y="1"/>
                    <a:pt x="275" y="0"/>
                    <a:pt x="268" y="0"/>
                  </a:cubicBezTo>
                  <a:cubicBezTo>
                    <a:pt x="187" y="0"/>
                    <a:pt x="25" y="0"/>
                    <a:pt x="25" y="0"/>
                  </a:cubicBezTo>
                  <a:cubicBezTo>
                    <a:pt x="39" y="15"/>
                    <a:pt x="39" y="15"/>
                    <a:pt x="39" y="15"/>
                  </a:cubicBezTo>
                  <a:cubicBezTo>
                    <a:pt x="0" y="14"/>
                    <a:pt x="0" y="14"/>
                    <a:pt x="0" y="14"/>
                  </a:cubicBezTo>
                  <a:cubicBezTo>
                    <a:pt x="0" y="14"/>
                    <a:pt x="3" y="76"/>
                    <a:pt x="28" y="110"/>
                  </a:cubicBezTo>
                  <a:cubicBezTo>
                    <a:pt x="37" y="122"/>
                    <a:pt x="47" y="131"/>
                    <a:pt x="55" y="138"/>
                  </a:cubicBezTo>
                  <a:cubicBezTo>
                    <a:pt x="61" y="224"/>
                    <a:pt x="61" y="224"/>
                    <a:pt x="61" y="224"/>
                  </a:cubicBezTo>
                  <a:cubicBezTo>
                    <a:pt x="62" y="224"/>
                    <a:pt x="72" y="223"/>
                    <a:pt x="77" y="231"/>
                  </a:cubicBezTo>
                  <a:cubicBezTo>
                    <a:pt x="77" y="232"/>
                    <a:pt x="78" y="234"/>
                    <a:pt x="79" y="236"/>
                  </a:cubicBezTo>
                  <a:cubicBezTo>
                    <a:pt x="79" y="141"/>
                    <a:pt x="79" y="141"/>
                    <a:pt x="79" y="141"/>
                  </a:cubicBezTo>
                  <a:cubicBezTo>
                    <a:pt x="339" y="142"/>
                    <a:pt x="339" y="142"/>
                    <a:pt x="339" y="142"/>
                  </a:cubicBezTo>
                  <a:cubicBezTo>
                    <a:pt x="343" y="236"/>
                    <a:pt x="343" y="236"/>
                    <a:pt x="343" y="236"/>
                  </a:cubicBezTo>
                  <a:cubicBezTo>
                    <a:pt x="344" y="234"/>
                    <a:pt x="344" y="233"/>
                    <a:pt x="345" y="232"/>
                  </a:cubicBezTo>
                  <a:cubicBezTo>
                    <a:pt x="349" y="224"/>
                    <a:pt x="359" y="224"/>
                    <a:pt x="361" y="224"/>
                  </a:cubicBezTo>
                  <a:close/>
                </a:path>
              </a:pathLst>
            </a:custGeom>
            <a:solidFill>
              <a:srgbClr val="6455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1688">
              <a:extLst>
                <a:ext uri="{FF2B5EF4-FFF2-40B4-BE49-F238E27FC236}">
                  <a16:creationId xmlns:a16="http://schemas.microsoft.com/office/drawing/2014/main" id="{19054694-3865-BBE4-11C7-E493A84942B4}"/>
                </a:ext>
              </a:extLst>
            </p:cNvPr>
            <p:cNvSpPr>
              <a:spLocks/>
            </p:cNvSpPr>
            <p:nvPr/>
          </p:nvSpPr>
          <p:spPr bwMode="gray">
            <a:xfrm>
              <a:off x="1987061" y="1703717"/>
              <a:ext cx="706994" cy="757526"/>
            </a:xfrm>
            <a:custGeom>
              <a:avLst/>
              <a:gdLst>
                <a:gd name="T0" fmla="*/ 17335 w 20623"/>
                <a:gd name="T1" fmla="*/ 11510 h 22097"/>
                <a:gd name="T2" fmla="*/ 17220 w 20623"/>
                <a:gd name="T3" fmla="*/ 22097 h 22097"/>
                <a:gd name="T4" fmla="*/ 3462 w 20623"/>
                <a:gd name="T5" fmla="*/ 22097 h 22097"/>
                <a:gd name="T6" fmla="*/ 3375 w 20623"/>
                <a:gd name="T7" fmla="*/ 11510 h 22097"/>
                <a:gd name="T8" fmla="*/ 0 w 20623"/>
                <a:gd name="T9" fmla="*/ 11510 h 22097"/>
                <a:gd name="T10" fmla="*/ 462 w 20623"/>
                <a:gd name="T11" fmla="*/ 5048 h 22097"/>
                <a:gd name="T12" fmla="*/ 1875 w 20623"/>
                <a:gd name="T13" fmla="*/ 2509 h 22097"/>
                <a:gd name="T14" fmla="*/ 7500 w 20623"/>
                <a:gd name="T15" fmla="*/ 0 h 22097"/>
                <a:gd name="T16" fmla="*/ 9980 w 20623"/>
                <a:gd name="T17" fmla="*/ 2048 h 22097"/>
                <a:gd name="T18" fmla="*/ 10701 w 20623"/>
                <a:gd name="T19" fmla="*/ 2048 h 22097"/>
                <a:gd name="T20" fmla="*/ 13239 w 20623"/>
                <a:gd name="T21" fmla="*/ 0 h 22097"/>
                <a:gd name="T22" fmla="*/ 18777 w 20623"/>
                <a:gd name="T23" fmla="*/ 2509 h 22097"/>
                <a:gd name="T24" fmla="*/ 20162 w 20623"/>
                <a:gd name="T25" fmla="*/ 5048 h 22097"/>
                <a:gd name="T26" fmla="*/ 20623 w 20623"/>
                <a:gd name="T27" fmla="*/ 11510 h 22097"/>
                <a:gd name="T28" fmla="*/ 20450 w 20623"/>
                <a:gd name="T29" fmla="*/ 11510 h 22097"/>
                <a:gd name="T30" fmla="*/ 20450 w 20623"/>
                <a:gd name="T31" fmla="*/ 11510 h 22097"/>
                <a:gd name="T32" fmla="*/ 20450 w 20623"/>
                <a:gd name="T33" fmla="*/ 11510 h 22097"/>
                <a:gd name="T34" fmla="*/ 17335 w 20623"/>
                <a:gd name="T35" fmla="*/ 11510 h 22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23" h="22097">
                  <a:moveTo>
                    <a:pt x="17335" y="11510"/>
                  </a:moveTo>
                  <a:lnTo>
                    <a:pt x="17220" y="22097"/>
                  </a:lnTo>
                  <a:lnTo>
                    <a:pt x="3462" y="22097"/>
                  </a:lnTo>
                  <a:lnTo>
                    <a:pt x="3375" y="11510"/>
                  </a:lnTo>
                  <a:lnTo>
                    <a:pt x="0" y="11510"/>
                  </a:lnTo>
                  <a:lnTo>
                    <a:pt x="462" y="5048"/>
                  </a:lnTo>
                  <a:lnTo>
                    <a:pt x="1875" y="2509"/>
                  </a:lnTo>
                  <a:lnTo>
                    <a:pt x="7500" y="0"/>
                  </a:lnTo>
                  <a:lnTo>
                    <a:pt x="9980" y="2048"/>
                  </a:lnTo>
                  <a:lnTo>
                    <a:pt x="10701" y="2048"/>
                  </a:lnTo>
                  <a:lnTo>
                    <a:pt x="13239" y="0"/>
                  </a:lnTo>
                  <a:lnTo>
                    <a:pt x="18777" y="2509"/>
                  </a:lnTo>
                  <a:lnTo>
                    <a:pt x="20162" y="5048"/>
                  </a:lnTo>
                  <a:lnTo>
                    <a:pt x="20623" y="11510"/>
                  </a:lnTo>
                  <a:lnTo>
                    <a:pt x="20450" y="11510"/>
                  </a:lnTo>
                  <a:lnTo>
                    <a:pt x="20450" y="11510"/>
                  </a:lnTo>
                  <a:lnTo>
                    <a:pt x="20450" y="11510"/>
                  </a:lnTo>
                  <a:lnTo>
                    <a:pt x="17335" y="11510"/>
                  </a:lnTo>
                  <a:close/>
                </a:path>
              </a:pathLst>
            </a:custGeom>
            <a:solidFill>
              <a:srgbClr val="41AA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Line 1689">
              <a:extLst>
                <a:ext uri="{FF2B5EF4-FFF2-40B4-BE49-F238E27FC236}">
                  <a16:creationId xmlns:a16="http://schemas.microsoft.com/office/drawing/2014/main" id="{4654DC41-A1EA-478A-F254-7501A2F46F60}"/>
                </a:ext>
              </a:extLst>
            </p:cNvPr>
            <p:cNvSpPr>
              <a:spLocks noChangeShapeType="1"/>
            </p:cNvSpPr>
            <p:nvPr/>
          </p:nvSpPr>
          <p:spPr bwMode="gray">
            <a:xfrm>
              <a:off x="2129468" y="2343553"/>
              <a:ext cx="0" cy="0"/>
            </a:xfrm>
            <a:prstGeom prst="line">
              <a:avLst/>
            </a:prstGeom>
            <a:noFill/>
            <a:ln w="5953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Rectangle 1690">
              <a:extLst>
                <a:ext uri="{FF2B5EF4-FFF2-40B4-BE49-F238E27FC236}">
                  <a16:creationId xmlns:a16="http://schemas.microsoft.com/office/drawing/2014/main" id="{A06A2ED2-56C4-CFB5-E416-604B7E607434}"/>
                </a:ext>
              </a:extLst>
            </p:cNvPr>
            <p:cNvSpPr>
              <a:spLocks noChangeArrowheads="1"/>
            </p:cNvSpPr>
            <p:nvPr/>
          </p:nvSpPr>
          <p:spPr bwMode="gray">
            <a:xfrm>
              <a:off x="1341398" y="2416744"/>
              <a:ext cx="50428"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1691">
              <a:extLst>
                <a:ext uri="{FF2B5EF4-FFF2-40B4-BE49-F238E27FC236}">
                  <a16:creationId xmlns:a16="http://schemas.microsoft.com/office/drawing/2014/main" id="{1CC829E1-8F8C-C3AB-FB49-CBE4E2E43125}"/>
                </a:ext>
              </a:extLst>
            </p:cNvPr>
            <p:cNvSpPr>
              <a:spLocks noChangeArrowheads="1"/>
            </p:cNvSpPr>
            <p:nvPr/>
          </p:nvSpPr>
          <p:spPr bwMode="gray">
            <a:xfrm>
              <a:off x="1536187" y="241674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1692">
              <a:extLst>
                <a:ext uri="{FF2B5EF4-FFF2-40B4-BE49-F238E27FC236}">
                  <a16:creationId xmlns:a16="http://schemas.microsoft.com/office/drawing/2014/main" id="{0D9CA24B-DBDA-72F8-E1DA-3BD269A57642}"/>
                </a:ext>
              </a:extLst>
            </p:cNvPr>
            <p:cNvSpPr>
              <a:spLocks noChangeArrowheads="1"/>
            </p:cNvSpPr>
            <p:nvPr/>
          </p:nvSpPr>
          <p:spPr bwMode="gray">
            <a:xfrm>
              <a:off x="2652539" y="241674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Rectangle 1693">
              <a:extLst>
                <a:ext uri="{FF2B5EF4-FFF2-40B4-BE49-F238E27FC236}">
                  <a16:creationId xmlns:a16="http://schemas.microsoft.com/office/drawing/2014/main" id="{CAD7AC88-B7D9-F4F8-6FA1-1DC858FB147F}"/>
                </a:ext>
              </a:extLst>
            </p:cNvPr>
            <p:cNvSpPr>
              <a:spLocks noChangeArrowheads="1"/>
            </p:cNvSpPr>
            <p:nvPr/>
          </p:nvSpPr>
          <p:spPr bwMode="gray">
            <a:xfrm>
              <a:off x="2848323" y="2416744"/>
              <a:ext cx="50428"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1694">
              <a:extLst>
                <a:ext uri="{FF2B5EF4-FFF2-40B4-BE49-F238E27FC236}">
                  <a16:creationId xmlns:a16="http://schemas.microsoft.com/office/drawing/2014/main" id="{F5C6BFE1-E974-5139-E297-77DDEEE78E9C}"/>
                </a:ext>
              </a:extLst>
            </p:cNvPr>
            <p:cNvSpPr>
              <a:spLocks/>
            </p:cNvSpPr>
            <p:nvPr/>
          </p:nvSpPr>
          <p:spPr bwMode="gray">
            <a:xfrm>
              <a:off x="2130462" y="2461242"/>
              <a:ext cx="189819" cy="730820"/>
            </a:xfrm>
            <a:custGeom>
              <a:avLst/>
              <a:gdLst>
                <a:gd name="T0" fmla="*/ 0 w 192"/>
                <a:gd name="T1" fmla="*/ 47 h 739"/>
                <a:gd name="T2" fmla="*/ 0 w 192"/>
                <a:gd name="T3" fmla="*/ 95 h 739"/>
                <a:gd name="T4" fmla="*/ 0 w 192"/>
                <a:gd name="T5" fmla="*/ 98 h 739"/>
                <a:gd name="T6" fmla="*/ 62 w 192"/>
                <a:gd name="T7" fmla="*/ 739 h 739"/>
                <a:gd name="T8" fmla="*/ 192 w 192"/>
                <a:gd name="T9" fmla="*/ 739 h 739"/>
                <a:gd name="T10" fmla="*/ 192 w 192"/>
                <a:gd name="T11" fmla="*/ 37 h 739"/>
                <a:gd name="T12" fmla="*/ 155 w 192"/>
                <a:gd name="T13" fmla="*/ 0 h 739"/>
                <a:gd name="T14" fmla="*/ 47 w 192"/>
                <a:gd name="T15" fmla="*/ 0 h 739"/>
                <a:gd name="T16" fmla="*/ 0 w 192"/>
                <a:gd name="T17" fmla="*/ 47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739">
                  <a:moveTo>
                    <a:pt x="0" y="47"/>
                  </a:moveTo>
                  <a:cubicBezTo>
                    <a:pt x="0" y="95"/>
                    <a:pt x="0" y="95"/>
                    <a:pt x="0" y="95"/>
                  </a:cubicBezTo>
                  <a:cubicBezTo>
                    <a:pt x="0" y="96"/>
                    <a:pt x="0" y="97"/>
                    <a:pt x="0" y="98"/>
                  </a:cubicBezTo>
                  <a:cubicBezTo>
                    <a:pt x="62" y="739"/>
                    <a:pt x="62" y="739"/>
                    <a:pt x="62" y="739"/>
                  </a:cubicBezTo>
                  <a:cubicBezTo>
                    <a:pt x="192" y="739"/>
                    <a:pt x="192" y="739"/>
                    <a:pt x="192" y="739"/>
                  </a:cubicBezTo>
                  <a:cubicBezTo>
                    <a:pt x="192" y="37"/>
                    <a:pt x="192" y="37"/>
                    <a:pt x="192" y="37"/>
                  </a:cubicBezTo>
                  <a:cubicBezTo>
                    <a:pt x="178" y="23"/>
                    <a:pt x="170" y="15"/>
                    <a:pt x="155" y="0"/>
                  </a:cubicBezTo>
                  <a:cubicBezTo>
                    <a:pt x="47" y="0"/>
                    <a:pt x="47" y="0"/>
                    <a:pt x="47" y="0"/>
                  </a:cubicBezTo>
                  <a:cubicBezTo>
                    <a:pt x="29" y="18"/>
                    <a:pt x="19" y="28"/>
                    <a:pt x="0" y="47"/>
                  </a:cubicBezTo>
                  <a:close/>
                </a:path>
              </a:pathLst>
            </a:custGeom>
            <a:solidFill>
              <a:srgbClr val="0F82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1695">
              <a:extLst>
                <a:ext uri="{FF2B5EF4-FFF2-40B4-BE49-F238E27FC236}">
                  <a16:creationId xmlns:a16="http://schemas.microsoft.com/office/drawing/2014/main" id="{A1E34A6F-B1E2-E04E-3156-7F7D5598B141}"/>
                </a:ext>
              </a:extLst>
            </p:cNvPr>
            <p:cNvSpPr>
              <a:spLocks/>
            </p:cNvSpPr>
            <p:nvPr/>
          </p:nvSpPr>
          <p:spPr bwMode="gray">
            <a:xfrm>
              <a:off x="2359842" y="2461242"/>
              <a:ext cx="191841" cy="730820"/>
            </a:xfrm>
            <a:custGeom>
              <a:avLst/>
              <a:gdLst>
                <a:gd name="T0" fmla="*/ 0 w 194"/>
                <a:gd name="T1" fmla="*/ 35 h 739"/>
                <a:gd name="T2" fmla="*/ 0 w 194"/>
                <a:gd name="T3" fmla="*/ 739 h 739"/>
                <a:gd name="T4" fmla="*/ 131 w 194"/>
                <a:gd name="T5" fmla="*/ 739 h 739"/>
                <a:gd name="T6" fmla="*/ 194 w 194"/>
                <a:gd name="T7" fmla="*/ 98 h 739"/>
                <a:gd name="T8" fmla="*/ 194 w 194"/>
                <a:gd name="T9" fmla="*/ 95 h 739"/>
                <a:gd name="T10" fmla="*/ 194 w 194"/>
                <a:gd name="T11" fmla="*/ 45 h 739"/>
                <a:gd name="T12" fmla="*/ 150 w 194"/>
                <a:gd name="T13" fmla="*/ 0 h 739"/>
                <a:gd name="T14" fmla="*/ 35 w 194"/>
                <a:gd name="T15" fmla="*/ 0 h 739"/>
                <a:gd name="T16" fmla="*/ 0 w 194"/>
                <a:gd name="T17" fmla="*/ 35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739">
                  <a:moveTo>
                    <a:pt x="0" y="35"/>
                  </a:moveTo>
                  <a:cubicBezTo>
                    <a:pt x="0" y="739"/>
                    <a:pt x="0" y="739"/>
                    <a:pt x="0" y="739"/>
                  </a:cubicBezTo>
                  <a:cubicBezTo>
                    <a:pt x="131" y="739"/>
                    <a:pt x="131" y="739"/>
                    <a:pt x="131" y="739"/>
                  </a:cubicBezTo>
                  <a:cubicBezTo>
                    <a:pt x="194" y="98"/>
                    <a:pt x="194" y="98"/>
                    <a:pt x="194" y="98"/>
                  </a:cubicBezTo>
                  <a:cubicBezTo>
                    <a:pt x="194" y="97"/>
                    <a:pt x="194" y="96"/>
                    <a:pt x="194" y="95"/>
                  </a:cubicBezTo>
                  <a:cubicBezTo>
                    <a:pt x="194" y="45"/>
                    <a:pt x="194" y="45"/>
                    <a:pt x="194" y="45"/>
                  </a:cubicBezTo>
                  <a:cubicBezTo>
                    <a:pt x="177" y="27"/>
                    <a:pt x="167" y="17"/>
                    <a:pt x="150" y="0"/>
                  </a:cubicBezTo>
                  <a:cubicBezTo>
                    <a:pt x="35" y="0"/>
                    <a:pt x="35" y="0"/>
                    <a:pt x="35" y="0"/>
                  </a:cubicBezTo>
                  <a:cubicBezTo>
                    <a:pt x="22" y="14"/>
                    <a:pt x="14" y="21"/>
                    <a:pt x="0" y="35"/>
                  </a:cubicBezTo>
                  <a:close/>
                </a:path>
              </a:pathLst>
            </a:custGeom>
            <a:solidFill>
              <a:srgbClr val="0F82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1696">
              <a:extLst>
                <a:ext uri="{FF2B5EF4-FFF2-40B4-BE49-F238E27FC236}">
                  <a16:creationId xmlns:a16="http://schemas.microsoft.com/office/drawing/2014/main" id="{A96889B5-9129-6059-D0EA-E811BEE485BB}"/>
                </a:ext>
              </a:extLst>
            </p:cNvPr>
            <p:cNvSpPr>
              <a:spLocks/>
            </p:cNvSpPr>
            <p:nvPr/>
          </p:nvSpPr>
          <p:spPr bwMode="gray">
            <a:xfrm>
              <a:off x="2363818" y="3108002"/>
              <a:ext cx="174015" cy="84058"/>
            </a:xfrm>
            <a:custGeom>
              <a:avLst/>
              <a:gdLst>
                <a:gd name="T0" fmla="*/ 5076 w 5076"/>
                <a:gd name="T1" fmla="*/ 2452 h 2452"/>
                <a:gd name="T2" fmla="*/ 0 w 5076"/>
                <a:gd name="T3" fmla="*/ 2452 h 2452"/>
                <a:gd name="T4" fmla="*/ 0 w 5076"/>
                <a:gd name="T5" fmla="*/ 2308 h 2452"/>
                <a:gd name="T6" fmla="*/ 865 w 5076"/>
                <a:gd name="T7" fmla="*/ 0 h 2452"/>
                <a:gd name="T8" fmla="*/ 3922 w 5076"/>
                <a:gd name="T9" fmla="*/ 0 h 2452"/>
                <a:gd name="T10" fmla="*/ 5076 w 5076"/>
                <a:gd name="T11" fmla="*/ 2452 h 2452"/>
                <a:gd name="T12" fmla="*/ 5076 w 5076"/>
                <a:gd name="T13" fmla="*/ 2452 h 2452"/>
                <a:gd name="T14" fmla="*/ 5076 w 5076"/>
                <a:gd name="T15" fmla="*/ 2452 h 2452"/>
                <a:gd name="T16" fmla="*/ 5076 w 5076"/>
                <a:gd name="T17" fmla="*/ 2452 h 2452"/>
                <a:gd name="T18" fmla="*/ 5076 w 5076"/>
                <a:gd name="T19" fmla="*/ 2452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76" h="2452">
                  <a:moveTo>
                    <a:pt x="5076" y="2452"/>
                  </a:moveTo>
                  <a:lnTo>
                    <a:pt x="0" y="2452"/>
                  </a:lnTo>
                  <a:lnTo>
                    <a:pt x="0" y="2308"/>
                  </a:lnTo>
                  <a:lnTo>
                    <a:pt x="865" y="0"/>
                  </a:lnTo>
                  <a:lnTo>
                    <a:pt x="3922" y="0"/>
                  </a:lnTo>
                  <a:lnTo>
                    <a:pt x="5076" y="2452"/>
                  </a:lnTo>
                  <a:lnTo>
                    <a:pt x="5076" y="2452"/>
                  </a:lnTo>
                  <a:lnTo>
                    <a:pt x="5076" y="2452"/>
                  </a:lnTo>
                  <a:lnTo>
                    <a:pt x="5076" y="2452"/>
                  </a:lnTo>
                  <a:lnTo>
                    <a:pt x="5076" y="2452"/>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1697">
              <a:extLst>
                <a:ext uri="{FF2B5EF4-FFF2-40B4-BE49-F238E27FC236}">
                  <a16:creationId xmlns:a16="http://schemas.microsoft.com/office/drawing/2014/main" id="{B5983CF2-8E97-F764-C552-D70B3C611DA2}"/>
                </a:ext>
              </a:extLst>
            </p:cNvPr>
            <p:cNvSpPr>
              <a:spLocks/>
            </p:cNvSpPr>
            <p:nvPr/>
          </p:nvSpPr>
          <p:spPr bwMode="gray">
            <a:xfrm>
              <a:off x="2145271" y="3108002"/>
              <a:ext cx="172060" cy="84058"/>
            </a:xfrm>
            <a:custGeom>
              <a:avLst/>
              <a:gdLst>
                <a:gd name="T0" fmla="*/ 5019 w 5019"/>
                <a:gd name="T1" fmla="*/ 2308 h 2452"/>
                <a:gd name="T2" fmla="*/ 5019 w 5019"/>
                <a:gd name="T3" fmla="*/ 2452 h 2452"/>
                <a:gd name="T4" fmla="*/ 0 w 5019"/>
                <a:gd name="T5" fmla="*/ 2452 h 2452"/>
                <a:gd name="T6" fmla="*/ 1096 w 5019"/>
                <a:gd name="T7" fmla="*/ 0 h 2452"/>
                <a:gd name="T8" fmla="*/ 4154 w 5019"/>
                <a:gd name="T9" fmla="*/ 0 h 2452"/>
                <a:gd name="T10" fmla="*/ 5019 w 5019"/>
                <a:gd name="T11" fmla="*/ 2308 h 2452"/>
                <a:gd name="T12" fmla="*/ 5019 w 5019"/>
                <a:gd name="T13" fmla="*/ 2308 h 2452"/>
                <a:gd name="T14" fmla="*/ 5019 w 5019"/>
                <a:gd name="T15" fmla="*/ 2308 h 2452"/>
                <a:gd name="T16" fmla="*/ 5019 w 5019"/>
                <a:gd name="T17" fmla="*/ 2308 h 2452"/>
                <a:gd name="T18" fmla="*/ 5019 w 5019"/>
                <a:gd name="T19" fmla="*/ 2308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19" h="2452">
                  <a:moveTo>
                    <a:pt x="5019" y="2308"/>
                  </a:moveTo>
                  <a:lnTo>
                    <a:pt x="5019" y="2452"/>
                  </a:lnTo>
                  <a:lnTo>
                    <a:pt x="0" y="2452"/>
                  </a:lnTo>
                  <a:lnTo>
                    <a:pt x="1096" y="0"/>
                  </a:lnTo>
                  <a:lnTo>
                    <a:pt x="4154" y="0"/>
                  </a:lnTo>
                  <a:lnTo>
                    <a:pt x="5019" y="2308"/>
                  </a:lnTo>
                  <a:lnTo>
                    <a:pt x="5019" y="2308"/>
                  </a:lnTo>
                  <a:lnTo>
                    <a:pt x="5019" y="2308"/>
                  </a:lnTo>
                  <a:lnTo>
                    <a:pt x="5019" y="2308"/>
                  </a:lnTo>
                  <a:lnTo>
                    <a:pt x="5019" y="2308"/>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1698">
              <a:extLst>
                <a:ext uri="{FF2B5EF4-FFF2-40B4-BE49-F238E27FC236}">
                  <a16:creationId xmlns:a16="http://schemas.microsoft.com/office/drawing/2014/main" id="{BCC6C6BA-ABA3-1C9E-702C-9CF9DDDFB1EE}"/>
                </a:ext>
              </a:extLst>
            </p:cNvPr>
            <p:cNvSpPr>
              <a:spLocks/>
            </p:cNvSpPr>
            <p:nvPr/>
          </p:nvSpPr>
          <p:spPr bwMode="gray">
            <a:xfrm>
              <a:off x="2096832" y="2189284"/>
              <a:ext cx="488447" cy="115701"/>
            </a:xfrm>
            <a:custGeom>
              <a:avLst/>
              <a:gdLst>
                <a:gd name="T0" fmla="*/ 14248 w 14248"/>
                <a:gd name="T1" fmla="*/ 0 h 3375"/>
                <a:gd name="T2" fmla="*/ 9835 w 14248"/>
                <a:gd name="T3" fmla="*/ 1673 h 3375"/>
                <a:gd name="T4" fmla="*/ 4240 w 14248"/>
                <a:gd name="T5" fmla="*/ 1702 h 3375"/>
                <a:gd name="T6" fmla="*/ 0 w 14248"/>
                <a:gd name="T7" fmla="*/ 57 h 3375"/>
                <a:gd name="T8" fmla="*/ 115 w 14248"/>
                <a:gd name="T9" fmla="*/ 3375 h 3375"/>
                <a:gd name="T10" fmla="*/ 14162 w 14248"/>
                <a:gd name="T11" fmla="*/ 3375 h 3375"/>
                <a:gd name="T12" fmla="*/ 14248 w 14248"/>
                <a:gd name="T13" fmla="*/ 0 h 3375"/>
              </a:gdLst>
              <a:ahLst/>
              <a:cxnLst>
                <a:cxn ang="0">
                  <a:pos x="T0" y="T1"/>
                </a:cxn>
                <a:cxn ang="0">
                  <a:pos x="T2" y="T3"/>
                </a:cxn>
                <a:cxn ang="0">
                  <a:pos x="T4" y="T5"/>
                </a:cxn>
                <a:cxn ang="0">
                  <a:pos x="T6" y="T7"/>
                </a:cxn>
                <a:cxn ang="0">
                  <a:pos x="T8" y="T9"/>
                </a:cxn>
                <a:cxn ang="0">
                  <a:pos x="T10" y="T11"/>
                </a:cxn>
                <a:cxn ang="0">
                  <a:pos x="T12" y="T13"/>
                </a:cxn>
              </a:cxnLst>
              <a:rect l="0" t="0" r="r" b="b"/>
              <a:pathLst>
                <a:path w="14248" h="3375">
                  <a:moveTo>
                    <a:pt x="14248" y="0"/>
                  </a:moveTo>
                  <a:lnTo>
                    <a:pt x="9835" y="1673"/>
                  </a:lnTo>
                  <a:lnTo>
                    <a:pt x="4240" y="1702"/>
                  </a:lnTo>
                  <a:lnTo>
                    <a:pt x="0" y="57"/>
                  </a:lnTo>
                  <a:lnTo>
                    <a:pt x="115" y="3375"/>
                  </a:lnTo>
                  <a:lnTo>
                    <a:pt x="14162" y="3375"/>
                  </a:lnTo>
                  <a:lnTo>
                    <a:pt x="14248" y="0"/>
                  </a:lnTo>
                  <a:close/>
                </a:path>
              </a:pathLst>
            </a:custGeom>
            <a:solidFill>
              <a:srgbClr val="B9B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1699">
              <a:extLst>
                <a:ext uri="{FF2B5EF4-FFF2-40B4-BE49-F238E27FC236}">
                  <a16:creationId xmlns:a16="http://schemas.microsoft.com/office/drawing/2014/main" id="{A36AFD65-E01C-DD61-A73D-26222B5DFE1D}"/>
                </a:ext>
              </a:extLst>
            </p:cNvPr>
            <p:cNvSpPr>
              <a:spLocks/>
            </p:cNvSpPr>
            <p:nvPr/>
          </p:nvSpPr>
          <p:spPr bwMode="gray">
            <a:xfrm>
              <a:off x="2367761" y="2244649"/>
              <a:ext cx="146349" cy="60336"/>
            </a:xfrm>
            <a:custGeom>
              <a:avLst/>
              <a:gdLst>
                <a:gd name="T0" fmla="*/ 4269 w 4269"/>
                <a:gd name="T1" fmla="*/ 1760 h 1760"/>
                <a:gd name="T2" fmla="*/ 0 w 4269"/>
                <a:gd name="T3" fmla="*/ 1760 h 1760"/>
                <a:gd name="T4" fmla="*/ 0 w 4269"/>
                <a:gd name="T5" fmla="*/ 1673 h 1760"/>
                <a:gd name="T6" fmla="*/ 721 w 4269"/>
                <a:gd name="T7" fmla="*/ 0 h 1760"/>
                <a:gd name="T8" fmla="*/ 3317 w 4269"/>
                <a:gd name="T9" fmla="*/ 0 h 1760"/>
                <a:gd name="T10" fmla="*/ 4269 w 4269"/>
                <a:gd name="T11" fmla="*/ 1760 h 1760"/>
                <a:gd name="T12" fmla="*/ 4269 w 4269"/>
                <a:gd name="T13" fmla="*/ 1760 h 1760"/>
                <a:gd name="T14" fmla="*/ 4269 w 4269"/>
                <a:gd name="T15" fmla="*/ 1760 h 1760"/>
                <a:gd name="T16" fmla="*/ 4269 w 4269"/>
                <a:gd name="T17" fmla="*/ 1760 h 1760"/>
                <a:gd name="T18" fmla="*/ 4269 w 4269"/>
                <a:gd name="T19" fmla="*/ 176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69" h="1760">
                  <a:moveTo>
                    <a:pt x="4269" y="1760"/>
                  </a:moveTo>
                  <a:lnTo>
                    <a:pt x="0" y="1760"/>
                  </a:lnTo>
                  <a:lnTo>
                    <a:pt x="0" y="1673"/>
                  </a:lnTo>
                  <a:lnTo>
                    <a:pt x="721" y="0"/>
                  </a:lnTo>
                  <a:lnTo>
                    <a:pt x="3317" y="0"/>
                  </a:lnTo>
                  <a:lnTo>
                    <a:pt x="4269" y="1760"/>
                  </a:lnTo>
                  <a:lnTo>
                    <a:pt x="4269" y="1760"/>
                  </a:lnTo>
                  <a:lnTo>
                    <a:pt x="4269" y="1760"/>
                  </a:lnTo>
                  <a:lnTo>
                    <a:pt x="4269" y="1760"/>
                  </a:lnTo>
                  <a:lnTo>
                    <a:pt x="4269" y="1760"/>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1700">
              <a:extLst>
                <a:ext uri="{FF2B5EF4-FFF2-40B4-BE49-F238E27FC236}">
                  <a16:creationId xmlns:a16="http://schemas.microsoft.com/office/drawing/2014/main" id="{7C4229B3-9E69-F091-49F3-FE5E551C9C18}"/>
                </a:ext>
              </a:extLst>
            </p:cNvPr>
            <p:cNvSpPr>
              <a:spLocks/>
            </p:cNvSpPr>
            <p:nvPr/>
          </p:nvSpPr>
          <p:spPr bwMode="gray">
            <a:xfrm>
              <a:off x="2169989" y="2243655"/>
              <a:ext cx="146349" cy="60336"/>
            </a:xfrm>
            <a:custGeom>
              <a:avLst/>
              <a:gdLst>
                <a:gd name="T0" fmla="*/ 4269 w 4269"/>
                <a:gd name="T1" fmla="*/ 1673 h 1760"/>
                <a:gd name="T2" fmla="*/ 4269 w 4269"/>
                <a:gd name="T3" fmla="*/ 1760 h 1760"/>
                <a:gd name="T4" fmla="*/ 0 w 4269"/>
                <a:gd name="T5" fmla="*/ 1760 h 1760"/>
                <a:gd name="T6" fmla="*/ 923 w 4269"/>
                <a:gd name="T7" fmla="*/ 0 h 1760"/>
                <a:gd name="T8" fmla="*/ 3519 w 4269"/>
                <a:gd name="T9" fmla="*/ 0 h 1760"/>
                <a:gd name="T10" fmla="*/ 4269 w 4269"/>
                <a:gd name="T11" fmla="*/ 1673 h 1760"/>
                <a:gd name="T12" fmla="*/ 4269 w 4269"/>
                <a:gd name="T13" fmla="*/ 1673 h 1760"/>
                <a:gd name="T14" fmla="*/ 4269 w 4269"/>
                <a:gd name="T15" fmla="*/ 1673 h 1760"/>
                <a:gd name="T16" fmla="*/ 4269 w 4269"/>
                <a:gd name="T17" fmla="*/ 1673 h 1760"/>
                <a:gd name="T18" fmla="*/ 4269 w 4269"/>
                <a:gd name="T19" fmla="*/ 1673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69" h="1760">
                  <a:moveTo>
                    <a:pt x="4269" y="1673"/>
                  </a:moveTo>
                  <a:lnTo>
                    <a:pt x="4269" y="1760"/>
                  </a:lnTo>
                  <a:lnTo>
                    <a:pt x="0" y="1760"/>
                  </a:lnTo>
                  <a:lnTo>
                    <a:pt x="923" y="0"/>
                  </a:lnTo>
                  <a:lnTo>
                    <a:pt x="3519" y="0"/>
                  </a:lnTo>
                  <a:lnTo>
                    <a:pt x="4269" y="1673"/>
                  </a:lnTo>
                  <a:lnTo>
                    <a:pt x="4269" y="1673"/>
                  </a:lnTo>
                  <a:lnTo>
                    <a:pt x="4269" y="1673"/>
                  </a:lnTo>
                  <a:lnTo>
                    <a:pt x="4269" y="1673"/>
                  </a:lnTo>
                  <a:lnTo>
                    <a:pt x="4269" y="1673"/>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1701">
              <a:extLst>
                <a:ext uri="{FF2B5EF4-FFF2-40B4-BE49-F238E27FC236}">
                  <a16:creationId xmlns:a16="http://schemas.microsoft.com/office/drawing/2014/main" id="{0E9F9564-8FA8-2854-FDC1-944DA5408E50}"/>
                </a:ext>
              </a:extLst>
            </p:cNvPr>
            <p:cNvSpPr>
              <a:spLocks/>
            </p:cNvSpPr>
            <p:nvPr/>
          </p:nvSpPr>
          <p:spPr bwMode="gray">
            <a:xfrm>
              <a:off x="1966321" y="1771937"/>
              <a:ext cx="750463" cy="434144"/>
            </a:xfrm>
            <a:custGeom>
              <a:avLst/>
              <a:gdLst>
                <a:gd name="T0" fmla="*/ 0 w 759"/>
                <a:gd name="T1" fmla="*/ 22 h 439"/>
                <a:gd name="T2" fmla="*/ 21 w 759"/>
                <a:gd name="T3" fmla="*/ 0 h 439"/>
                <a:gd name="T4" fmla="*/ 737 w 759"/>
                <a:gd name="T5" fmla="*/ 0 h 439"/>
                <a:gd name="T6" fmla="*/ 759 w 759"/>
                <a:gd name="T7" fmla="*/ 22 h 439"/>
                <a:gd name="T8" fmla="*/ 759 w 759"/>
                <a:gd name="T9" fmla="*/ 417 h 439"/>
                <a:gd name="T10" fmla="*/ 737 w 759"/>
                <a:gd name="T11" fmla="*/ 439 h 439"/>
                <a:gd name="T12" fmla="*/ 21 w 759"/>
                <a:gd name="T13" fmla="*/ 439 h 439"/>
                <a:gd name="T14" fmla="*/ 0 w 759"/>
                <a:gd name="T15" fmla="*/ 417 h 439"/>
                <a:gd name="T16" fmla="*/ 0 w 759"/>
                <a:gd name="T17" fmla="*/ 22 h 439"/>
                <a:gd name="T18" fmla="*/ 0 w 759"/>
                <a:gd name="T19" fmla="*/ 22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9" h="439">
                  <a:moveTo>
                    <a:pt x="0" y="22"/>
                  </a:moveTo>
                  <a:cubicBezTo>
                    <a:pt x="0" y="10"/>
                    <a:pt x="10" y="0"/>
                    <a:pt x="21" y="0"/>
                  </a:cubicBezTo>
                  <a:cubicBezTo>
                    <a:pt x="737" y="0"/>
                    <a:pt x="737" y="0"/>
                    <a:pt x="737" y="0"/>
                  </a:cubicBezTo>
                  <a:cubicBezTo>
                    <a:pt x="750" y="0"/>
                    <a:pt x="759" y="10"/>
                    <a:pt x="759" y="22"/>
                  </a:cubicBezTo>
                  <a:cubicBezTo>
                    <a:pt x="759" y="417"/>
                    <a:pt x="759" y="417"/>
                    <a:pt x="759" y="417"/>
                  </a:cubicBezTo>
                  <a:cubicBezTo>
                    <a:pt x="759" y="429"/>
                    <a:pt x="750" y="439"/>
                    <a:pt x="737" y="439"/>
                  </a:cubicBezTo>
                  <a:cubicBezTo>
                    <a:pt x="21" y="439"/>
                    <a:pt x="21" y="439"/>
                    <a:pt x="21" y="439"/>
                  </a:cubicBezTo>
                  <a:cubicBezTo>
                    <a:pt x="10" y="439"/>
                    <a:pt x="0" y="429"/>
                    <a:pt x="0" y="417"/>
                  </a:cubicBezTo>
                  <a:cubicBezTo>
                    <a:pt x="0" y="22"/>
                    <a:pt x="0" y="22"/>
                    <a:pt x="0" y="22"/>
                  </a:cubicBezTo>
                  <a:cubicBezTo>
                    <a:pt x="0" y="22"/>
                    <a:pt x="0" y="22"/>
                    <a:pt x="0" y="22"/>
                  </a:cubicBezTo>
                  <a:close/>
                </a:path>
              </a:pathLst>
            </a:custGeom>
            <a:solidFill>
              <a:srgbClr val="DFE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1702">
              <a:extLst>
                <a:ext uri="{FF2B5EF4-FFF2-40B4-BE49-F238E27FC236}">
                  <a16:creationId xmlns:a16="http://schemas.microsoft.com/office/drawing/2014/main" id="{463754A3-1FB0-9EC5-95E4-7CD88480B43E}"/>
                </a:ext>
              </a:extLst>
            </p:cNvPr>
            <p:cNvSpPr>
              <a:spLocks/>
            </p:cNvSpPr>
            <p:nvPr/>
          </p:nvSpPr>
          <p:spPr bwMode="gray">
            <a:xfrm>
              <a:off x="1982124" y="2303991"/>
              <a:ext cx="718856" cy="40556"/>
            </a:xfrm>
            <a:custGeom>
              <a:avLst/>
              <a:gdLst>
                <a:gd name="T0" fmla="*/ 0 w 727"/>
                <a:gd name="T1" fmla="*/ 0 h 41"/>
                <a:gd name="T2" fmla="*/ 727 w 727"/>
                <a:gd name="T3" fmla="*/ 0 h 41"/>
                <a:gd name="T4" fmla="*/ 703 w 727"/>
                <a:gd name="T5" fmla="*/ 41 h 41"/>
                <a:gd name="T6" fmla="*/ 24 w 727"/>
                <a:gd name="T7" fmla="*/ 41 h 41"/>
                <a:gd name="T8" fmla="*/ 0 w 727"/>
                <a:gd name="T9" fmla="*/ 0 h 41"/>
              </a:gdLst>
              <a:ahLst/>
              <a:cxnLst>
                <a:cxn ang="0">
                  <a:pos x="T0" y="T1"/>
                </a:cxn>
                <a:cxn ang="0">
                  <a:pos x="T2" y="T3"/>
                </a:cxn>
                <a:cxn ang="0">
                  <a:pos x="T4" y="T5"/>
                </a:cxn>
                <a:cxn ang="0">
                  <a:pos x="T6" y="T7"/>
                </a:cxn>
                <a:cxn ang="0">
                  <a:pos x="T8" y="T9"/>
                </a:cxn>
              </a:cxnLst>
              <a:rect l="0" t="0" r="r" b="b"/>
              <a:pathLst>
                <a:path w="727" h="41">
                  <a:moveTo>
                    <a:pt x="0" y="0"/>
                  </a:moveTo>
                  <a:cubicBezTo>
                    <a:pt x="727" y="0"/>
                    <a:pt x="727" y="0"/>
                    <a:pt x="727" y="0"/>
                  </a:cubicBezTo>
                  <a:cubicBezTo>
                    <a:pt x="727" y="23"/>
                    <a:pt x="716" y="41"/>
                    <a:pt x="703" y="41"/>
                  </a:cubicBezTo>
                  <a:cubicBezTo>
                    <a:pt x="24" y="41"/>
                    <a:pt x="24" y="41"/>
                    <a:pt x="24" y="41"/>
                  </a:cubicBezTo>
                  <a:cubicBezTo>
                    <a:pt x="11" y="41"/>
                    <a:pt x="0" y="23"/>
                    <a:pt x="0" y="0"/>
                  </a:cubicBezTo>
                  <a:close/>
                </a:path>
              </a:pathLst>
            </a:custGeom>
            <a:solidFill>
              <a:srgbClr val="ADB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1703">
              <a:extLst>
                <a:ext uri="{FF2B5EF4-FFF2-40B4-BE49-F238E27FC236}">
                  <a16:creationId xmlns:a16="http://schemas.microsoft.com/office/drawing/2014/main" id="{0D019925-4701-6E3B-72D7-D3F64E61CDE7}"/>
                </a:ext>
              </a:extLst>
            </p:cNvPr>
            <p:cNvSpPr>
              <a:spLocks/>
            </p:cNvSpPr>
            <p:nvPr/>
          </p:nvSpPr>
          <p:spPr bwMode="gray">
            <a:xfrm>
              <a:off x="2258986" y="1951917"/>
              <a:ext cx="165136" cy="115701"/>
            </a:xfrm>
            <a:custGeom>
              <a:avLst/>
              <a:gdLst>
                <a:gd name="T0" fmla="*/ 0 w 4817"/>
                <a:gd name="T1" fmla="*/ 0 h 3375"/>
                <a:gd name="T2" fmla="*/ 4817 w 4817"/>
                <a:gd name="T3" fmla="*/ 0 h 3375"/>
                <a:gd name="T4" fmla="*/ 4817 w 4817"/>
                <a:gd name="T5" fmla="*/ 3375 h 3375"/>
                <a:gd name="T6" fmla="*/ 0 w 4817"/>
                <a:gd name="T7" fmla="*/ 3375 h 3375"/>
                <a:gd name="T8" fmla="*/ 0 w 4817"/>
                <a:gd name="T9" fmla="*/ 0 h 3375"/>
                <a:gd name="T10" fmla="*/ 0 w 4817"/>
                <a:gd name="T11" fmla="*/ 0 h 3375"/>
                <a:gd name="T12" fmla="*/ 0 w 4817"/>
                <a:gd name="T13" fmla="*/ 0 h 3375"/>
                <a:gd name="T14" fmla="*/ 0 w 4817"/>
                <a:gd name="T15" fmla="*/ 0 h 33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17" h="3375">
                  <a:moveTo>
                    <a:pt x="0" y="0"/>
                  </a:moveTo>
                  <a:lnTo>
                    <a:pt x="4817" y="0"/>
                  </a:lnTo>
                  <a:lnTo>
                    <a:pt x="4817" y="3375"/>
                  </a:lnTo>
                  <a:lnTo>
                    <a:pt x="0" y="3375"/>
                  </a:lnTo>
                  <a:lnTo>
                    <a:pt x="0" y="0"/>
                  </a:lnTo>
                  <a:lnTo>
                    <a:pt x="0" y="0"/>
                  </a:lnTo>
                  <a:lnTo>
                    <a:pt x="0" y="0"/>
                  </a:lnTo>
                  <a:lnTo>
                    <a:pt x="0" y="0"/>
                  </a:lnTo>
                  <a:close/>
                </a:path>
              </a:pathLst>
            </a:custGeom>
            <a:solidFill>
              <a:srgbClr val="879B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1704">
              <a:extLst>
                <a:ext uri="{FF2B5EF4-FFF2-40B4-BE49-F238E27FC236}">
                  <a16:creationId xmlns:a16="http://schemas.microsoft.com/office/drawing/2014/main" id="{CC731A6F-7195-3E35-B375-FCB123834DE8}"/>
                </a:ext>
              </a:extLst>
            </p:cNvPr>
            <p:cNvSpPr>
              <a:spLocks/>
            </p:cNvSpPr>
            <p:nvPr/>
          </p:nvSpPr>
          <p:spPr bwMode="gray">
            <a:xfrm>
              <a:off x="2230325" y="2303991"/>
              <a:ext cx="222454" cy="39562"/>
            </a:xfrm>
            <a:custGeom>
              <a:avLst/>
              <a:gdLst>
                <a:gd name="T0" fmla="*/ 0 w 6489"/>
                <a:gd name="T1" fmla="*/ 0 h 1154"/>
                <a:gd name="T2" fmla="*/ 6489 w 6489"/>
                <a:gd name="T3" fmla="*/ 0 h 1154"/>
                <a:gd name="T4" fmla="*/ 6489 w 6489"/>
                <a:gd name="T5" fmla="*/ 1154 h 1154"/>
                <a:gd name="T6" fmla="*/ 0 w 6489"/>
                <a:gd name="T7" fmla="*/ 1154 h 1154"/>
                <a:gd name="T8" fmla="*/ 0 w 6489"/>
                <a:gd name="T9" fmla="*/ 0 h 1154"/>
                <a:gd name="T10" fmla="*/ 0 w 6489"/>
                <a:gd name="T11" fmla="*/ 0 h 1154"/>
                <a:gd name="T12" fmla="*/ 0 w 6489"/>
                <a:gd name="T13" fmla="*/ 0 h 1154"/>
                <a:gd name="T14" fmla="*/ 0 w 6489"/>
                <a:gd name="T15" fmla="*/ 0 h 1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89" h="1154">
                  <a:moveTo>
                    <a:pt x="0" y="0"/>
                  </a:moveTo>
                  <a:lnTo>
                    <a:pt x="6489" y="0"/>
                  </a:lnTo>
                  <a:lnTo>
                    <a:pt x="6489" y="1154"/>
                  </a:lnTo>
                  <a:lnTo>
                    <a:pt x="0" y="1154"/>
                  </a:lnTo>
                  <a:lnTo>
                    <a:pt x="0" y="0"/>
                  </a:lnTo>
                  <a:lnTo>
                    <a:pt x="0" y="0"/>
                  </a:lnTo>
                  <a:lnTo>
                    <a:pt x="0" y="0"/>
                  </a:lnTo>
                  <a:lnTo>
                    <a:pt x="0" y="0"/>
                  </a:lnTo>
                  <a:close/>
                </a:path>
              </a:pathLst>
            </a:custGeom>
            <a:solidFill>
              <a:srgbClr val="6978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1705">
              <a:extLst>
                <a:ext uri="{FF2B5EF4-FFF2-40B4-BE49-F238E27FC236}">
                  <a16:creationId xmlns:a16="http://schemas.microsoft.com/office/drawing/2014/main" id="{8C12F388-6742-838B-397C-11C4BCC6F55E}"/>
                </a:ext>
              </a:extLst>
            </p:cNvPr>
            <p:cNvSpPr>
              <a:spLocks/>
            </p:cNvSpPr>
            <p:nvPr/>
          </p:nvSpPr>
          <p:spPr bwMode="gray">
            <a:xfrm>
              <a:off x="2285690" y="2052808"/>
              <a:ext cx="110730" cy="290744"/>
            </a:xfrm>
            <a:custGeom>
              <a:avLst/>
              <a:gdLst>
                <a:gd name="T0" fmla="*/ 0 w 3230"/>
                <a:gd name="T1" fmla="*/ 0 h 8481"/>
                <a:gd name="T2" fmla="*/ 3230 w 3230"/>
                <a:gd name="T3" fmla="*/ 0 h 8481"/>
                <a:gd name="T4" fmla="*/ 3230 w 3230"/>
                <a:gd name="T5" fmla="*/ 8481 h 8481"/>
                <a:gd name="T6" fmla="*/ 0 w 3230"/>
                <a:gd name="T7" fmla="*/ 8481 h 8481"/>
                <a:gd name="T8" fmla="*/ 0 w 3230"/>
                <a:gd name="T9" fmla="*/ 0 h 8481"/>
                <a:gd name="T10" fmla="*/ 0 w 3230"/>
                <a:gd name="T11" fmla="*/ 0 h 8481"/>
                <a:gd name="T12" fmla="*/ 0 w 3230"/>
                <a:gd name="T13" fmla="*/ 0 h 8481"/>
                <a:gd name="T14" fmla="*/ 0 w 3230"/>
                <a:gd name="T15" fmla="*/ 0 h 84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0" h="8481">
                  <a:moveTo>
                    <a:pt x="0" y="0"/>
                  </a:moveTo>
                  <a:lnTo>
                    <a:pt x="3230" y="0"/>
                  </a:lnTo>
                  <a:lnTo>
                    <a:pt x="3230" y="8481"/>
                  </a:lnTo>
                  <a:lnTo>
                    <a:pt x="0" y="8481"/>
                  </a:lnTo>
                  <a:lnTo>
                    <a:pt x="0" y="0"/>
                  </a:lnTo>
                  <a:lnTo>
                    <a:pt x="0" y="0"/>
                  </a:lnTo>
                  <a:lnTo>
                    <a:pt x="0" y="0"/>
                  </a:lnTo>
                  <a:lnTo>
                    <a:pt x="0" y="0"/>
                  </a:lnTo>
                  <a:close/>
                </a:path>
              </a:pathLst>
            </a:custGeom>
            <a:solidFill>
              <a:srgbClr val="9BAF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Rectangle 1706">
              <a:extLst>
                <a:ext uri="{FF2B5EF4-FFF2-40B4-BE49-F238E27FC236}">
                  <a16:creationId xmlns:a16="http://schemas.microsoft.com/office/drawing/2014/main" id="{00B14C4D-3693-804E-761A-C94139A0389E}"/>
                </a:ext>
              </a:extLst>
            </p:cNvPr>
            <p:cNvSpPr>
              <a:spLocks noChangeArrowheads="1"/>
            </p:cNvSpPr>
            <p:nvPr/>
          </p:nvSpPr>
          <p:spPr bwMode="gray">
            <a:xfrm>
              <a:off x="1220760" y="2343553"/>
              <a:ext cx="1798595" cy="86047"/>
            </a:xfrm>
            <a:prstGeom prst="rect">
              <a:avLst/>
            </a:prstGeom>
            <a:solidFill>
              <a:srgbClr val="879B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0" name="Group 139">
            <a:extLst>
              <a:ext uri="{FF2B5EF4-FFF2-40B4-BE49-F238E27FC236}">
                <a16:creationId xmlns:a16="http://schemas.microsoft.com/office/drawing/2014/main" id="{1E1FAE05-8BEE-2EEC-DCC5-9F47E20BEFD1}"/>
              </a:ext>
            </a:extLst>
          </p:cNvPr>
          <p:cNvGrpSpPr/>
          <p:nvPr/>
        </p:nvGrpSpPr>
        <p:grpSpPr>
          <a:xfrm>
            <a:off x="6246190" y="1592093"/>
            <a:ext cx="1693384" cy="817200"/>
            <a:chOff x="6246190" y="1592093"/>
            <a:chExt cx="1693384" cy="817200"/>
          </a:xfrm>
        </p:grpSpPr>
        <p:sp>
          <p:nvSpPr>
            <p:cNvPr id="141" name="Speech Bubble: Oval 140">
              <a:extLst>
                <a:ext uri="{FF2B5EF4-FFF2-40B4-BE49-F238E27FC236}">
                  <a16:creationId xmlns:a16="http://schemas.microsoft.com/office/drawing/2014/main" id="{E89297D8-8AA0-0498-7C44-88C98212CD32}"/>
                </a:ext>
              </a:extLst>
            </p:cNvPr>
            <p:cNvSpPr/>
            <p:nvPr/>
          </p:nvSpPr>
          <p:spPr>
            <a:xfrm>
              <a:off x="6246190" y="1592093"/>
              <a:ext cx="1339200" cy="817200"/>
            </a:xfrm>
            <a:prstGeom prst="wedgeEllipseCallout">
              <a:avLst>
                <a:gd name="adj1" fmla="val -70824"/>
                <a:gd name="adj2" fmla="val 2444"/>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sz="1100"/>
            </a:p>
          </p:txBody>
        </p:sp>
        <p:sp>
          <p:nvSpPr>
            <p:cNvPr id="142" name="TextBox 141">
              <a:extLst>
                <a:ext uri="{FF2B5EF4-FFF2-40B4-BE49-F238E27FC236}">
                  <a16:creationId xmlns:a16="http://schemas.microsoft.com/office/drawing/2014/main" id="{4E857E59-9F3A-5F82-E8C9-991EB454A44B}"/>
                </a:ext>
              </a:extLst>
            </p:cNvPr>
            <p:cNvSpPr txBox="1"/>
            <p:nvPr/>
          </p:nvSpPr>
          <p:spPr>
            <a:xfrm>
              <a:off x="6416224" y="1716357"/>
              <a:ext cx="1523350" cy="507831"/>
            </a:xfrm>
            <a:prstGeom prst="rect">
              <a:avLst/>
            </a:prstGeom>
            <a:noFill/>
          </p:spPr>
          <p:txBody>
            <a:bodyPr wrap="square" lIns="0" tIns="0" rIns="0" bIns="0" rtlCol="0">
              <a:spAutoFit/>
            </a:bodyPr>
            <a:lstStyle/>
            <a:p>
              <a:pPr algn="l"/>
              <a:r>
                <a:rPr lang="en-GB" sz="1100" dirty="0">
                  <a:solidFill>
                    <a:schemeClr val="tx1"/>
                  </a:solidFill>
                  <a:latin typeface="+mj-lt"/>
                </a:rPr>
                <a:t>… accelerate verification when</a:t>
              </a:r>
            </a:p>
            <a:p>
              <a:pPr algn="l"/>
              <a:r>
                <a:rPr lang="en-GB" sz="1100" dirty="0">
                  <a:solidFill>
                    <a:schemeClr val="tx1"/>
                  </a:solidFill>
                  <a:latin typeface="+mj-lt"/>
                </a:rPr>
                <a:t>testing changes?</a:t>
              </a:r>
            </a:p>
          </p:txBody>
        </p:sp>
      </p:grpSp>
      <p:grpSp>
        <p:nvGrpSpPr>
          <p:cNvPr id="143" name="Group 142">
            <a:extLst>
              <a:ext uri="{FF2B5EF4-FFF2-40B4-BE49-F238E27FC236}">
                <a16:creationId xmlns:a16="http://schemas.microsoft.com/office/drawing/2014/main" id="{8B28D6CC-F7CC-9915-EAE2-A2F3F8FCFC24}"/>
              </a:ext>
            </a:extLst>
          </p:cNvPr>
          <p:cNvGrpSpPr/>
          <p:nvPr/>
        </p:nvGrpSpPr>
        <p:grpSpPr>
          <a:xfrm>
            <a:off x="10033980" y="1573072"/>
            <a:ext cx="1699114" cy="817200"/>
            <a:chOff x="10033980" y="1573072"/>
            <a:chExt cx="1699114" cy="817200"/>
          </a:xfrm>
        </p:grpSpPr>
        <p:sp>
          <p:nvSpPr>
            <p:cNvPr id="144" name="Speech Bubble: Oval 143">
              <a:extLst>
                <a:ext uri="{FF2B5EF4-FFF2-40B4-BE49-F238E27FC236}">
                  <a16:creationId xmlns:a16="http://schemas.microsoft.com/office/drawing/2014/main" id="{D0541FCA-3FCE-9951-211E-C7291892FD7A}"/>
                </a:ext>
              </a:extLst>
            </p:cNvPr>
            <p:cNvSpPr/>
            <p:nvPr/>
          </p:nvSpPr>
          <p:spPr>
            <a:xfrm>
              <a:off x="10033980" y="1573072"/>
              <a:ext cx="1339200" cy="817200"/>
            </a:xfrm>
            <a:prstGeom prst="wedgeEllipseCallout">
              <a:avLst>
                <a:gd name="adj1" fmla="val -70824"/>
                <a:gd name="adj2" fmla="val 2444"/>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sz="1100"/>
            </a:p>
          </p:txBody>
        </p:sp>
        <p:sp>
          <p:nvSpPr>
            <p:cNvPr id="145" name="TextBox 144">
              <a:extLst>
                <a:ext uri="{FF2B5EF4-FFF2-40B4-BE49-F238E27FC236}">
                  <a16:creationId xmlns:a16="http://schemas.microsoft.com/office/drawing/2014/main" id="{EC467BB3-4B5B-D0B1-8FD1-1000A70987C9}"/>
                </a:ext>
              </a:extLst>
            </p:cNvPr>
            <p:cNvSpPr txBox="1"/>
            <p:nvPr/>
          </p:nvSpPr>
          <p:spPr>
            <a:xfrm>
              <a:off x="10221265" y="1668401"/>
              <a:ext cx="1511829" cy="677108"/>
            </a:xfrm>
            <a:prstGeom prst="rect">
              <a:avLst/>
            </a:prstGeom>
            <a:noFill/>
          </p:spPr>
          <p:txBody>
            <a:bodyPr wrap="square" lIns="0" tIns="0" rIns="0" bIns="0" rtlCol="0">
              <a:spAutoFit/>
            </a:bodyPr>
            <a:lstStyle/>
            <a:p>
              <a:pPr algn="l"/>
              <a:r>
                <a:rPr lang="en-GB" sz="1100" dirty="0">
                  <a:solidFill>
                    <a:schemeClr val="tx1"/>
                  </a:solidFill>
                  <a:latin typeface="+mj-lt"/>
                </a:rPr>
                <a:t>… complete a regression in the minimum amount</a:t>
              </a:r>
            </a:p>
            <a:p>
              <a:pPr algn="l"/>
              <a:r>
                <a:rPr lang="en-GB" sz="1100" dirty="0">
                  <a:solidFill>
                    <a:schemeClr val="tx1"/>
                  </a:solidFill>
                  <a:latin typeface="+mj-lt"/>
                </a:rPr>
                <a:t>       of time?</a:t>
              </a:r>
            </a:p>
          </p:txBody>
        </p:sp>
      </p:grpSp>
      <p:grpSp>
        <p:nvGrpSpPr>
          <p:cNvPr id="146" name="Group 145">
            <a:extLst>
              <a:ext uri="{FF2B5EF4-FFF2-40B4-BE49-F238E27FC236}">
                <a16:creationId xmlns:a16="http://schemas.microsoft.com/office/drawing/2014/main" id="{7EDD7935-7108-2E52-96C7-2F701C1761C7}"/>
              </a:ext>
            </a:extLst>
          </p:cNvPr>
          <p:cNvGrpSpPr/>
          <p:nvPr/>
        </p:nvGrpSpPr>
        <p:grpSpPr>
          <a:xfrm>
            <a:off x="2693559" y="1587987"/>
            <a:ext cx="1624105" cy="817200"/>
            <a:chOff x="2693559" y="1587987"/>
            <a:chExt cx="1624105" cy="817200"/>
          </a:xfrm>
        </p:grpSpPr>
        <p:sp>
          <p:nvSpPr>
            <p:cNvPr id="147" name="Speech Bubble: Oval 146">
              <a:extLst>
                <a:ext uri="{FF2B5EF4-FFF2-40B4-BE49-F238E27FC236}">
                  <a16:creationId xmlns:a16="http://schemas.microsoft.com/office/drawing/2014/main" id="{3983B212-EA16-DCD2-9F0C-7ED039E8EB0C}"/>
                </a:ext>
              </a:extLst>
            </p:cNvPr>
            <p:cNvSpPr/>
            <p:nvPr/>
          </p:nvSpPr>
          <p:spPr>
            <a:xfrm>
              <a:off x="2693559" y="1587987"/>
              <a:ext cx="1339200" cy="817200"/>
            </a:xfrm>
            <a:prstGeom prst="wedgeEllipseCallout">
              <a:avLst>
                <a:gd name="adj1" fmla="val -70824"/>
                <a:gd name="adj2" fmla="val 2444"/>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sz="1100"/>
            </a:p>
          </p:txBody>
        </p:sp>
        <p:sp>
          <p:nvSpPr>
            <p:cNvPr id="148" name="TextBox 147">
              <a:extLst>
                <a:ext uri="{FF2B5EF4-FFF2-40B4-BE49-F238E27FC236}">
                  <a16:creationId xmlns:a16="http://schemas.microsoft.com/office/drawing/2014/main" id="{23963BBE-BFC9-0F4F-8979-0BF1F5C189F5}"/>
                </a:ext>
              </a:extLst>
            </p:cNvPr>
            <p:cNvSpPr txBox="1"/>
            <p:nvPr/>
          </p:nvSpPr>
          <p:spPr>
            <a:xfrm>
              <a:off x="2805835" y="1761456"/>
              <a:ext cx="1511829" cy="507831"/>
            </a:xfrm>
            <a:prstGeom prst="rect">
              <a:avLst/>
            </a:prstGeom>
            <a:noFill/>
          </p:spPr>
          <p:txBody>
            <a:bodyPr wrap="square" lIns="0" tIns="0" rIns="0" bIns="0" rtlCol="0">
              <a:spAutoFit/>
            </a:bodyPr>
            <a:lstStyle/>
            <a:p>
              <a:pPr algn="l"/>
              <a:r>
                <a:rPr lang="en-GB" sz="1100" dirty="0">
                  <a:solidFill>
                    <a:schemeClr val="tx1"/>
                  </a:solidFill>
                  <a:latin typeface="+mj-lt"/>
                </a:rPr>
                <a:t>… ensure failures</a:t>
              </a:r>
            </a:p>
            <a:p>
              <a:pPr algn="l"/>
              <a:r>
                <a:rPr lang="en-GB" sz="1100" dirty="0">
                  <a:solidFill>
                    <a:schemeClr val="tx1"/>
                  </a:solidFill>
                  <a:latin typeface="+mj-lt"/>
                </a:rPr>
                <a:t>occur as soon as </a:t>
              </a:r>
            </a:p>
            <a:p>
              <a:pPr algn="l"/>
              <a:r>
                <a:rPr lang="en-GB" sz="1100" dirty="0">
                  <a:solidFill>
                    <a:schemeClr val="tx1"/>
                  </a:solidFill>
                  <a:latin typeface="+mj-lt"/>
                </a:rPr>
                <a:t>      possible?</a:t>
              </a:r>
            </a:p>
          </p:txBody>
        </p:sp>
      </p:grpSp>
      <p:pic>
        <p:nvPicPr>
          <p:cNvPr id="149" name="Picture 148">
            <a:extLst>
              <a:ext uri="{FF2B5EF4-FFF2-40B4-BE49-F238E27FC236}">
                <a16:creationId xmlns:a16="http://schemas.microsoft.com/office/drawing/2014/main" id="{887A849B-F29F-B314-5272-584149602D07}"/>
              </a:ext>
            </a:extLst>
          </p:cNvPr>
          <p:cNvPicPr>
            <a:picLocks noChangeAspect="1"/>
          </p:cNvPicPr>
          <p:nvPr/>
        </p:nvPicPr>
        <p:blipFill>
          <a:blip r:embed="rId2"/>
          <a:stretch>
            <a:fillRect/>
          </a:stretch>
        </p:blipFill>
        <p:spPr>
          <a:xfrm>
            <a:off x="640233" y="4298828"/>
            <a:ext cx="3034631" cy="1556984"/>
          </a:xfrm>
          <a:prstGeom prst="rect">
            <a:avLst/>
          </a:prstGeom>
        </p:spPr>
      </p:pic>
      <p:pic>
        <p:nvPicPr>
          <p:cNvPr id="150" name="Picture 149">
            <a:extLst>
              <a:ext uri="{FF2B5EF4-FFF2-40B4-BE49-F238E27FC236}">
                <a16:creationId xmlns:a16="http://schemas.microsoft.com/office/drawing/2014/main" id="{952549F3-9A26-8DC1-FAF2-1DCC904D4C22}"/>
              </a:ext>
            </a:extLst>
          </p:cNvPr>
          <p:cNvPicPr>
            <a:picLocks noChangeAspect="1"/>
          </p:cNvPicPr>
          <p:nvPr/>
        </p:nvPicPr>
        <p:blipFill>
          <a:blip r:embed="rId3"/>
          <a:stretch>
            <a:fillRect/>
          </a:stretch>
        </p:blipFill>
        <p:spPr>
          <a:xfrm>
            <a:off x="8185441" y="4281692"/>
            <a:ext cx="2920153" cy="1574120"/>
          </a:xfrm>
          <a:prstGeom prst="rect">
            <a:avLst/>
          </a:prstGeom>
        </p:spPr>
      </p:pic>
      <p:pic>
        <p:nvPicPr>
          <p:cNvPr id="151" name="Picture 150">
            <a:extLst>
              <a:ext uri="{FF2B5EF4-FFF2-40B4-BE49-F238E27FC236}">
                <a16:creationId xmlns:a16="http://schemas.microsoft.com/office/drawing/2014/main" id="{49CB1AB9-B452-00D7-EB22-D5991595EAFC}"/>
              </a:ext>
            </a:extLst>
          </p:cNvPr>
          <p:cNvPicPr>
            <a:picLocks noChangeAspect="1"/>
          </p:cNvPicPr>
          <p:nvPr/>
        </p:nvPicPr>
        <p:blipFill rotWithShape="1">
          <a:blip r:embed="rId4">
            <a:clrChange>
              <a:clrFrom>
                <a:srgbClr val="000000"/>
              </a:clrFrom>
              <a:clrTo>
                <a:srgbClr val="000000">
                  <a:alpha val="0"/>
                </a:srgbClr>
              </a:clrTo>
            </a:clrChange>
          </a:blip>
          <a:srcRect t="5425" b="-5425"/>
          <a:stretch/>
        </p:blipFill>
        <p:spPr>
          <a:xfrm>
            <a:off x="4348796" y="4308472"/>
            <a:ext cx="2818235" cy="1789185"/>
          </a:xfrm>
          <a:prstGeom prst="rect">
            <a:avLst/>
          </a:prstGeom>
        </p:spPr>
      </p:pic>
      <p:grpSp>
        <p:nvGrpSpPr>
          <p:cNvPr id="152" name="Group 151">
            <a:extLst>
              <a:ext uri="{FF2B5EF4-FFF2-40B4-BE49-F238E27FC236}">
                <a16:creationId xmlns:a16="http://schemas.microsoft.com/office/drawing/2014/main" id="{7194CC0B-C1B2-4111-687C-7C80CA71AD24}"/>
              </a:ext>
            </a:extLst>
          </p:cNvPr>
          <p:cNvGrpSpPr/>
          <p:nvPr/>
        </p:nvGrpSpPr>
        <p:grpSpPr>
          <a:xfrm>
            <a:off x="1401635" y="2685203"/>
            <a:ext cx="1713600" cy="1324800"/>
            <a:chOff x="1048819" y="3241107"/>
            <a:chExt cx="1713600" cy="1324800"/>
          </a:xfrm>
        </p:grpSpPr>
        <p:sp>
          <p:nvSpPr>
            <p:cNvPr id="153" name="Rectangle 152">
              <a:hlinkClick r:id="" action="ppaction://noaction"/>
              <a:extLst>
                <a:ext uri="{FF2B5EF4-FFF2-40B4-BE49-F238E27FC236}">
                  <a16:creationId xmlns:a16="http://schemas.microsoft.com/office/drawing/2014/main" id="{45132322-C8E3-BBA3-78FE-69DFEABBB59C}"/>
                </a:ext>
              </a:extLst>
            </p:cNvPr>
            <p:cNvSpPr/>
            <p:nvPr/>
          </p:nvSpPr>
          <p:spPr>
            <a:xfrm>
              <a:off x="1048819" y="3241107"/>
              <a:ext cx="1713600" cy="1324800"/>
            </a:xfrm>
            <a:prstGeom prst="rect">
              <a:avLst/>
            </a:prstGeom>
            <a:solidFill>
              <a:srgbClr val="333353"/>
            </a:solidFill>
            <a:ln w="12700" cap="flat" cmpd="sng" algn="ctr">
              <a:solidFill>
                <a:srgbClr val="333353"/>
              </a:solidFill>
              <a:prstDash val="solid"/>
              <a:miter lim="800000"/>
            </a:ln>
            <a:effectLst/>
          </p:spPr>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Failure</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Prediction</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GB" sz="1200" b="1"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000" b="0" i="1" u="none" strike="noStrike" kern="0" cap="none" spc="0" normalizeH="0" baseline="0" noProof="0" dirty="0">
                  <a:ln>
                    <a:noFill/>
                  </a:ln>
                  <a:solidFill>
                    <a:prstClr val="white"/>
                  </a:solidFill>
                  <a:effectLst/>
                  <a:uLnTx/>
                  <a:uFillTx/>
                  <a:latin typeface="Arial"/>
                  <a:ea typeface="+mn-ea"/>
                  <a:cs typeface="+mn-cs"/>
                </a:rPr>
                <a:t>Select the tests predicted to fail so they can be run early in the regression to speed time to failure</a:t>
              </a:r>
              <a:endParaRPr kumimoji="0" lang="en-GB" sz="1000" b="1" i="1" u="none" strike="noStrike" kern="0" cap="none" spc="0" normalizeH="0" baseline="0" noProof="0" dirty="0">
                <a:ln>
                  <a:noFill/>
                </a:ln>
                <a:solidFill>
                  <a:prstClr val="white"/>
                </a:solidFill>
                <a:effectLst/>
                <a:uLnTx/>
                <a:uFillTx/>
                <a:latin typeface="Arial"/>
                <a:ea typeface="+mn-ea"/>
                <a:cs typeface="+mn-cs"/>
              </a:endParaRPr>
            </a:p>
          </p:txBody>
        </p:sp>
        <p:pic>
          <p:nvPicPr>
            <p:cNvPr id="154" name="Picture 153">
              <a:extLst>
                <a:ext uri="{FF2B5EF4-FFF2-40B4-BE49-F238E27FC236}">
                  <a16:creationId xmlns:a16="http://schemas.microsoft.com/office/drawing/2014/main" id="{4C5BFCA1-9043-74B6-9193-E16EFB034131}"/>
                </a:ext>
              </a:extLst>
            </p:cNvPr>
            <p:cNvPicPr>
              <a:picLocks noChangeAspect="1"/>
            </p:cNvPicPr>
            <p:nvPr/>
          </p:nvPicPr>
          <p:blipFill>
            <a:blip r:embed="rId5"/>
            <a:stretch>
              <a:fillRect/>
            </a:stretch>
          </p:blipFill>
          <p:spPr>
            <a:xfrm>
              <a:off x="2316306" y="3294626"/>
              <a:ext cx="376405" cy="380052"/>
            </a:xfrm>
            <a:prstGeom prst="rect">
              <a:avLst/>
            </a:prstGeom>
          </p:spPr>
        </p:pic>
      </p:grpSp>
      <p:grpSp>
        <p:nvGrpSpPr>
          <p:cNvPr id="155" name="Group 154">
            <a:extLst>
              <a:ext uri="{FF2B5EF4-FFF2-40B4-BE49-F238E27FC236}">
                <a16:creationId xmlns:a16="http://schemas.microsoft.com/office/drawing/2014/main" id="{9706DA39-68A9-A393-BD51-886161AB18D5}"/>
              </a:ext>
            </a:extLst>
          </p:cNvPr>
          <p:cNvGrpSpPr/>
          <p:nvPr/>
        </p:nvGrpSpPr>
        <p:grpSpPr>
          <a:xfrm>
            <a:off x="4909143" y="2713845"/>
            <a:ext cx="1713600" cy="1324800"/>
            <a:chOff x="4848623" y="3241107"/>
            <a:chExt cx="1713600" cy="1324800"/>
          </a:xfrm>
        </p:grpSpPr>
        <p:sp>
          <p:nvSpPr>
            <p:cNvPr id="156" name="Rectangle 155">
              <a:hlinkClick r:id="" action="ppaction://noaction"/>
              <a:extLst>
                <a:ext uri="{FF2B5EF4-FFF2-40B4-BE49-F238E27FC236}">
                  <a16:creationId xmlns:a16="http://schemas.microsoft.com/office/drawing/2014/main" id="{DBA9A526-B3D6-E4BD-86AB-08C6C8CDCC57}"/>
                </a:ext>
              </a:extLst>
            </p:cNvPr>
            <p:cNvSpPr/>
            <p:nvPr/>
          </p:nvSpPr>
          <p:spPr>
            <a:xfrm>
              <a:off x="4848623" y="3241107"/>
              <a:ext cx="1713600" cy="1324800"/>
            </a:xfrm>
            <a:prstGeom prst="rect">
              <a:avLst/>
            </a:prstGeom>
            <a:solidFill>
              <a:srgbClr val="333353"/>
            </a:solidFill>
            <a:ln w="12700" cap="flat" cmpd="sng" algn="ctr">
              <a:solidFill>
                <a:srgbClr val="333353"/>
              </a:solidFill>
              <a:prstDash val="solid"/>
              <a:miter lim="800000"/>
            </a:ln>
            <a:effectLst/>
          </p:spPr>
          <p:txBody>
            <a:bodyPr lIns="108000" tIns="72000" rIns="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Smoke-test</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Prediction</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GB" sz="1200" b="1"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000" b="0" i="1" u="none" strike="noStrike" kern="0" cap="none" spc="0" normalizeH="0" baseline="0" noProof="0" dirty="0">
                  <a:ln>
                    <a:noFill/>
                  </a:ln>
                  <a:solidFill>
                    <a:prstClr val="white"/>
                  </a:solidFill>
                  <a:effectLst/>
                  <a:uLnTx/>
                  <a:uFillTx/>
                  <a:latin typeface="Arial"/>
                  <a:ea typeface="+mn-ea"/>
                  <a:cs typeface="+mn-cs"/>
                </a:rPr>
                <a:t>Select a sub-set of regression tests affected by design change to accelerate verification of changes</a:t>
              </a:r>
            </a:p>
          </p:txBody>
        </p:sp>
        <p:pic>
          <p:nvPicPr>
            <p:cNvPr id="157" name="Picture 156">
              <a:extLst>
                <a:ext uri="{FF2B5EF4-FFF2-40B4-BE49-F238E27FC236}">
                  <a16:creationId xmlns:a16="http://schemas.microsoft.com/office/drawing/2014/main" id="{2D1894D9-FC68-A8FF-6991-52F0F96838D2}"/>
                </a:ext>
              </a:extLst>
            </p:cNvPr>
            <p:cNvPicPr>
              <a:picLocks noChangeAspect="1"/>
            </p:cNvPicPr>
            <p:nvPr/>
          </p:nvPicPr>
          <p:blipFill>
            <a:blip r:embed="rId5"/>
            <a:stretch>
              <a:fillRect/>
            </a:stretch>
          </p:blipFill>
          <p:spPr>
            <a:xfrm>
              <a:off x="6119580" y="3286384"/>
              <a:ext cx="373411" cy="380052"/>
            </a:xfrm>
            <a:prstGeom prst="rect">
              <a:avLst/>
            </a:prstGeom>
          </p:spPr>
        </p:pic>
      </p:grpSp>
      <p:grpSp>
        <p:nvGrpSpPr>
          <p:cNvPr id="158" name="Group 157">
            <a:extLst>
              <a:ext uri="{FF2B5EF4-FFF2-40B4-BE49-F238E27FC236}">
                <a16:creationId xmlns:a16="http://schemas.microsoft.com/office/drawing/2014/main" id="{FA303EA4-44AE-6BCC-4EA3-96FD313A032C}"/>
              </a:ext>
            </a:extLst>
          </p:cNvPr>
          <p:cNvGrpSpPr/>
          <p:nvPr/>
        </p:nvGrpSpPr>
        <p:grpSpPr>
          <a:xfrm>
            <a:off x="8727027" y="2722908"/>
            <a:ext cx="1713600" cy="1324800"/>
            <a:chOff x="8374211" y="3278812"/>
            <a:chExt cx="1713600" cy="1324800"/>
          </a:xfrm>
        </p:grpSpPr>
        <p:sp>
          <p:nvSpPr>
            <p:cNvPr id="159" name="Rectangle 158">
              <a:hlinkClick r:id="" action="ppaction://noaction"/>
              <a:extLst>
                <a:ext uri="{FF2B5EF4-FFF2-40B4-BE49-F238E27FC236}">
                  <a16:creationId xmlns:a16="http://schemas.microsoft.com/office/drawing/2014/main" id="{619A9B8A-DE42-2D0B-0F47-E12B8E19A8E9}"/>
                </a:ext>
              </a:extLst>
            </p:cNvPr>
            <p:cNvSpPr/>
            <p:nvPr/>
          </p:nvSpPr>
          <p:spPr>
            <a:xfrm>
              <a:off x="8374211" y="3278812"/>
              <a:ext cx="1713600" cy="1324800"/>
            </a:xfrm>
            <a:prstGeom prst="rect">
              <a:avLst/>
            </a:prstGeom>
            <a:solidFill>
              <a:srgbClr val="333353"/>
            </a:solidFill>
            <a:ln w="12700" cap="flat" cmpd="sng" algn="ctr">
              <a:solidFill>
                <a:srgbClr val="333353"/>
              </a:solidFill>
              <a:prstDash val="solid"/>
              <a:miter lim="800000"/>
            </a:ln>
            <a:effectLst/>
          </p:spPr>
          <p:txBody>
            <a:bodyPr lIns="108000" tIns="72000" rIns="72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Schedule</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Prediction</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GB" sz="1200" b="1"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000" b="0" i="1" u="none" strike="noStrike" kern="0" cap="none" spc="0" normalizeH="0" baseline="0" noProof="0" dirty="0">
                  <a:ln>
                    <a:noFill/>
                  </a:ln>
                  <a:solidFill>
                    <a:prstClr val="white"/>
                  </a:solidFill>
                  <a:effectLst/>
                  <a:uLnTx/>
                  <a:uFillTx/>
                  <a:latin typeface="Arial"/>
                  <a:ea typeface="+mn-ea"/>
                  <a:cs typeface="+mn-cs"/>
                </a:rPr>
                <a:t>Predict computing demand of regression to optimize resource allocation, with cost or time objectives</a:t>
              </a:r>
            </a:p>
          </p:txBody>
        </p:sp>
        <p:pic>
          <p:nvPicPr>
            <p:cNvPr id="160" name="Picture 159">
              <a:extLst>
                <a:ext uri="{FF2B5EF4-FFF2-40B4-BE49-F238E27FC236}">
                  <a16:creationId xmlns:a16="http://schemas.microsoft.com/office/drawing/2014/main" id="{757AB3A0-B583-6786-19D2-DA6BB47DD303}"/>
                </a:ext>
              </a:extLst>
            </p:cNvPr>
            <p:cNvPicPr>
              <a:picLocks noChangeAspect="1"/>
            </p:cNvPicPr>
            <p:nvPr/>
          </p:nvPicPr>
          <p:blipFill>
            <a:blip r:embed="rId5"/>
            <a:stretch>
              <a:fillRect/>
            </a:stretch>
          </p:blipFill>
          <p:spPr>
            <a:xfrm>
              <a:off x="9660881" y="3324562"/>
              <a:ext cx="375416" cy="398036"/>
            </a:xfrm>
            <a:prstGeom prst="rect">
              <a:avLst/>
            </a:prstGeom>
          </p:spPr>
        </p:pic>
      </p:grpSp>
      <p:grpSp>
        <p:nvGrpSpPr>
          <p:cNvPr id="209" name="Group 208">
            <a:extLst>
              <a:ext uri="{FF2B5EF4-FFF2-40B4-BE49-F238E27FC236}">
                <a16:creationId xmlns:a16="http://schemas.microsoft.com/office/drawing/2014/main" id="{1DAC100F-FFB8-D39C-796C-991AE8636240}"/>
              </a:ext>
            </a:extLst>
          </p:cNvPr>
          <p:cNvGrpSpPr/>
          <p:nvPr/>
        </p:nvGrpSpPr>
        <p:grpSpPr>
          <a:xfrm>
            <a:off x="7503695" y="128720"/>
            <a:ext cx="3601889" cy="867274"/>
            <a:chOff x="8126884" y="5266377"/>
            <a:chExt cx="3601889" cy="867274"/>
          </a:xfrm>
        </p:grpSpPr>
        <p:pic>
          <p:nvPicPr>
            <p:cNvPr id="210" name="Picture 209">
              <a:extLst>
                <a:ext uri="{FF2B5EF4-FFF2-40B4-BE49-F238E27FC236}">
                  <a16:creationId xmlns:a16="http://schemas.microsoft.com/office/drawing/2014/main" id="{BEC0F8D8-84B2-45B1-DCA4-938542B9DA06}"/>
                </a:ext>
              </a:extLst>
            </p:cNvPr>
            <p:cNvPicPr>
              <a:picLocks noChangeAspect="1"/>
            </p:cNvPicPr>
            <p:nvPr/>
          </p:nvPicPr>
          <p:blipFill>
            <a:blip r:embed="rId6"/>
            <a:stretch>
              <a:fillRect/>
            </a:stretch>
          </p:blipFill>
          <p:spPr>
            <a:xfrm>
              <a:off x="8126884" y="5266377"/>
              <a:ext cx="867274" cy="867274"/>
            </a:xfrm>
            <a:prstGeom prst="rect">
              <a:avLst/>
            </a:prstGeom>
          </p:spPr>
        </p:pic>
        <p:sp>
          <p:nvSpPr>
            <p:cNvPr id="211" name="TextBox 210">
              <a:extLst>
                <a:ext uri="{FF2B5EF4-FFF2-40B4-BE49-F238E27FC236}">
                  <a16:creationId xmlns:a16="http://schemas.microsoft.com/office/drawing/2014/main" id="{FC776F90-94B2-AAF6-7970-391BD5D44D47}"/>
                </a:ext>
              </a:extLst>
            </p:cNvPr>
            <p:cNvSpPr txBox="1"/>
            <p:nvPr/>
          </p:nvSpPr>
          <p:spPr>
            <a:xfrm>
              <a:off x="8808630" y="5477957"/>
              <a:ext cx="2920143" cy="276999"/>
            </a:xfrm>
            <a:prstGeom prst="rect">
              <a:avLst/>
            </a:prstGeom>
            <a:noFill/>
          </p:spPr>
          <p:txBody>
            <a:bodyPr wrap="square">
              <a:spAutoFit/>
            </a:bodyPr>
            <a:lstStyle/>
            <a:p>
              <a:r>
                <a:rPr lang="en-GB" sz="1200" b="1" dirty="0">
                  <a:solidFill>
                    <a:srgbClr val="00FFB9"/>
                  </a:solidFill>
                </a:rPr>
                <a:t>FOCUSED WORKLOADS</a:t>
              </a:r>
            </a:p>
          </p:txBody>
        </p:sp>
      </p:grpSp>
    </p:spTree>
    <p:extLst>
      <p:ext uri="{BB962C8B-B14F-4D97-AF65-F5344CB8AC3E}">
        <p14:creationId xmlns:p14="http://schemas.microsoft.com/office/powerpoint/2010/main" val="71707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wipe(left)">
                                      <p:cBhvr>
                                        <p:cTn id="7" dur="500"/>
                                        <p:tgtEl>
                                          <p:spTgt spid="14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wipe(left)">
                                      <p:cBhvr>
                                        <p:cTn id="11" dur="500"/>
                                        <p:tgtEl>
                                          <p:spTgt spid="14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3"/>
                                        </p:tgtEl>
                                        <p:attrNameLst>
                                          <p:attrName>style.visibility</p:attrName>
                                        </p:attrNameLst>
                                      </p:cBhvr>
                                      <p:to>
                                        <p:strVal val="visible"/>
                                      </p:to>
                                    </p:set>
                                    <p:animEffect transition="in" filter="wipe(left)">
                                      <p:cBhvr>
                                        <p:cTn id="15" dur="500"/>
                                        <p:tgtEl>
                                          <p:spTgt spid="14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9"/>
                                        </p:tgtEl>
                                        <p:attrNameLst>
                                          <p:attrName>style.visibility</p:attrName>
                                        </p:attrNameLst>
                                      </p:cBhvr>
                                      <p:to>
                                        <p:strVal val="visible"/>
                                      </p:to>
                                    </p:set>
                                    <p:animEffect transition="in" filter="wipe(left)">
                                      <p:cBhvr>
                                        <p:cTn id="20" dur="500"/>
                                        <p:tgtEl>
                                          <p:spTgt spid="209"/>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52"/>
                                        </p:tgtEl>
                                        <p:attrNameLst>
                                          <p:attrName>style.visibility</p:attrName>
                                        </p:attrNameLst>
                                      </p:cBhvr>
                                      <p:to>
                                        <p:strVal val="visible"/>
                                      </p:to>
                                    </p:set>
                                    <p:anim calcmode="lin" valueType="num">
                                      <p:cBhvr>
                                        <p:cTn id="25" dur="500" fill="hold"/>
                                        <p:tgtEl>
                                          <p:spTgt spid="152"/>
                                        </p:tgtEl>
                                        <p:attrNameLst>
                                          <p:attrName>ppt_w</p:attrName>
                                        </p:attrNameLst>
                                      </p:cBhvr>
                                      <p:tavLst>
                                        <p:tav tm="0">
                                          <p:val>
                                            <p:fltVal val="0"/>
                                          </p:val>
                                        </p:tav>
                                        <p:tav tm="100000">
                                          <p:val>
                                            <p:strVal val="#ppt_w"/>
                                          </p:val>
                                        </p:tav>
                                      </p:tavLst>
                                    </p:anim>
                                    <p:anim calcmode="lin" valueType="num">
                                      <p:cBhvr>
                                        <p:cTn id="26" dur="500" fill="hold"/>
                                        <p:tgtEl>
                                          <p:spTgt spid="152"/>
                                        </p:tgtEl>
                                        <p:attrNameLst>
                                          <p:attrName>ppt_h</p:attrName>
                                        </p:attrNameLst>
                                      </p:cBhvr>
                                      <p:tavLst>
                                        <p:tav tm="0">
                                          <p:val>
                                            <p:strVal val="#ppt_h"/>
                                          </p:val>
                                        </p:tav>
                                        <p:tav tm="100000">
                                          <p:val>
                                            <p:strVal val="#ppt_h"/>
                                          </p:val>
                                        </p:tav>
                                      </p:tavLst>
                                    </p:anim>
                                  </p:childTnLst>
                                </p:cTn>
                              </p:par>
                            </p:childTnLst>
                          </p:cTn>
                        </p:par>
                        <p:par>
                          <p:cTn id="27" fill="hold">
                            <p:stCondLst>
                              <p:cond delay="500"/>
                            </p:stCondLst>
                            <p:childTnLst>
                              <p:par>
                                <p:cTn id="28" presetID="53" presetClass="entr" presetSubtype="16" fill="hold" nodeType="afterEffect">
                                  <p:stCondLst>
                                    <p:cond delay="0"/>
                                  </p:stCondLst>
                                  <p:childTnLst>
                                    <p:set>
                                      <p:cBhvr>
                                        <p:cTn id="29" dur="1" fill="hold">
                                          <p:stCondLst>
                                            <p:cond delay="0"/>
                                          </p:stCondLst>
                                        </p:cTn>
                                        <p:tgtEl>
                                          <p:spTgt spid="149"/>
                                        </p:tgtEl>
                                        <p:attrNameLst>
                                          <p:attrName>style.visibility</p:attrName>
                                        </p:attrNameLst>
                                      </p:cBhvr>
                                      <p:to>
                                        <p:strVal val="visible"/>
                                      </p:to>
                                    </p:set>
                                    <p:anim calcmode="lin" valueType="num">
                                      <p:cBhvr>
                                        <p:cTn id="30" dur="500" fill="hold"/>
                                        <p:tgtEl>
                                          <p:spTgt spid="149"/>
                                        </p:tgtEl>
                                        <p:attrNameLst>
                                          <p:attrName>ppt_w</p:attrName>
                                        </p:attrNameLst>
                                      </p:cBhvr>
                                      <p:tavLst>
                                        <p:tav tm="0">
                                          <p:val>
                                            <p:fltVal val="0"/>
                                          </p:val>
                                        </p:tav>
                                        <p:tav tm="100000">
                                          <p:val>
                                            <p:strVal val="#ppt_w"/>
                                          </p:val>
                                        </p:tav>
                                      </p:tavLst>
                                    </p:anim>
                                    <p:anim calcmode="lin" valueType="num">
                                      <p:cBhvr>
                                        <p:cTn id="31" dur="500" fill="hold"/>
                                        <p:tgtEl>
                                          <p:spTgt spid="149"/>
                                        </p:tgtEl>
                                        <p:attrNameLst>
                                          <p:attrName>ppt_h</p:attrName>
                                        </p:attrNameLst>
                                      </p:cBhvr>
                                      <p:tavLst>
                                        <p:tav tm="0">
                                          <p:val>
                                            <p:fltVal val="0"/>
                                          </p:val>
                                        </p:tav>
                                        <p:tav tm="100000">
                                          <p:val>
                                            <p:strVal val="#ppt_h"/>
                                          </p:val>
                                        </p:tav>
                                      </p:tavLst>
                                    </p:anim>
                                    <p:animEffect transition="in" filter="fade">
                                      <p:cBhvr>
                                        <p:cTn id="32" dur="500"/>
                                        <p:tgtEl>
                                          <p:spTgt spid="149"/>
                                        </p:tgtEl>
                                      </p:cBhvr>
                                    </p:animEffect>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nodeType="clickEffect">
                                  <p:stCondLst>
                                    <p:cond delay="0"/>
                                  </p:stCondLst>
                                  <p:childTnLst>
                                    <p:set>
                                      <p:cBhvr>
                                        <p:cTn id="36" dur="1" fill="hold">
                                          <p:stCondLst>
                                            <p:cond delay="0"/>
                                          </p:stCondLst>
                                        </p:cTn>
                                        <p:tgtEl>
                                          <p:spTgt spid="155"/>
                                        </p:tgtEl>
                                        <p:attrNameLst>
                                          <p:attrName>style.visibility</p:attrName>
                                        </p:attrNameLst>
                                      </p:cBhvr>
                                      <p:to>
                                        <p:strVal val="visible"/>
                                      </p:to>
                                    </p:set>
                                    <p:anim calcmode="lin" valueType="num">
                                      <p:cBhvr>
                                        <p:cTn id="37" dur="500" fill="hold"/>
                                        <p:tgtEl>
                                          <p:spTgt spid="155"/>
                                        </p:tgtEl>
                                        <p:attrNameLst>
                                          <p:attrName>ppt_w</p:attrName>
                                        </p:attrNameLst>
                                      </p:cBhvr>
                                      <p:tavLst>
                                        <p:tav tm="0">
                                          <p:val>
                                            <p:fltVal val="0"/>
                                          </p:val>
                                        </p:tav>
                                        <p:tav tm="100000">
                                          <p:val>
                                            <p:strVal val="#ppt_w"/>
                                          </p:val>
                                        </p:tav>
                                      </p:tavLst>
                                    </p:anim>
                                    <p:anim calcmode="lin" valueType="num">
                                      <p:cBhvr>
                                        <p:cTn id="38" dur="500" fill="hold"/>
                                        <p:tgtEl>
                                          <p:spTgt spid="155"/>
                                        </p:tgtEl>
                                        <p:attrNameLst>
                                          <p:attrName>ppt_h</p:attrName>
                                        </p:attrNameLst>
                                      </p:cBhvr>
                                      <p:tavLst>
                                        <p:tav tm="0">
                                          <p:val>
                                            <p:strVal val="#ppt_h"/>
                                          </p:val>
                                        </p:tav>
                                        <p:tav tm="100000">
                                          <p:val>
                                            <p:strVal val="#ppt_h"/>
                                          </p:val>
                                        </p:tav>
                                      </p:tavLst>
                                    </p:anim>
                                  </p:childTnLst>
                                </p:cTn>
                              </p:par>
                            </p:childTnLst>
                          </p:cTn>
                        </p:par>
                        <p:par>
                          <p:cTn id="39" fill="hold">
                            <p:stCondLst>
                              <p:cond delay="500"/>
                            </p:stCondLst>
                            <p:childTnLst>
                              <p:par>
                                <p:cTn id="40" presetID="53" presetClass="entr" presetSubtype="16" fill="hold" nodeType="afterEffect">
                                  <p:stCondLst>
                                    <p:cond delay="0"/>
                                  </p:stCondLst>
                                  <p:childTnLst>
                                    <p:set>
                                      <p:cBhvr>
                                        <p:cTn id="41" dur="1" fill="hold">
                                          <p:stCondLst>
                                            <p:cond delay="0"/>
                                          </p:stCondLst>
                                        </p:cTn>
                                        <p:tgtEl>
                                          <p:spTgt spid="151"/>
                                        </p:tgtEl>
                                        <p:attrNameLst>
                                          <p:attrName>style.visibility</p:attrName>
                                        </p:attrNameLst>
                                      </p:cBhvr>
                                      <p:to>
                                        <p:strVal val="visible"/>
                                      </p:to>
                                    </p:set>
                                    <p:anim calcmode="lin" valueType="num">
                                      <p:cBhvr>
                                        <p:cTn id="42" dur="500" fill="hold"/>
                                        <p:tgtEl>
                                          <p:spTgt spid="151"/>
                                        </p:tgtEl>
                                        <p:attrNameLst>
                                          <p:attrName>ppt_w</p:attrName>
                                        </p:attrNameLst>
                                      </p:cBhvr>
                                      <p:tavLst>
                                        <p:tav tm="0">
                                          <p:val>
                                            <p:fltVal val="0"/>
                                          </p:val>
                                        </p:tav>
                                        <p:tav tm="100000">
                                          <p:val>
                                            <p:strVal val="#ppt_w"/>
                                          </p:val>
                                        </p:tav>
                                      </p:tavLst>
                                    </p:anim>
                                    <p:anim calcmode="lin" valueType="num">
                                      <p:cBhvr>
                                        <p:cTn id="43" dur="500" fill="hold"/>
                                        <p:tgtEl>
                                          <p:spTgt spid="151"/>
                                        </p:tgtEl>
                                        <p:attrNameLst>
                                          <p:attrName>ppt_h</p:attrName>
                                        </p:attrNameLst>
                                      </p:cBhvr>
                                      <p:tavLst>
                                        <p:tav tm="0">
                                          <p:val>
                                            <p:fltVal val="0"/>
                                          </p:val>
                                        </p:tav>
                                        <p:tav tm="100000">
                                          <p:val>
                                            <p:strVal val="#ppt_h"/>
                                          </p:val>
                                        </p:tav>
                                      </p:tavLst>
                                    </p:anim>
                                    <p:animEffect transition="in" filter="fade">
                                      <p:cBhvr>
                                        <p:cTn id="44" dur="500"/>
                                        <p:tgtEl>
                                          <p:spTgt spid="151"/>
                                        </p:tgtEl>
                                      </p:cBhvr>
                                    </p:animEffect>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nodeType="clickEffect">
                                  <p:stCondLst>
                                    <p:cond delay="0"/>
                                  </p:stCondLst>
                                  <p:childTnLst>
                                    <p:set>
                                      <p:cBhvr>
                                        <p:cTn id="48" dur="1" fill="hold">
                                          <p:stCondLst>
                                            <p:cond delay="0"/>
                                          </p:stCondLst>
                                        </p:cTn>
                                        <p:tgtEl>
                                          <p:spTgt spid="158"/>
                                        </p:tgtEl>
                                        <p:attrNameLst>
                                          <p:attrName>style.visibility</p:attrName>
                                        </p:attrNameLst>
                                      </p:cBhvr>
                                      <p:to>
                                        <p:strVal val="visible"/>
                                      </p:to>
                                    </p:set>
                                    <p:anim calcmode="lin" valueType="num">
                                      <p:cBhvr>
                                        <p:cTn id="49" dur="500" fill="hold"/>
                                        <p:tgtEl>
                                          <p:spTgt spid="158"/>
                                        </p:tgtEl>
                                        <p:attrNameLst>
                                          <p:attrName>ppt_w</p:attrName>
                                        </p:attrNameLst>
                                      </p:cBhvr>
                                      <p:tavLst>
                                        <p:tav tm="0">
                                          <p:val>
                                            <p:fltVal val="0"/>
                                          </p:val>
                                        </p:tav>
                                        <p:tav tm="100000">
                                          <p:val>
                                            <p:strVal val="#ppt_w"/>
                                          </p:val>
                                        </p:tav>
                                      </p:tavLst>
                                    </p:anim>
                                    <p:anim calcmode="lin" valueType="num">
                                      <p:cBhvr>
                                        <p:cTn id="50" dur="500" fill="hold"/>
                                        <p:tgtEl>
                                          <p:spTgt spid="158"/>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53" presetClass="entr" presetSubtype="16" fill="hold" nodeType="afterEffect">
                                  <p:stCondLst>
                                    <p:cond delay="0"/>
                                  </p:stCondLst>
                                  <p:childTnLst>
                                    <p:set>
                                      <p:cBhvr>
                                        <p:cTn id="53" dur="1" fill="hold">
                                          <p:stCondLst>
                                            <p:cond delay="0"/>
                                          </p:stCondLst>
                                        </p:cTn>
                                        <p:tgtEl>
                                          <p:spTgt spid="150"/>
                                        </p:tgtEl>
                                        <p:attrNameLst>
                                          <p:attrName>style.visibility</p:attrName>
                                        </p:attrNameLst>
                                      </p:cBhvr>
                                      <p:to>
                                        <p:strVal val="visible"/>
                                      </p:to>
                                    </p:set>
                                    <p:anim calcmode="lin" valueType="num">
                                      <p:cBhvr>
                                        <p:cTn id="54" dur="500" fill="hold"/>
                                        <p:tgtEl>
                                          <p:spTgt spid="150"/>
                                        </p:tgtEl>
                                        <p:attrNameLst>
                                          <p:attrName>ppt_w</p:attrName>
                                        </p:attrNameLst>
                                      </p:cBhvr>
                                      <p:tavLst>
                                        <p:tav tm="0">
                                          <p:val>
                                            <p:fltVal val="0"/>
                                          </p:val>
                                        </p:tav>
                                        <p:tav tm="100000">
                                          <p:val>
                                            <p:strVal val="#ppt_w"/>
                                          </p:val>
                                        </p:tav>
                                      </p:tavLst>
                                    </p:anim>
                                    <p:anim calcmode="lin" valueType="num">
                                      <p:cBhvr>
                                        <p:cTn id="55" dur="500" fill="hold"/>
                                        <p:tgtEl>
                                          <p:spTgt spid="150"/>
                                        </p:tgtEl>
                                        <p:attrNameLst>
                                          <p:attrName>ppt_h</p:attrName>
                                        </p:attrNameLst>
                                      </p:cBhvr>
                                      <p:tavLst>
                                        <p:tav tm="0">
                                          <p:val>
                                            <p:fltVal val="0"/>
                                          </p:val>
                                        </p:tav>
                                        <p:tav tm="100000">
                                          <p:val>
                                            <p:strVal val="#ppt_h"/>
                                          </p:val>
                                        </p:tav>
                                      </p:tavLst>
                                    </p:anim>
                                    <p:animEffect transition="in" filter="fade">
                                      <p:cBhvr>
                                        <p:cTn id="56"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B72B5-D4A9-CBBD-026A-F294E5DBAD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EBA09C-117D-3BB6-CB34-A8596A90A1E9}"/>
              </a:ext>
            </a:extLst>
          </p:cNvPr>
          <p:cNvSpPr>
            <a:spLocks noGrp="1"/>
          </p:cNvSpPr>
          <p:nvPr>
            <p:ph type="title"/>
          </p:nvPr>
        </p:nvSpPr>
        <p:spPr/>
        <p:txBody>
          <a:bodyPr/>
          <a:lstStyle/>
          <a:p>
            <a:r>
              <a:rPr lang="en-US" noProof="0" dirty="0"/>
              <a:t>Smart Verification</a:t>
            </a:r>
            <a:br>
              <a:rPr lang="en-US" noProof="0" dirty="0"/>
            </a:br>
            <a:r>
              <a:rPr lang="en-GB" b="0" dirty="0"/>
              <a:t>Accelerate Debug Turn-around</a:t>
            </a:r>
            <a:endParaRPr lang="en-GB" dirty="0"/>
          </a:p>
        </p:txBody>
      </p:sp>
      <p:sp>
        <p:nvSpPr>
          <p:cNvPr id="5" name="Footer Placeholder 4">
            <a:extLst>
              <a:ext uri="{FF2B5EF4-FFF2-40B4-BE49-F238E27FC236}">
                <a16:creationId xmlns:a16="http://schemas.microsoft.com/office/drawing/2014/main" id="{AA8D65C9-771E-36F3-83BC-C8F50CA34076}"/>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8BC01BFF-D5B3-44D4-6BF6-7AC578A1697C}"/>
              </a:ext>
            </a:extLst>
          </p:cNvPr>
          <p:cNvSpPr>
            <a:spLocks noGrp="1"/>
          </p:cNvSpPr>
          <p:nvPr>
            <p:ph type="sldNum" sz="quarter" idx="11"/>
          </p:nvPr>
        </p:nvSpPr>
        <p:spPr/>
        <p:txBody>
          <a:bodyPr/>
          <a:lstStyle/>
          <a:p>
            <a:r>
              <a:rPr lang="en-US"/>
              <a:t> Page </a:t>
            </a:r>
            <a:fld id="{15EBE321-CBB1-4E91-BD14-37C8D44326FB}" type="slidenum">
              <a:rPr lang="en-US" smtClean="0"/>
              <a:pPr/>
              <a:t>15</a:t>
            </a:fld>
            <a:endParaRPr lang="en-US" dirty="0"/>
          </a:p>
        </p:txBody>
      </p:sp>
      <p:grpSp>
        <p:nvGrpSpPr>
          <p:cNvPr id="3" name="Group 2">
            <a:extLst>
              <a:ext uri="{FF2B5EF4-FFF2-40B4-BE49-F238E27FC236}">
                <a16:creationId xmlns:a16="http://schemas.microsoft.com/office/drawing/2014/main" id="{529727BD-17E4-163B-FBC5-4A1C8CE76306}"/>
              </a:ext>
            </a:extLst>
          </p:cNvPr>
          <p:cNvGrpSpPr/>
          <p:nvPr/>
        </p:nvGrpSpPr>
        <p:grpSpPr>
          <a:xfrm>
            <a:off x="3523686" y="1104665"/>
            <a:ext cx="5171791" cy="4868916"/>
            <a:chOff x="3293346" y="1223325"/>
            <a:chExt cx="5171791" cy="4868916"/>
          </a:xfrm>
        </p:grpSpPr>
        <p:grpSp>
          <p:nvGrpSpPr>
            <p:cNvPr id="4" name="Group 3">
              <a:extLst>
                <a:ext uri="{FF2B5EF4-FFF2-40B4-BE49-F238E27FC236}">
                  <a16:creationId xmlns:a16="http://schemas.microsoft.com/office/drawing/2014/main" id="{442A2404-D7E0-4E0E-2A82-5D6AEC9164BC}"/>
                </a:ext>
              </a:extLst>
            </p:cNvPr>
            <p:cNvGrpSpPr/>
            <p:nvPr/>
          </p:nvGrpSpPr>
          <p:grpSpPr>
            <a:xfrm>
              <a:off x="3293346" y="1223325"/>
              <a:ext cx="5171791" cy="4868916"/>
              <a:chOff x="3498068" y="1208564"/>
              <a:chExt cx="5171791" cy="4868916"/>
            </a:xfrm>
          </p:grpSpPr>
          <p:grpSp>
            <p:nvGrpSpPr>
              <p:cNvPr id="8" name="Group 7">
                <a:extLst>
                  <a:ext uri="{FF2B5EF4-FFF2-40B4-BE49-F238E27FC236}">
                    <a16:creationId xmlns:a16="http://schemas.microsoft.com/office/drawing/2014/main" id="{48257FB6-C763-6E9D-564A-0A2B05137428}"/>
                  </a:ext>
                </a:extLst>
              </p:cNvPr>
              <p:cNvGrpSpPr/>
              <p:nvPr/>
            </p:nvGrpSpPr>
            <p:grpSpPr>
              <a:xfrm>
                <a:off x="3498068" y="1208564"/>
                <a:ext cx="5171791" cy="4868916"/>
                <a:chOff x="3498068" y="1208564"/>
                <a:chExt cx="5171791" cy="4868916"/>
              </a:xfrm>
            </p:grpSpPr>
            <p:sp>
              <p:nvSpPr>
                <p:cNvPr id="11" name="Oval 10">
                  <a:extLst>
                    <a:ext uri="{FF2B5EF4-FFF2-40B4-BE49-F238E27FC236}">
                      <a16:creationId xmlns:a16="http://schemas.microsoft.com/office/drawing/2014/main" id="{A1376C8B-CB92-AB1C-BB08-4523EBBED7EC}"/>
                    </a:ext>
                  </a:extLst>
                </p:cNvPr>
                <p:cNvSpPr>
                  <a:spLocks noChangeAspect="1"/>
                </p:cNvSpPr>
                <p:nvPr/>
              </p:nvSpPr>
              <p:spPr>
                <a:xfrm>
                  <a:off x="3498068" y="1208564"/>
                  <a:ext cx="5171791" cy="4868916"/>
                </a:xfrm>
                <a:prstGeom prst="ellipse">
                  <a:avLst/>
                </a:prstGeom>
                <a:solidFill>
                  <a:srgbClr val="00002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p>
              </p:txBody>
            </p:sp>
            <p:grpSp>
              <p:nvGrpSpPr>
                <p:cNvPr id="12" name="Group 11">
                  <a:extLst>
                    <a:ext uri="{FF2B5EF4-FFF2-40B4-BE49-F238E27FC236}">
                      <a16:creationId xmlns:a16="http://schemas.microsoft.com/office/drawing/2014/main" id="{8B13738D-E5EE-821E-DB36-08E199B75A15}"/>
                    </a:ext>
                  </a:extLst>
                </p:cNvPr>
                <p:cNvGrpSpPr/>
                <p:nvPr/>
              </p:nvGrpSpPr>
              <p:grpSpPr>
                <a:xfrm>
                  <a:off x="4498662" y="2230751"/>
                  <a:ext cx="3351375" cy="3266230"/>
                  <a:chOff x="4453585" y="2142710"/>
                  <a:chExt cx="3351375" cy="3266230"/>
                </a:xfrm>
              </p:grpSpPr>
              <p:pic>
                <p:nvPicPr>
                  <p:cNvPr id="13" name="Picture 12" descr="A green glowing particles in a black background&#10;&#10;Description automatically generated">
                    <a:extLst>
                      <a:ext uri="{FF2B5EF4-FFF2-40B4-BE49-F238E27FC236}">
                        <a16:creationId xmlns:a16="http://schemas.microsoft.com/office/drawing/2014/main" id="{627095F0-7CB0-1BF9-D131-6076FDE488C8}"/>
                      </a:ext>
                    </a:extLst>
                  </p:cNvPr>
                  <p:cNvPicPr>
                    <a:picLocks noChangeAspect="1"/>
                  </p:cNvPicPr>
                  <p:nvPr/>
                </p:nvPicPr>
                <p:blipFill rotWithShape="1">
                  <a:blip r:embed="rId2">
                    <a:extLst>
                      <a:ext uri="{28A0092B-C50C-407E-A947-70E740481C1C}">
                        <a14:useLocalDpi xmlns:a14="http://schemas.microsoft.com/office/drawing/2010/main" val="0"/>
                      </a:ext>
                    </a:extLst>
                  </a:blip>
                  <a:srcRect l="10057" t="11179" r="7581" b="8552"/>
                  <a:stretch/>
                </p:blipFill>
                <p:spPr>
                  <a:xfrm>
                    <a:off x="4453585" y="2142710"/>
                    <a:ext cx="3351375" cy="3266230"/>
                  </a:xfrm>
                  <a:prstGeom prst="rect">
                    <a:avLst/>
                  </a:prstGeom>
                </p:spPr>
              </p:pic>
              <p:grpSp>
                <p:nvGrpSpPr>
                  <p:cNvPr id="14" name="Group 158">
                    <a:extLst>
                      <a:ext uri="{FF2B5EF4-FFF2-40B4-BE49-F238E27FC236}">
                        <a16:creationId xmlns:a16="http://schemas.microsoft.com/office/drawing/2014/main" id="{C07D7DAF-8105-3CD2-DA0C-3C9E69F6BE73}"/>
                      </a:ext>
                    </a:extLst>
                  </p:cNvPr>
                  <p:cNvGrpSpPr>
                    <a:grpSpLocks noChangeAspect="1"/>
                  </p:cNvGrpSpPr>
                  <p:nvPr/>
                </p:nvGrpSpPr>
                <p:grpSpPr bwMode="auto">
                  <a:xfrm>
                    <a:off x="5543440" y="3207873"/>
                    <a:ext cx="975983" cy="1020127"/>
                    <a:chOff x="2639" y="900"/>
                    <a:chExt cx="2409" cy="2518"/>
                  </a:xfrm>
                  <a:solidFill>
                    <a:srgbClr val="00FEC6"/>
                  </a:solidFill>
                </p:grpSpPr>
                <p:sp>
                  <p:nvSpPr>
                    <p:cNvPr id="15" name="Freeform 159">
                      <a:extLst>
                        <a:ext uri="{FF2B5EF4-FFF2-40B4-BE49-F238E27FC236}">
                          <a16:creationId xmlns:a16="http://schemas.microsoft.com/office/drawing/2014/main" id="{A1753084-FECD-77E3-1743-B8DCFCD57A30}"/>
                        </a:ext>
                      </a:extLst>
                    </p:cNvPr>
                    <p:cNvSpPr>
                      <a:spLocks/>
                    </p:cNvSpPr>
                    <p:nvPr/>
                  </p:nvSpPr>
                  <p:spPr bwMode="auto">
                    <a:xfrm>
                      <a:off x="3497" y="2239"/>
                      <a:ext cx="533" cy="1179"/>
                    </a:xfrm>
                    <a:custGeom>
                      <a:avLst/>
                      <a:gdLst>
                        <a:gd name="T0" fmla="*/ 204 w 226"/>
                        <a:gd name="T1" fmla="*/ 415 h 499"/>
                        <a:gd name="T2" fmla="*/ 204 w 226"/>
                        <a:gd name="T3" fmla="*/ 104 h 499"/>
                        <a:gd name="T4" fmla="*/ 122 w 226"/>
                        <a:gd name="T5" fmla="*/ 23 h 499"/>
                        <a:gd name="T6" fmla="*/ 84 w 226"/>
                        <a:gd name="T7" fmla="*/ 23 h 499"/>
                        <a:gd name="T8" fmla="*/ 45 w 226"/>
                        <a:gd name="T9" fmla="*/ 0 h 499"/>
                        <a:gd name="T10" fmla="*/ 0 w 226"/>
                        <a:gd name="T11" fmla="*/ 46 h 499"/>
                        <a:gd name="T12" fmla="*/ 45 w 226"/>
                        <a:gd name="T13" fmla="*/ 91 h 499"/>
                        <a:gd name="T14" fmla="*/ 84 w 226"/>
                        <a:gd name="T15" fmla="*/ 68 h 499"/>
                        <a:gd name="T16" fmla="*/ 104 w 226"/>
                        <a:gd name="T17" fmla="*/ 68 h 499"/>
                        <a:gd name="T18" fmla="*/ 158 w 226"/>
                        <a:gd name="T19" fmla="*/ 123 h 499"/>
                        <a:gd name="T20" fmla="*/ 158 w 226"/>
                        <a:gd name="T21" fmla="*/ 415 h 499"/>
                        <a:gd name="T22" fmla="*/ 136 w 226"/>
                        <a:gd name="T23" fmla="*/ 454 h 499"/>
                        <a:gd name="T24" fmla="*/ 181 w 226"/>
                        <a:gd name="T25" fmla="*/ 499 h 499"/>
                        <a:gd name="T26" fmla="*/ 226 w 226"/>
                        <a:gd name="T27" fmla="*/ 454 h 499"/>
                        <a:gd name="T28" fmla="*/ 204 w 226"/>
                        <a:gd name="T29" fmla="*/ 41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499">
                          <a:moveTo>
                            <a:pt x="204" y="415"/>
                          </a:moveTo>
                          <a:cubicBezTo>
                            <a:pt x="204" y="104"/>
                            <a:pt x="204" y="104"/>
                            <a:pt x="204" y="104"/>
                          </a:cubicBezTo>
                          <a:cubicBezTo>
                            <a:pt x="122" y="23"/>
                            <a:pt x="122" y="23"/>
                            <a:pt x="122" y="23"/>
                          </a:cubicBezTo>
                          <a:cubicBezTo>
                            <a:pt x="84" y="23"/>
                            <a:pt x="84" y="23"/>
                            <a:pt x="84" y="23"/>
                          </a:cubicBezTo>
                          <a:cubicBezTo>
                            <a:pt x="76" y="9"/>
                            <a:pt x="62" y="0"/>
                            <a:pt x="45" y="0"/>
                          </a:cubicBezTo>
                          <a:cubicBezTo>
                            <a:pt x="20" y="0"/>
                            <a:pt x="0" y="21"/>
                            <a:pt x="0" y="46"/>
                          </a:cubicBezTo>
                          <a:cubicBezTo>
                            <a:pt x="0" y="71"/>
                            <a:pt x="20" y="91"/>
                            <a:pt x="45" y="91"/>
                          </a:cubicBezTo>
                          <a:cubicBezTo>
                            <a:pt x="62" y="91"/>
                            <a:pt x="76" y="82"/>
                            <a:pt x="84" y="68"/>
                          </a:cubicBezTo>
                          <a:cubicBezTo>
                            <a:pt x="104" y="68"/>
                            <a:pt x="104" y="68"/>
                            <a:pt x="104" y="68"/>
                          </a:cubicBezTo>
                          <a:cubicBezTo>
                            <a:pt x="158" y="123"/>
                            <a:pt x="158" y="123"/>
                            <a:pt x="158" y="123"/>
                          </a:cubicBezTo>
                          <a:cubicBezTo>
                            <a:pt x="158" y="415"/>
                            <a:pt x="158" y="415"/>
                            <a:pt x="158" y="415"/>
                          </a:cubicBezTo>
                          <a:cubicBezTo>
                            <a:pt x="145" y="422"/>
                            <a:pt x="136" y="437"/>
                            <a:pt x="136" y="454"/>
                          </a:cubicBezTo>
                          <a:cubicBezTo>
                            <a:pt x="136" y="479"/>
                            <a:pt x="156" y="499"/>
                            <a:pt x="181" y="499"/>
                          </a:cubicBezTo>
                          <a:cubicBezTo>
                            <a:pt x="206" y="499"/>
                            <a:pt x="226" y="479"/>
                            <a:pt x="226" y="454"/>
                          </a:cubicBezTo>
                          <a:cubicBezTo>
                            <a:pt x="226" y="437"/>
                            <a:pt x="217" y="422"/>
                            <a:pt x="204" y="41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60">
                      <a:extLst>
                        <a:ext uri="{FF2B5EF4-FFF2-40B4-BE49-F238E27FC236}">
                          <a16:creationId xmlns:a16="http://schemas.microsoft.com/office/drawing/2014/main" id="{380E1D2E-7ACF-14CE-55D1-3974BCE44F94}"/>
                        </a:ext>
                      </a:extLst>
                    </p:cNvPr>
                    <p:cNvSpPr>
                      <a:spLocks/>
                    </p:cNvSpPr>
                    <p:nvPr/>
                  </p:nvSpPr>
                  <p:spPr bwMode="auto">
                    <a:xfrm>
                      <a:off x="4139" y="2239"/>
                      <a:ext cx="803" cy="1179"/>
                    </a:xfrm>
                    <a:custGeom>
                      <a:avLst/>
                      <a:gdLst>
                        <a:gd name="T0" fmla="*/ 294 w 340"/>
                        <a:gd name="T1" fmla="*/ 0 h 499"/>
                        <a:gd name="T2" fmla="*/ 255 w 340"/>
                        <a:gd name="T3" fmla="*/ 23 h 499"/>
                        <a:gd name="T4" fmla="*/ 104 w 340"/>
                        <a:gd name="T5" fmla="*/ 23 h 499"/>
                        <a:gd name="T6" fmla="*/ 22 w 340"/>
                        <a:gd name="T7" fmla="*/ 104 h 499"/>
                        <a:gd name="T8" fmla="*/ 22 w 340"/>
                        <a:gd name="T9" fmla="*/ 415 h 499"/>
                        <a:gd name="T10" fmla="*/ 0 w 340"/>
                        <a:gd name="T11" fmla="*/ 454 h 499"/>
                        <a:gd name="T12" fmla="*/ 45 w 340"/>
                        <a:gd name="T13" fmla="*/ 499 h 499"/>
                        <a:gd name="T14" fmla="*/ 90 w 340"/>
                        <a:gd name="T15" fmla="*/ 454 h 499"/>
                        <a:gd name="T16" fmla="*/ 68 w 340"/>
                        <a:gd name="T17" fmla="*/ 415 h 499"/>
                        <a:gd name="T18" fmla="*/ 68 w 340"/>
                        <a:gd name="T19" fmla="*/ 123 h 499"/>
                        <a:gd name="T20" fmla="*/ 122 w 340"/>
                        <a:gd name="T21" fmla="*/ 68 h 499"/>
                        <a:gd name="T22" fmla="*/ 255 w 340"/>
                        <a:gd name="T23" fmla="*/ 68 h 499"/>
                        <a:gd name="T24" fmla="*/ 294 w 340"/>
                        <a:gd name="T25" fmla="*/ 91 h 499"/>
                        <a:gd name="T26" fmla="*/ 340 w 340"/>
                        <a:gd name="T27" fmla="*/ 46 h 499"/>
                        <a:gd name="T28" fmla="*/ 294 w 340"/>
                        <a:gd name="T29"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 h="499">
                          <a:moveTo>
                            <a:pt x="294" y="0"/>
                          </a:moveTo>
                          <a:cubicBezTo>
                            <a:pt x="278" y="0"/>
                            <a:pt x="263" y="9"/>
                            <a:pt x="255" y="23"/>
                          </a:cubicBezTo>
                          <a:cubicBezTo>
                            <a:pt x="104" y="23"/>
                            <a:pt x="104" y="23"/>
                            <a:pt x="104" y="23"/>
                          </a:cubicBezTo>
                          <a:cubicBezTo>
                            <a:pt x="22" y="104"/>
                            <a:pt x="22" y="104"/>
                            <a:pt x="22" y="104"/>
                          </a:cubicBezTo>
                          <a:cubicBezTo>
                            <a:pt x="22" y="415"/>
                            <a:pt x="22" y="415"/>
                            <a:pt x="22" y="415"/>
                          </a:cubicBezTo>
                          <a:cubicBezTo>
                            <a:pt x="9" y="422"/>
                            <a:pt x="0" y="437"/>
                            <a:pt x="0" y="454"/>
                          </a:cubicBezTo>
                          <a:cubicBezTo>
                            <a:pt x="0" y="479"/>
                            <a:pt x="20" y="499"/>
                            <a:pt x="45" y="499"/>
                          </a:cubicBezTo>
                          <a:cubicBezTo>
                            <a:pt x="70" y="499"/>
                            <a:pt x="90" y="479"/>
                            <a:pt x="90" y="454"/>
                          </a:cubicBezTo>
                          <a:cubicBezTo>
                            <a:pt x="90" y="437"/>
                            <a:pt x="81" y="422"/>
                            <a:pt x="68" y="415"/>
                          </a:cubicBezTo>
                          <a:cubicBezTo>
                            <a:pt x="68" y="123"/>
                            <a:pt x="68" y="123"/>
                            <a:pt x="68" y="123"/>
                          </a:cubicBezTo>
                          <a:cubicBezTo>
                            <a:pt x="122" y="68"/>
                            <a:pt x="122" y="68"/>
                            <a:pt x="122" y="68"/>
                          </a:cubicBezTo>
                          <a:cubicBezTo>
                            <a:pt x="255" y="68"/>
                            <a:pt x="255" y="68"/>
                            <a:pt x="255" y="68"/>
                          </a:cubicBezTo>
                          <a:cubicBezTo>
                            <a:pt x="263" y="82"/>
                            <a:pt x="278" y="91"/>
                            <a:pt x="294" y="91"/>
                          </a:cubicBezTo>
                          <a:cubicBezTo>
                            <a:pt x="319" y="91"/>
                            <a:pt x="340" y="71"/>
                            <a:pt x="340" y="46"/>
                          </a:cubicBezTo>
                          <a:cubicBezTo>
                            <a:pt x="340" y="21"/>
                            <a:pt x="319" y="0"/>
                            <a:pt x="29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1">
                      <a:extLst>
                        <a:ext uri="{FF2B5EF4-FFF2-40B4-BE49-F238E27FC236}">
                          <a16:creationId xmlns:a16="http://schemas.microsoft.com/office/drawing/2014/main" id="{C8F5630E-D7C1-F33F-FF1E-22DF8B3414ED}"/>
                        </a:ext>
                      </a:extLst>
                    </p:cNvPr>
                    <p:cNvSpPr>
                      <a:spLocks/>
                    </p:cNvSpPr>
                    <p:nvPr/>
                  </p:nvSpPr>
                  <p:spPr bwMode="auto">
                    <a:xfrm>
                      <a:off x="3173" y="1972"/>
                      <a:ext cx="1875" cy="503"/>
                    </a:xfrm>
                    <a:custGeom>
                      <a:avLst/>
                      <a:gdLst>
                        <a:gd name="T0" fmla="*/ 749 w 794"/>
                        <a:gd name="T1" fmla="*/ 0 h 213"/>
                        <a:gd name="T2" fmla="*/ 710 w 794"/>
                        <a:gd name="T3" fmla="*/ 23 h 213"/>
                        <a:gd name="T4" fmla="*/ 513 w 794"/>
                        <a:gd name="T5" fmla="*/ 23 h 213"/>
                        <a:gd name="T6" fmla="*/ 386 w 794"/>
                        <a:gd name="T7" fmla="*/ 149 h 213"/>
                        <a:gd name="T8" fmla="*/ 282 w 794"/>
                        <a:gd name="T9" fmla="*/ 45 h 213"/>
                        <a:gd name="T10" fmla="*/ 85 w 794"/>
                        <a:gd name="T11" fmla="*/ 45 h 213"/>
                        <a:gd name="T12" fmla="*/ 46 w 794"/>
                        <a:gd name="T13" fmla="*/ 23 h 213"/>
                        <a:gd name="T14" fmla="*/ 0 w 794"/>
                        <a:gd name="T15" fmla="*/ 68 h 213"/>
                        <a:gd name="T16" fmla="*/ 46 w 794"/>
                        <a:gd name="T17" fmla="*/ 113 h 213"/>
                        <a:gd name="T18" fmla="*/ 85 w 794"/>
                        <a:gd name="T19" fmla="*/ 91 h 213"/>
                        <a:gd name="T20" fmla="*/ 263 w 794"/>
                        <a:gd name="T21" fmla="*/ 91 h 213"/>
                        <a:gd name="T22" fmla="*/ 386 w 794"/>
                        <a:gd name="T23" fmla="*/ 213 h 213"/>
                        <a:gd name="T24" fmla="*/ 531 w 794"/>
                        <a:gd name="T25" fmla="*/ 68 h 213"/>
                        <a:gd name="T26" fmla="*/ 710 w 794"/>
                        <a:gd name="T27" fmla="*/ 68 h 213"/>
                        <a:gd name="T28" fmla="*/ 749 w 794"/>
                        <a:gd name="T29" fmla="*/ 91 h 213"/>
                        <a:gd name="T30" fmla="*/ 794 w 794"/>
                        <a:gd name="T31" fmla="*/ 45 h 213"/>
                        <a:gd name="T32" fmla="*/ 749 w 794"/>
                        <a:gd name="T33"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4" h="213">
                          <a:moveTo>
                            <a:pt x="749" y="0"/>
                          </a:moveTo>
                          <a:cubicBezTo>
                            <a:pt x="732" y="0"/>
                            <a:pt x="717" y="9"/>
                            <a:pt x="710" y="23"/>
                          </a:cubicBezTo>
                          <a:cubicBezTo>
                            <a:pt x="513" y="23"/>
                            <a:pt x="513" y="23"/>
                            <a:pt x="513" y="23"/>
                          </a:cubicBezTo>
                          <a:cubicBezTo>
                            <a:pt x="386" y="149"/>
                            <a:pt x="386" y="149"/>
                            <a:pt x="386" y="149"/>
                          </a:cubicBezTo>
                          <a:cubicBezTo>
                            <a:pt x="282" y="45"/>
                            <a:pt x="282" y="45"/>
                            <a:pt x="282" y="45"/>
                          </a:cubicBezTo>
                          <a:cubicBezTo>
                            <a:pt x="85" y="45"/>
                            <a:pt x="85" y="45"/>
                            <a:pt x="85" y="45"/>
                          </a:cubicBezTo>
                          <a:cubicBezTo>
                            <a:pt x="77" y="32"/>
                            <a:pt x="63" y="23"/>
                            <a:pt x="46" y="23"/>
                          </a:cubicBezTo>
                          <a:cubicBezTo>
                            <a:pt x="21" y="23"/>
                            <a:pt x="0" y="43"/>
                            <a:pt x="0" y="68"/>
                          </a:cubicBezTo>
                          <a:cubicBezTo>
                            <a:pt x="0" y="93"/>
                            <a:pt x="21" y="113"/>
                            <a:pt x="46" y="113"/>
                          </a:cubicBezTo>
                          <a:cubicBezTo>
                            <a:pt x="63" y="113"/>
                            <a:pt x="77" y="104"/>
                            <a:pt x="85" y="91"/>
                          </a:cubicBezTo>
                          <a:cubicBezTo>
                            <a:pt x="263" y="91"/>
                            <a:pt x="263" y="91"/>
                            <a:pt x="263" y="91"/>
                          </a:cubicBezTo>
                          <a:cubicBezTo>
                            <a:pt x="386" y="213"/>
                            <a:pt x="386" y="213"/>
                            <a:pt x="386" y="213"/>
                          </a:cubicBezTo>
                          <a:cubicBezTo>
                            <a:pt x="531" y="68"/>
                            <a:pt x="531" y="68"/>
                            <a:pt x="531" y="68"/>
                          </a:cubicBezTo>
                          <a:cubicBezTo>
                            <a:pt x="710" y="68"/>
                            <a:pt x="710" y="68"/>
                            <a:pt x="710" y="68"/>
                          </a:cubicBezTo>
                          <a:cubicBezTo>
                            <a:pt x="717" y="81"/>
                            <a:pt x="732" y="91"/>
                            <a:pt x="749" y="91"/>
                          </a:cubicBezTo>
                          <a:cubicBezTo>
                            <a:pt x="774" y="91"/>
                            <a:pt x="794" y="70"/>
                            <a:pt x="794" y="45"/>
                          </a:cubicBezTo>
                          <a:cubicBezTo>
                            <a:pt x="794" y="20"/>
                            <a:pt x="774" y="0"/>
                            <a:pt x="74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62">
                      <a:extLst>
                        <a:ext uri="{FF2B5EF4-FFF2-40B4-BE49-F238E27FC236}">
                          <a16:creationId xmlns:a16="http://schemas.microsoft.com/office/drawing/2014/main" id="{DC4943C8-FC3C-EBFB-594A-23A8B4306F0B}"/>
                        </a:ext>
                      </a:extLst>
                    </p:cNvPr>
                    <p:cNvSpPr>
                      <a:spLocks/>
                    </p:cNvSpPr>
                    <p:nvPr/>
                  </p:nvSpPr>
                  <p:spPr bwMode="auto">
                    <a:xfrm>
                      <a:off x="3603" y="900"/>
                      <a:ext cx="482" cy="1072"/>
                    </a:xfrm>
                    <a:custGeom>
                      <a:avLst/>
                      <a:gdLst>
                        <a:gd name="T0" fmla="*/ 136 w 204"/>
                        <a:gd name="T1" fmla="*/ 85 h 454"/>
                        <a:gd name="T2" fmla="*/ 136 w 204"/>
                        <a:gd name="T3" fmla="*/ 172 h 454"/>
                        <a:gd name="T4" fmla="*/ 23 w 204"/>
                        <a:gd name="T5" fmla="*/ 286 h 454"/>
                        <a:gd name="T6" fmla="*/ 23 w 204"/>
                        <a:gd name="T7" fmla="*/ 369 h 454"/>
                        <a:gd name="T8" fmla="*/ 0 w 204"/>
                        <a:gd name="T9" fmla="*/ 408 h 454"/>
                        <a:gd name="T10" fmla="*/ 45 w 204"/>
                        <a:gd name="T11" fmla="*/ 454 h 454"/>
                        <a:gd name="T12" fmla="*/ 91 w 204"/>
                        <a:gd name="T13" fmla="*/ 408 h 454"/>
                        <a:gd name="T14" fmla="*/ 68 w 204"/>
                        <a:gd name="T15" fmla="*/ 369 h 454"/>
                        <a:gd name="T16" fmla="*/ 68 w 204"/>
                        <a:gd name="T17" fmla="*/ 304 h 454"/>
                        <a:gd name="T18" fmla="*/ 181 w 204"/>
                        <a:gd name="T19" fmla="*/ 191 h 454"/>
                        <a:gd name="T20" fmla="*/ 181 w 204"/>
                        <a:gd name="T21" fmla="*/ 85 h 454"/>
                        <a:gd name="T22" fmla="*/ 204 w 204"/>
                        <a:gd name="T23" fmla="*/ 46 h 454"/>
                        <a:gd name="T24" fmla="*/ 159 w 204"/>
                        <a:gd name="T25" fmla="*/ 0 h 454"/>
                        <a:gd name="T26" fmla="*/ 113 w 204"/>
                        <a:gd name="T27" fmla="*/ 46 h 454"/>
                        <a:gd name="T28" fmla="*/ 136 w 204"/>
                        <a:gd name="T29" fmla="*/ 8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454">
                          <a:moveTo>
                            <a:pt x="136" y="85"/>
                          </a:moveTo>
                          <a:cubicBezTo>
                            <a:pt x="136" y="172"/>
                            <a:pt x="136" y="172"/>
                            <a:pt x="136" y="172"/>
                          </a:cubicBezTo>
                          <a:cubicBezTo>
                            <a:pt x="23" y="286"/>
                            <a:pt x="23" y="286"/>
                            <a:pt x="23" y="286"/>
                          </a:cubicBezTo>
                          <a:cubicBezTo>
                            <a:pt x="23" y="369"/>
                            <a:pt x="23" y="369"/>
                            <a:pt x="23" y="369"/>
                          </a:cubicBezTo>
                          <a:cubicBezTo>
                            <a:pt x="9" y="377"/>
                            <a:pt x="0" y="392"/>
                            <a:pt x="0" y="408"/>
                          </a:cubicBezTo>
                          <a:cubicBezTo>
                            <a:pt x="0" y="434"/>
                            <a:pt x="20" y="454"/>
                            <a:pt x="45" y="454"/>
                          </a:cubicBezTo>
                          <a:cubicBezTo>
                            <a:pt x="70" y="454"/>
                            <a:pt x="91" y="434"/>
                            <a:pt x="91" y="408"/>
                          </a:cubicBezTo>
                          <a:cubicBezTo>
                            <a:pt x="91" y="392"/>
                            <a:pt x="81" y="377"/>
                            <a:pt x="68" y="369"/>
                          </a:cubicBezTo>
                          <a:cubicBezTo>
                            <a:pt x="68" y="304"/>
                            <a:pt x="68" y="304"/>
                            <a:pt x="68" y="304"/>
                          </a:cubicBezTo>
                          <a:cubicBezTo>
                            <a:pt x="181" y="191"/>
                            <a:pt x="181" y="191"/>
                            <a:pt x="181" y="191"/>
                          </a:cubicBezTo>
                          <a:cubicBezTo>
                            <a:pt x="181" y="85"/>
                            <a:pt x="181" y="85"/>
                            <a:pt x="181" y="85"/>
                          </a:cubicBezTo>
                          <a:cubicBezTo>
                            <a:pt x="195" y="77"/>
                            <a:pt x="204" y="62"/>
                            <a:pt x="204" y="46"/>
                          </a:cubicBezTo>
                          <a:cubicBezTo>
                            <a:pt x="204" y="21"/>
                            <a:pt x="184" y="0"/>
                            <a:pt x="159" y="0"/>
                          </a:cubicBezTo>
                          <a:cubicBezTo>
                            <a:pt x="134" y="0"/>
                            <a:pt x="113" y="21"/>
                            <a:pt x="113" y="46"/>
                          </a:cubicBezTo>
                          <a:cubicBezTo>
                            <a:pt x="113" y="62"/>
                            <a:pt x="122" y="77"/>
                            <a:pt x="136" y="8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63">
                      <a:extLst>
                        <a:ext uri="{FF2B5EF4-FFF2-40B4-BE49-F238E27FC236}">
                          <a16:creationId xmlns:a16="http://schemas.microsoft.com/office/drawing/2014/main" id="{D92D7A0F-B39F-4DEA-4A04-B20A82C18FEF}"/>
                        </a:ext>
                      </a:extLst>
                    </p:cNvPr>
                    <p:cNvSpPr>
                      <a:spLocks/>
                    </p:cNvSpPr>
                    <p:nvPr/>
                  </p:nvSpPr>
                  <p:spPr bwMode="auto">
                    <a:xfrm>
                      <a:off x="4139" y="1060"/>
                      <a:ext cx="482" cy="966"/>
                    </a:xfrm>
                    <a:custGeom>
                      <a:avLst/>
                      <a:gdLst>
                        <a:gd name="T0" fmla="*/ 136 w 204"/>
                        <a:gd name="T1" fmla="*/ 85 h 409"/>
                        <a:gd name="T2" fmla="*/ 136 w 204"/>
                        <a:gd name="T3" fmla="*/ 150 h 409"/>
                        <a:gd name="T4" fmla="*/ 0 w 204"/>
                        <a:gd name="T5" fmla="*/ 286 h 409"/>
                        <a:gd name="T6" fmla="*/ 0 w 204"/>
                        <a:gd name="T7" fmla="*/ 350 h 409"/>
                        <a:gd name="T8" fmla="*/ 52 w 204"/>
                        <a:gd name="T9" fmla="*/ 402 h 409"/>
                        <a:gd name="T10" fmla="*/ 68 w 204"/>
                        <a:gd name="T11" fmla="*/ 409 h 409"/>
                        <a:gd name="T12" fmla="*/ 84 w 204"/>
                        <a:gd name="T13" fmla="*/ 402 h 409"/>
                        <a:gd name="T14" fmla="*/ 84 w 204"/>
                        <a:gd name="T15" fmla="*/ 370 h 409"/>
                        <a:gd name="T16" fmla="*/ 45 w 204"/>
                        <a:gd name="T17" fmla="*/ 331 h 409"/>
                        <a:gd name="T18" fmla="*/ 45 w 204"/>
                        <a:gd name="T19" fmla="*/ 305 h 409"/>
                        <a:gd name="T20" fmla="*/ 181 w 204"/>
                        <a:gd name="T21" fmla="*/ 168 h 409"/>
                        <a:gd name="T22" fmla="*/ 181 w 204"/>
                        <a:gd name="T23" fmla="*/ 85 h 409"/>
                        <a:gd name="T24" fmla="*/ 204 w 204"/>
                        <a:gd name="T25" fmla="*/ 46 h 409"/>
                        <a:gd name="T26" fmla="*/ 158 w 204"/>
                        <a:gd name="T27" fmla="*/ 0 h 409"/>
                        <a:gd name="T28" fmla="*/ 113 w 204"/>
                        <a:gd name="T29" fmla="*/ 46 h 409"/>
                        <a:gd name="T30" fmla="*/ 136 w 204"/>
                        <a:gd name="T31" fmla="*/ 85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409">
                          <a:moveTo>
                            <a:pt x="136" y="85"/>
                          </a:moveTo>
                          <a:cubicBezTo>
                            <a:pt x="136" y="150"/>
                            <a:pt x="136" y="150"/>
                            <a:pt x="136" y="150"/>
                          </a:cubicBezTo>
                          <a:cubicBezTo>
                            <a:pt x="0" y="286"/>
                            <a:pt x="0" y="286"/>
                            <a:pt x="0" y="286"/>
                          </a:cubicBezTo>
                          <a:cubicBezTo>
                            <a:pt x="0" y="350"/>
                            <a:pt x="0" y="350"/>
                            <a:pt x="0" y="350"/>
                          </a:cubicBezTo>
                          <a:cubicBezTo>
                            <a:pt x="52" y="402"/>
                            <a:pt x="52" y="402"/>
                            <a:pt x="52" y="402"/>
                          </a:cubicBezTo>
                          <a:cubicBezTo>
                            <a:pt x="56" y="406"/>
                            <a:pt x="62" y="409"/>
                            <a:pt x="68" y="409"/>
                          </a:cubicBezTo>
                          <a:cubicBezTo>
                            <a:pt x="73" y="409"/>
                            <a:pt x="79" y="406"/>
                            <a:pt x="84" y="402"/>
                          </a:cubicBezTo>
                          <a:cubicBezTo>
                            <a:pt x="93" y="393"/>
                            <a:pt x="93" y="379"/>
                            <a:pt x="84" y="370"/>
                          </a:cubicBezTo>
                          <a:cubicBezTo>
                            <a:pt x="45" y="331"/>
                            <a:pt x="45" y="331"/>
                            <a:pt x="45" y="331"/>
                          </a:cubicBezTo>
                          <a:cubicBezTo>
                            <a:pt x="45" y="305"/>
                            <a:pt x="45" y="305"/>
                            <a:pt x="45" y="305"/>
                          </a:cubicBezTo>
                          <a:cubicBezTo>
                            <a:pt x="181" y="168"/>
                            <a:pt x="181" y="168"/>
                            <a:pt x="181" y="168"/>
                          </a:cubicBezTo>
                          <a:cubicBezTo>
                            <a:pt x="181" y="85"/>
                            <a:pt x="181" y="85"/>
                            <a:pt x="181" y="85"/>
                          </a:cubicBezTo>
                          <a:cubicBezTo>
                            <a:pt x="195" y="77"/>
                            <a:pt x="204" y="62"/>
                            <a:pt x="204" y="46"/>
                          </a:cubicBezTo>
                          <a:cubicBezTo>
                            <a:pt x="204" y="21"/>
                            <a:pt x="183" y="0"/>
                            <a:pt x="158" y="0"/>
                          </a:cubicBezTo>
                          <a:cubicBezTo>
                            <a:pt x="133" y="0"/>
                            <a:pt x="113" y="21"/>
                            <a:pt x="113" y="46"/>
                          </a:cubicBezTo>
                          <a:cubicBezTo>
                            <a:pt x="113" y="62"/>
                            <a:pt x="122" y="77"/>
                            <a:pt x="136" y="8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64">
                      <a:extLst>
                        <a:ext uri="{FF2B5EF4-FFF2-40B4-BE49-F238E27FC236}">
                          <a16:creationId xmlns:a16="http://schemas.microsoft.com/office/drawing/2014/main" id="{34A8A3FE-8B49-534B-4B3D-FBABBCA1DA2A}"/>
                        </a:ext>
                      </a:extLst>
                    </p:cNvPr>
                    <p:cNvSpPr>
                      <a:spLocks/>
                    </p:cNvSpPr>
                    <p:nvPr/>
                  </p:nvSpPr>
                  <p:spPr bwMode="auto">
                    <a:xfrm>
                      <a:off x="3388" y="954"/>
                      <a:ext cx="376" cy="1018"/>
                    </a:xfrm>
                    <a:custGeom>
                      <a:avLst/>
                      <a:gdLst>
                        <a:gd name="T0" fmla="*/ 91 w 159"/>
                        <a:gd name="T1" fmla="*/ 85 h 431"/>
                        <a:gd name="T2" fmla="*/ 91 w 159"/>
                        <a:gd name="T3" fmla="*/ 127 h 431"/>
                        <a:gd name="T4" fmla="*/ 0 w 159"/>
                        <a:gd name="T5" fmla="*/ 217 h 431"/>
                        <a:gd name="T6" fmla="*/ 0 w 159"/>
                        <a:gd name="T7" fmla="*/ 408 h 431"/>
                        <a:gd name="T8" fmla="*/ 23 w 159"/>
                        <a:gd name="T9" fmla="*/ 431 h 431"/>
                        <a:gd name="T10" fmla="*/ 46 w 159"/>
                        <a:gd name="T11" fmla="*/ 408 h 431"/>
                        <a:gd name="T12" fmla="*/ 46 w 159"/>
                        <a:gd name="T13" fmla="*/ 236 h 431"/>
                        <a:gd name="T14" fmla="*/ 136 w 159"/>
                        <a:gd name="T15" fmla="*/ 145 h 431"/>
                        <a:gd name="T16" fmla="*/ 136 w 159"/>
                        <a:gd name="T17" fmla="*/ 85 h 431"/>
                        <a:gd name="T18" fmla="*/ 159 w 159"/>
                        <a:gd name="T19" fmla="*/ 45 h 431"/>
                        <a:gd name="T20" fmla="*/ 114 w 159"/>
                        <a:gd name="T21" fmla="*/ 0 h 431"/>
                        <a:gd name="T22" fmla="*/ 68 w 159"/>
                        <a:gd name="T23" fmla="*/ 45 h 431"/>
                        <a:gd name="T24" fmla="*/ 91 w 159"/>
                        <a:gd name="T25" fmla="*/ 85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431">
                          <a:moveTo>
                            <a:pt x="91" y="85"/>
                          </a:moveTo>
                          <a:cubicBezTo>
                            <a:pt x="91" y="127"/>
                            <a:pt x="91" y="127"/>
                            <a:pt x="91" y="127"/>
                          </a:cubicBezTo>
                          <a:cubicBezTo>
                            <a:pt x="0" y="217"/>
                            <a:pt x="0" y="217"/>
                            <a:pt x="0" y="217"/>
                          </a:cubicBezTo>
                          <a:cubicBezTo>
                            <a:pt x="0" y="408"/>
                            <a:pt x="0" y="408"/>
                            <a:pt x="0" y="408"/>
                          </a:cubicBezTo>
                          <a:cubicBezTo>
                            <a:pt x="0" y="421"/>
                            <a:pt x="10" y="431"/>
                            <a:pt x="23" y="431"/>
                          </a:cubicBezTo>
                          <a:cubicBezTo>
                            <a:pt x="35" y="431"/>
                            <a:pt x="46" y="421"/>
                            <a:pt x="46" y="408"/>
                          </a:cubicBezTo>
                          <a:cubicBezTo>
                            <a:pt x="46" y="236"/>
                            <a:pt x="46" y="236"/>
                            <a:pt x="46" y="236"/>
                          </a:cubicBezTo>
                          <a:cubicBezTo>
                            <a:pt x="136" y="145"/>
                            <a:pt x="136" y="145"/>
                            <a:pt x="136" y="145"/>
                          </a:cubicBezTo>
                          <a:cubicBezTo>
                            <a:pt x="136" y="85"/>
                            <a:pt x="136" y="85"/>
                            <a:pt x="136" y="85"/>
                          </a:cubicBezTo>
                          <a:cubicBezTo>
                            <a:pt x="150" y="77"/>
                            <a:pt x="159" y="62"/>
                            <a:pt x="159" y="45"/>
                          </a:cubicBezTo>
                          <a:cubicBezTo>
                            <a:pt x="159" y="20"/>
                            <a:pt x="139" y="0"/>
                            <a:pt x="114" y="0"/>
                          </a:cubicBezTo>
                          <a:cubicBezTo>
                            <a:pt x="89" y="0"/>
                            <a:pt x="68" y="20"/>
                            <a:pt x="68" y="45"/>
                          </a:cubicBezTo>
                          <a:cubicBezTo>
                            <a:pt x="68" y="62"/>
                            <a:pt x="77" y="77"/>
                            <a:pt x="91" y="8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65">
                      <a:extLst>
                        <a:ext uri="{FF2B5EF4-FFF2-40B4-BE49-F238E27FC236}">
                          <a16:creationId xmlns:a16="http://schemas.microsoft.com/office/drawing/2014/main" id="{5184AA01-32F0-ABC9-326C-7F0996AF8D37}"/>
                        </a:ext>
                      </a:extLst>
                    </p:cNvPr>
                    <p:cNvSpPr>
                      <a:spLocks/>
                    </p:cNvSpPr>
                    <p:nvPr/>
                  </p:nvSpPr>
                  <p:spPr bwMode="auto">
                    <a:xfrm>
                      <a:off x="3067" y="1008"/>
                      <a:ext cx="375" cy="964"/>
                    </a:xfrm>
                    <a:custGeom>
                      <a:avLst/>
                      <a:gdLst>
                        <a:gd name="T0" fmla="*/ 91 w 159"/>
                        <a:gd name="T1" fmla="*/ 362 h 408"/>
                        <a:gd name="T2" fmla="*/ 61 w 159"/>
                        <a:gd name="T3" fmla="*/ 320 h 408"/>
                        <a:gd name="T4" fmla="*/ 45 w 159"/>
                        <a:gd name="T5" fmla="*/ 289 h 408"/>
                        <a:gd name="T6" fmla="*/ 45 w 159"/>
                        <a:gd name="T7" fmla="*/ 213 h 408"/>
                        <a:gd name="T8" fmla="*/ 159 w 159"/>
                        <a:gd name="T9" fmla="*/ 100 h 408"/>
                        <a:gd name="T10" fmla="*/ 159 w 159"/>
                        <a:gd name="T11" fmla="*/ 22 h 408"/>
                        <a:gd name="T12" fmla="*/ 136 w 159"/>
                        <a:gd name="T13" fmla="*/ 0 h 408"/>
                        <a:gd name="T14" fmla="*/ 113 w 159"/>
                        <a:gd name="T15" fmla="*/ 22 h 408"/>
                        <a:gd name="T16" fmla="*/ 113 w 159"/>
                        <a:gd name="T17" fmla="*/ 81 h 408"/>
                        <a:gd name="T18" fmla="*/ 0 w 159"/>
                        <a:gd name="T19" fmla="*/ 194 h 408"/>
                        <a:gd name="T20" fmla="*/ 0 w 159"/>
                        <a:gd name="T21" fmla="*/ 300 h 408"/>
                        <a:gd name="T22" fmla="*/ 15 w 159"/>
                        <a:gd name="T23" fmla="*/ 329 h 408"/>
                        <a:gd name="T24" fmla="*/ 0 w 159"/>
                        <a:gd name="T25" fmla="*/ 362 h 408"/>
                        <a:gd name="T26" fmla="*/ 45 w 159"/>
                        <a:gd name="T27" fmla="*/ 408 h 408"/>
                        <a:gd name="T28" fmla="*/ 91 w 159"/>
                        <a:gd name="T29" fmla="*/ 36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9" h="408">
                          <a:moveTo>
                            <a:pt x="91" y="362"/>
                          </a:moveTo>
                          <a:cubicBezTo>
                            <a:pt x="91" y="343"/>
                            <a:pt x="78" y="326"/>
                            <a:pt x="61" y="320"/>
                          </a:cubicBezTo>
                          <a:cubicBezTo>
                            <a:pt x="45" y="289"/>
                            <a:pt x="45" y="289"/>
                            <a:pt x="45" y="289"/>
                          </a:cubicBezTo>
                          <a:cubicBezTo>
                            <a:pt x="45" y="213"/>
                            <a:pt x="45" y="213"/>
                            <a:pt x="45" y="213"/>
                          </a:cubicBezTo>
                          <a:cubicBezTo>
                            <a:pt x="159" y="100"/>
                            <a:pt x="159" y="100"/>
                            <a:pt x="159" y="100"/>
                          </a:cubicBezTo>
                          <a:cubicBezTo>
                            <a:pt x="159" y="22"/>
                            <a:pt x="159" y="22"/>
                            <a:pt x="159" y="22"/>
                          </a:cubicBezTo>
                          <a:cubicBezTo>
                            <a:pt x="159" y="10"/>
                            <a:pt x="149" y="0"/>
                            <a:pt x="136" y="0"/>
                          </a:cubicBezTo>
                          <a:cubicBezTo>
                            <a:pt x="124" y="0"/>
                            <a:pt x="113" y="10"/>
                            <a:pt x="113" y="22"/>
                          </a:cubicBezTo>
                          <a:cubicBezTo>
                            <a:pt x="113" y="81"/>
                            <a:pt x="113" y="81"/>
                            <a:pt x="113" y="81"/>
                          </a:cubicBezTo>
                          <a:cubicBezTo>
                            <a:pt x="0" y="194"/>
                            <a:pt x="0" y="194"/>
                            <a:pt x="0" y="194"/>
                          </a:cubicBezTo>
                          <a:cubicBezTo>
                            <a:pt x="0" y="300"/>
                            <a:pt x="0" y="300"/>
                            <a:pt x="0" y="300"/>
                          </a:cubicBezTo>
                          <a:cubicBezTo>
                            <a:pt x="15" y="329"/>
                            <a:pt x="15" y="329"/>
                            <a:pt x="15" y="329"/>
                          </a:cubicBezTo>
                          <a:cubicBezTo>
                            <a:pt x="6" y="337"/>
                            <a:pt x="0" y="349"/>
                            <a:pt x="0" y="362"/>
                          </a:cubicBezTo>
                          <a:cubicBezTo>
                            <a:pt x="0" y="388"/>
                            <a:pt x="20" y="408"/>
                            <a:pt x="45" y="408"/>
                          </a:cubicBezTo>
                          <a:cubicBezTo>
                            <a:pt x="71" y="408"/>
                            <a:pt x="91" y="388"/>
                            <a:pt x="91"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66">
                      <a:extLst>
                        <a:ext uri="{FF2B5EF4-FFF2-40B4-BE49-F238E27FC236}">
                          <a16:creationId xmlns:a16="http://schemas.microsoft.com/office/drawing/2014/main" id="{9763505C-A544-44C5-8707-F303E8D9BAB3}"/>
                        </a:ext>
                      </a:extLst>
                    </p:cNvPr>
                    <p:cNvSpPr>
                      <a:spLocks/>
                    </p:cNvSpPr>
                    <p:nvPr/>
                  </p:nvSpPr>
                  <p:spPr bwMode="auto">
                    <a:xfrm>
                      <a:off x="2852" y="1060"/>
                      <a:ext cx="375" cy="376"/>
                    </a:xfrm>
                    <a:custGeom>
                      <a:avLst/>
                      <a:gdLst>
                        <a:gd name="T0" fmla="*/ 46 w 159"/>
                        <a:gd name="T1" fmla="*/ 159 h 159"/>
                        <a:gd name="T2" fmla="*/ 91 w 159"/>
                        <a:gd name="T3" fmla="*/ 114 h 159"/>
                        <a:gd name="T4" fmla="*/ 90 w 159"/>
                        <a:gd name="T5" fmla="*/ 102 h 159"/>
                        <a:gd name="T6" fmla="*/ 102 w 159"/>
                        <a:gd name="T7" fmla="*/ 89 h 159"/>
                        <a:gd name="T8" fmla="*/ 114 w 159"/>
                        <a:gd name="T9" fmla="*/ 91 h 159"/>
                        <a:gd name="T10" fmla="*/ 159 w 159"/>
                        <a:gd name="T11" fmla="*/ 46 h 159"/>
                        <a:gd name="T12" fmla="*/ 114 w 159"/>
                        <a:gd name="T13" fmla="*/ 0 h 159"/>
                        <a:gd name="T14" fmla="*/ 68 w 159"/>
                        <a:gd name="T15" fmla="*/ 46 h 159"/>
                        <a:gd name="T16" fmla="*/ 70 w 159"/>
                        <a:gd name="T17" fmla="*/ 57 h 159"/>
                        <a:gd name="T18" fmla="*/ 57 w 159"/>
                        <a:gd name="T19" fmla="*/ 70 h 159"/>
                        <a:gd name="T20" fmla="*/ 46 w 159"/>
                        <a:gd name="T21" fmla="*/ 68 h 159"/>
                        <a:gd name="T22" fmla="*/ 0 w 159"/>
                        <a:gd name="T23" fmla="*/ 114 h 159"/>
                        <a:gd name="T24" fmla="*/ 46 w 159"/>
                        <a:gd name="T25"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59">
                          <a:moveTo>
                            <a:pt x="46" y="159"/>
                          </a:moveTo>
                          <a:cubicBezTo>
                            <a:pt x="71" y="159"/>
                            <a:pt x="91" y="139"/>
                            <a:pt x="91" y="114"/>
                          </a:cubicBezTo>
                          <a:cubicBezTo>
                            <a:pt x="91" y="110"/>
                            <a:pt x="91" y="106"/>
                            <a:pt x="90" y="102"/>
                          </a:cubicBezTo>
                          <a:cubicBezTo>
                            <a:pt x="102" y="89"/>
                            <a:pt x="102" y="89"/>
                            <a:pt x="102" y="89"/>
                          </a:cubicBezTo>
                          <a:cubicBezTo>
                            <a:pt x="106" y="90"/>
                            <a:pt x="110" y="91"/>
                            <a:pt x="114" y="91"/>
                          </a:cubicBezTo>
                          <a:cubicBezTo>
                            <a:pt x="139" y="91"/>
                            <a:pt x="159" y="71"/>
                            <a:pt x="159" y="46"/>
                          </a:cubicBezTo>
                          <a:cubicBezTo>
                            <a:pt x="159" y="21"/>
                            <a:pt x="139" y="0"/>
                            <a:pt x="114" y="0"/>
                          </a:cubicBezTo>
                          <a:cubicBezTo>
                            <a:pt x="89" y="0"/>
                            <a:pt x="68" y="21"/>
                            <a:pt x="68" y="46"/>
                          </a:cubicBezTo>
                          <a:cubicBezTo>
                            <a:pt x="68" y="50"/>
                            <a:pt x="69" y="54"/>
                            <a:pt x="70" y="57"/>
                          </a:cubicBezTo>
                          <a:cubicBezTo>
                            <a:pt x="57" y="70"/>
                            <a:pt x="57" y="70"/>
                            <a:pt x="57" y="70"/>
                          </a:cubicBezTo>
                          <a:cubicBezTo>
                            <a:pt x="54" y="69"/>
                            <a:pt x="50" y="68"/>
                            <a:pt x="46" y="68"/>
                          </a:cubicBezTo>
                          <a:cubicBezTo>
                            <a:pt x="21" y="68"/>
                            <a:pt x="0" y="89"/>
                            <a:pt x="0" y="114"/>
                          </a:cubicBezTo>
                          <a:cubicBezTo>
                            <a:pt x="0" y="139"/>
                            <a:pt x="21" y="159"/>
                            <a:pt x="46" y="15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67">
                      <a:extLst>
                        <a:ext uri="{FF2B5EF4-FFF2-40B4-BE49-F238E27FC236}">
                          <a16:creationId xmlns:a16="http://schemas.microsoft.com/office/drawing/2014/main" id="{ECD7D2C8-4DA2-DED6-E01A-C6261D76D690}"/>
                        </a:ext>
                      </a:extLst>
                    </p:cNvPr>
                    <p:cNvSpPr>
                      <a:spLocks/>
                    </p:cNvSpPr>
                    <p:nvPr/>
                  </p:nvSpPr>
                  <p:spPr bwMode="auto">
                    <a:xfrm>
                      <a:off x="2852" y="1542"/>
                      <a:ext cx="220" cy="591"/>
                    </a:xfrm>
                    <a:custGeom>
                      <a:avLst/>
                      <a:gdLst>
                        <a:gd name="T0" fmla="*/ 46 w 93"/>
                        <a:gd name="T1" fmla="*/ 172 h 250"/>
                        <a:gd name="T2" fmla="*/ 46 w 93"/>
                        <a:gd name="T3" fmla="*/ 23 h 250"/>
                        <a:gd name="T4" fmla="*/ 23 w 93"/>
                        <a:gd name="T5" fmla="*/ 0 h 250"/>
                        <a:gd name="T6" fmla="*/ 0 w 93"/>
                        <a:gd name="T7" fmla="*/ 23 h 250"/>
                        <a:gd name="T8" fmla="*/ 0 w 93"/>
                        <a:gd name="T9" fmla="*/ 191 h 250"/>
                        <a:gd name="T10" fmla="*/ 52 w 93"/>
                        <a:gd name="T11" fmla="*/ 243 h 250"/>
                        <a:gd name="T12" fmla="*/ 68 w 93"/>
                        <a:gd name="T13" fmla="*/ 250 h 250"/>
                        <a:gd name="T14" fmla="*/ 84 w 93"/>
                        <a:gd name="T15" fmla="*/ 243 h 250"/>
                        <a:gd name="T16" fmla="*/ 84 w 93"/>
                        <a:gd name="T17" fmla="*/ 211 h 250"/>
                        <a:gd name="T18" fmla="*/ 46 w 93"/>
                        <a:gd name="T19" fmla="*/ 17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250">
                          <a:moveTo>
                            <a:pt x="46" y="172"/>
                          </a:moveTo>
                          <a:cubicBezTo>
                            <a:pt x="46" y="23"/>
                            <a:pt x="46" y="23"/>
                            <a:pt x="46" y="23"/>
                          </a:cubicBezTo>
                          <a:cubicBezTo>
                            <a:pt x="46" y="11"/>
                            <a:pt x="36" y="0"/>
                            <a:pt x="23" y="0"/>
                          </a:cubicBezTo>
                          <a:cubicBezTo>
                            <a:pt x="11" y="0"/>
                            <a:pt x="0" y="11"/>
                            <a:pt x="0" y="23"/>
                          </a:cubicBezTo>
                          <a:cubicBezTo>
                            <a:pt x="0" y="191"/>
                            <a:pt x="0" y="191"/>
                            <a:pt x="0" y="191"/>
                          </a:cubicBezTo>
                          <a:cubicBezTo>
                            <a:pt x="52" y="243"/>
                            <a:pt x="52" y="243"/>
                            <a:pt x="52" y="243"/>
                          </a:cubicBezTo>
                          <a:cubicBezTo>
                            <a:pt x="57" y="248"/>
                            <a:pt x="63" y="250"/>
                            <a:pt x="68" y="250"/>
                          </a:cubicBezTo>
                          <a:cubicBezTo>
                            <a:pt x="74" y="250"/>
                            <a:pt x="80" y="248"/>
                            <a:pt x="84" y="243"/>
                          </a:cubicBezTo>
                          <a:cubicBezTo>
                            <a:pt x="93" y="234"/>
                            <a:pt x="93" y="220"/>
                            <a:pt x="84" y="211"/>
                          </a:cubicBezTo>
                          <a:lnTo>
                            <a:pt x="46" y="172"/>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68">
                      <a:extLst>
                        <a:ext uri="{FF2B5EF4-FFF2-40B4-BE49-F238E27FC236}">
                          <a16:creationId xmlns:a16="http://schemas.microsoft.com/office/drawing/2014/main" id="{63160EE9-16CC-4A3B-793B-9141C03D12E5}"/>
                        </a:ext>
                      </a:extLst>
                    </p:cNvPr>
                    <p:cNvSpPr>
                      <a:spLocks/>
                    </p:cNvSpPr>
                    <p:nvPr/>
                  </p:nvSpPr>
                  <p:spPr bwMode="auto">
                    <a:xfrm>
                      <a:off x="3924" y="1008"/>
                      <a:ext cx="376" cy="1125"/>
                    </a:xfrm>
                    <a:custGeom>
                      <a:avLst/>
                      <a:gdLst>
                        <a:gd name="T0" fmla="*/ 0 w 159"/>
                        <a:gd name="T1" fmla="*/ 417 h 476"/>
                        <a:gd name="T2" fmla="*/ 52 w 159"/>
                        <a:gd name="T3" fmla="*/ 469 h 476"/>
                        <a:gd name="T4" fmla="*/ 68 w 159"/>
                        <a:gd name="T5" fmla="*/ 476 h 476"/>
                        <a:gd name="T6" fmla="*/ 84 w 159"/>
                        <a:gd name="T7" fmla="*/ 469 h 476"/>
                        <a:gd name="T8" fmla="*/ 84 w 159"/>
                        <a:gd name="T9" fmla="*/ 437 h 476"/>
                        <a:gd name="T10" fmla="*/ 45 w 159"/>
                        <a:gd name="T11" fmla="*/ 398 h 476"/>
                        <a:gd name="T12" fmla="*/ 45 w 159"/>
                        <a:gd name="T13" fmla="*/ 281 h 476"/>
                        <a:gd name="T14" fmla="*/ 159 w 159"/>
                        <a:gd name="T15" fmla="*/ 168 h 476"/>
                        <a:gd name="T16" fmla="*/ 159 w 159"/>
                        <a:gd name="T17" fmla="*/ 22 h 476"/>
                        <a:gd name="T18" fmla="*/ 136 w 159"/>
                        <a:gd name="T19" fmla="*/ 0 h 476"/>
                        <a:gd name="T20" fmla="*/ 113 w 159"/>
                        <a:gd name="T21" fmla="*/ 22 h 476"/>
                        <a:gd name="T22" fmla="*/ 113 w 159"/>
                        <a:gd name="T23" fmla="*/ 149 h 476"/>
                        <a:gd name="T24" fmla="*/ 0 w 159"/>
                        <a:gd name="T25" fmla="*/ 262 h 476"/>
                        <a:gd name="T26" fmla="*/ 0 w 159"/>
                        <a:gd name="T27" fmla="*/ 417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9" h="476">
                          <a:moveTo>
                            <a:pt x="0" y="417"/>
                          </a:moveTo>
                          <a:cubicBezTo>
                            <a:pt x="52" y="469"/>
                            <a:pt x="52" y="469"/>
                            <a:pt x="52" y="469"/>
                          </a:cubicBezTo>
                          <a:cubicBezTo>
                            <a:pt x="56" y="474"/>
                            <a:pt x="62" y="476"/>
                            <a:pt x="68" y="476"/>
                          </a:cubicBezTo>
                          <a:cubicBezTo>
                            <a:pt x="74" y="476"/>
                            <a:pt x="80" y="474"/>
                            <a:pt x="84" y="469"/>
                          </a:cubicBezTo>
                          <a:cubicBezTo>
                            <a:pt x="93" y="460"/>
                            <a:pt x="93" y="446"/>
                            <a:pt x="84" y="437"/>
                          </a:cubicBezTo>
                          <a:cubicBezTo>
                            <a:pt x="45" y="398"/>
                            <a:pt x="45" y="398"/>
                            <a:pt x="45" y="398"/>
                          </a:cubicBezTo>
                          <a:cubicBezTo>
                            <a:pt x="45" y="281"/>
                            <a:pt x="45" y="281"/>
                            <a:pt x="45" y="281"/>
                          </a:cubicBezTo>
                          <a:cubicBezTo>
                            <a:pt x="159" y="168"/>
                            <a:pt x="159" y="168"/>
                            <a:pt x="159" y="168"/>
                          </a:cubicBezTo>
                          <a:cubicBezTo>
                            <a:pt x="159" y="22"/>
                            <a:pt x="159" y="22"/>
                            <a:pt x="159" y="22"/>
                          </a:cubicBezTo>
                          <a:cubicBezTo>
                            <a:pt x="159" y="10"/>
                            <a:pt x="149" y="0"/>
                            <a:pt x="136" y="0"/>
                          </a:cubicBezTo>
                          <a:cubicBezTo>
                            <a:pt x="123" y="0"/>
                            <a:pt x="113" y="10"/>
                            <a:pt x="113" y="22"/>
                          </a:cubicBezTo>
                          <a:cubicBezTo>
                            <a:pt x="113" y="149"/>
                            <a:pt x="113" y="149"/>
                            <a:pt x="113" y="149"/>
                          </a:cubicBezTo>
                          <a:cubicBezTo>
                            <a:pt x="0" y="262"/>
                            <a:pt x="0" y="262"/>
                            <a:pt x="0" y="262"/>
                          </a:cubicBezTo>
                          <a:lnTo>
                            <a:pt x="0" y="41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69">
                      <a:extLst>
                        <a:ext uri="{FF2B5EF4-FFF2-40B4-BE49-F238E27FC236}">
                          <a16:creationId xmlns:a16="http://schemas.microsoft.com/office/drawing/2014/main" id="{E44B5714-E828-A2EF-F382-6DA6CC966D65}"/>
                        </a:ext>
                      </a:extLst>
                    </p:cNvPr>
                    <p:cNvSpPr>
                      <a:spLocks/>
                    </p:cNvSpPr>
                    <p:nvPr/>
                  </p:nvSpPr>
                  <p:spPr bwMode="auto">
                    <a:xfrm>
                      <a:off x="4406" y="1651"/>
                      <a:ext cx="588" cy="267"/>
                    </a:xfrm>
                    <a:custGeom>
                      <a:avLst/>
                      <a:gdLst>
                        <a:gd name="T0" fmla="*/ 81 w 249"/>
                        <a:gd name="T1" fmla="*/ 68 h 113"/>
                        <a:gd name="T2" fmla="*/ 23 w 249"/>
                        <a:gd name="T3" fmla="*/ 68 h 113"/>
                        <a:gd name="T4" fmla="*/ 0 w 249"/>
                        <a:gd name="T5" fmla="*/ 90 h 113"/>
                        <a:gd name="T6" fmla="*/ 23 w 249"/>
                        <a:gd name="T7" fmla="*/ 113 h 113"/>
                        <a:gd name="T8" fmla="*/ 100 w 249"/>
                        <a:gd name="T9" fmla="*/ 113 h 113"/>
                        <a:gd name="T10" fmla="*/ 145 w 249"/>
                        <a:gd name="T11" fmla="*/ 68 h 113"/>
                        <a:gd name="T12" fmla="*/ 165 w 249"/>
                        <a:gd name="T13" fmla="*/ 68 h 113"/>
                        <a:gd name="T14" fmla="*/ 204 w 249"/>
                        <a:gd name="T15" fmla="*/ 90 h 113"/>
                        <a:gd name="T16" fmla="*/ 249 w 249"/>
                        <a:gd name="T17" fmla="*/ 47 h 113"/>
                        <a:gd name="T18" fmla="*/ 249 w 249"/>
                        <a:gd name="T19" fmla="*/ 45 h 113"/>
                        <a:gd name="T20" fmla="*/ 249 w 249"/>
                        <a:gd name="T21" fmla="*/ 43 h 113"/>
                        <a:gd name="T22" fmla="*/ 204 w 249"/>
                        <a:gd name="T23" fmla="*/ 0 h 113"/>
                        <a:gd name="T24" fmla="*/ 165 w 249"/>
                        <a:gd name="T25" fmla="*/ 22 h 113"/>
                        <a:gd name="T26" fmla="*/ 127 w 249"/>
                        <a:gd name="T27" fmla="*/ 22 h 113"/>
                        <a:gd name="T28" fmla="*/ 81 w 249"/>
                        <a:gd name="T29" fmla="*/ 6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9" h="113">
                          <a:moveTo>
                            <a:pt x="81" y="68"/>
                          </a:moveTo>
                          <a:cubicBezTo>
                            <a:pt x="23" y="68"/>
                            <a:pt x="23" y="68"/>
                            <a:pt x="23" y="68"/>
                          </a:cubicBezTo>
                          <a:cubicBezTo>
                            <a:pt x="10" y="68"/>
                            <a:pt x="0" y="78"/>
                            <a:pt x="0" y="90"/>
                          </a:cubicBezTo>
                          <a:cubicBezTo>
                            <a:pt x="0" y="103"/>
                            <a:pt x="10" y="113"/>
                            <a:pt x="23" y="113"/>
                          </a:cubicBezTo>
                          <a:cubicBezTo>
                            <a:pt x="100" y="113"/>
                            <a:pt x="100" y="113"/>
                            <a:pt x="100" y="113"/>
                          </a:cubicBezTo>
                          <a:cubicBezTo>
                            <a:pt x="145" y="68"/>
                            <a:pt x="145" y="68"/>
                            <a:pt x="145" y="68"/>
                          </a:cubicBezTo>
                          <a:cubicBezTo>
                            <a:pt x="165" y="68"/>
                            <a:pt x="165" y="68"/>
                            <a:pt x="165" y="68"/>
                          </a:cubicBezTo>
                          <a:cubicBezTo>
                            <a:pt x="173" y="81"/>
                            <a:pt x="187" y="90"/>
                            <a:pt x="204" y="90"/>
                          </a:cubicBezTo>
                          <a:cubicBezTo>
                            <a:pt x="228" y="90"/>
                            <a:pt x="248" y="71"/>
                            <a:pt x="249" y="47"/>
                          </a:cubicBezTo>
                          <a:cubicBezTo>
                            <a:pt x="249" y="47"/>
                            <a:pt x="249" y="46"/>
                            <a:pt x="249" y="45"/>
                          </a:cubicBezTo>
                          <a:cubicBezTo>
                            <a:pt x="249" y="44"/>
                            <a:pt x="249" y="44"/>
                            <a:pt x="249" y="43"/>
                          </a:cubicBezTo>
                          <a:cubicBezTo>
                            <a:pt x="248" y="19"/>
                            <a:pt x="228" y="0"/>
                            <a:pt x="204" y="0"/>
                          </a:cubicBezTo>
                          <a:cubicBezTo>
                            <a:pt x="187" y="0"/>
                            <a:pt x="173" y="9"/>
                            <a:pt x="165" y="22"/>
                          </a:cubicBezTo>
                          <a:cubicBezTo>
                            <a:pt x="127" y="22"/>
                            <a:pt x="127" y="22"/>
                            <a:pt x="127" y="22"/>
                          </a:cubicBezTo>
                          <a:lnTo>
                            <a:pt x="81" y="6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70">
                      <a:extLst>
                        <a:ext uri="{FF2B5EF4-FFF2-40B4-BE49-F238E27FC236}">
                          <a16:creationId xmlns:a16="http://schemas.microsoft.com/office/drawing/2014/main" id="{29EE8616-5E96-4486-D240-46E249BFC6A9}"/>
                        </a:ext>
                      </a:extLst>
                    </p:cNvPr>
                    <p:cNvSpPr>
                      <a:spLocks/>
                    </p:cNvSpPr>
                    <p:nvPr/>
                  </p:nvSpPr>
                  <p:spPr bwMode="auto">
                    <a:xfrm>
                      <a:off x="4508" y="1329"/>
                      <a:ext cx="274" cy="374"/>
                    </a:xfrm>
                    <a:custGeom>
                      <a:avLst/>
                      <a:gdLst>
                        <a:gd name="T0" fmla="*/ 9 w 116"/>
                        <a:gd name="T1" fmla="*/ 152 h 158"/>
                        <a:gd name="T2" fmla="*/ 25 w 116"/>
                        <a:gd name="T3" fmla="*/ 158 h 158"/>
                        <a:gd name="T4" fmla="*/ 41 w 116"/>
                        <a:gd name="T5" fmla="*/ 152 h 158"/>
                        <a:gd name="T6" fmla="*/ 116 w 116"/>
                        <a:gd name="T7" fmla="*/ 77 h 158"/>
                        <a:gd name="T8" fmla="*/ 116 w 116"/>
                        <a:gd name="T9" fmla="*/ 22 h 158"/>
                        <a:gd name="T10" fmla="*/ 93 w 116"/>
                        <a:gd name="T11" fmla="*/ 0 h 158"/>
                        <a:gd name="T12" fmla="*/ 70 w 116"/>
                        <a:gd name="T13" fmla="*/ 22 h 158"/>
                        <a:gd name="T14" fmla="*/ 70 w 116"/>
                        <a:gd name="T15" fmla="*/ 58 h 158"/>
                        <a:gd name="T16" fmla="*/ 9 w 116"/>
                        <a:gd name="T17" fmla="*/ 120 h 158"/>
                        <a:gd name="T18" fmla="*/ 9 w 116"/>
                        <a:gd name="T19" fmla="*/ 15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158">
                          <a:moveTo>
                            <a:pt x="9" y="152"/>
                          </a:moveTo>
                          <a:cubicBezTo>
                            <a:pt x="13" y="156"/>
                            <a:pt x="19" y="158"/>
                            <a:pt x="25" y="158"/>
                          </a:cubicBezTo>
                          <a:cubicBezTo>
                            <a:pt x="31" y="158"/>
                            <a:pt x="37" y="156"/>
                            <a:pt x="41" y="152"/>
                          </a:cubicBezTo>
                          <a:cubicBezTo>
                            <a:pt x="116" y="77"/>
                            <a:pt x="116" y="77"/>
                            <a:pt x="116" y="77"/>
                          </a:cubicBezTo>
                          <a:cubicBezTo>
                            <a:pt x="116" y="22"/>
                            <a:pt x="116" y="22"/>
                            <a:pt x="116" y="22"/>
                          </a:cubicBezTo>
                          <a:cubicBezTo>
                            <a:pt x="116" y="10"/>
                            <a:pt x="106" y="0"/>
                            <a:pt x="93" y="0"/>
                          </a:cubicBezTo>
                          <a:cubicBezTo>
                            <a:pt x="81" y="0"/>
                            <a:pt x="70" y="10"/>
                            <a:pt x="70" y="22"/>
                          </a:cubicBezTo>
                          <a:cubicBezTo>
                            <a:pt x="70" y="58"/>
                            <a:pt x="70" y="58"/>
                            <a:pt x="70" y="58"/>
                          </a:cubicBezTo>
                          <a:cubicBezTo>
                            <a:pt x="9" y="120"/>
                            <a:pt x="9" y="120"/>
                            <a:pt x="9" y="120"/>
                          </a:cubicBezTo>
                          <a:cubicBezTo>
                            <a:pt x="0" y="129"/>
                            <a:pt x="0" y="143"/>
                            <a:pt x="9" y="15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71">
                      <a:extLst>
                        <a:ext uri="{FF2B5EF4-FFF2-40B4-BE49-F238E27FC236}">
                          <a16:creationId xmlns:a16="http://schemas.microsoft.com/office/drawing/2014/main" id="{B9CB8E74-FFBC-3EB7-1478-92EC39B63F38}"/>
                        </a:ext>
                      </a:extLst>
                    </p:cNvPr>
                    <p:cNvSpPr>
                      <a:spLocks/>
                    </p:cNvSpPr>
                    <p:nvPr/>
                  </p:nvSpPr>
                  <p:spPr bwMode="auto">
                    <a:xfrm>
                      <a:off x="2639" y="1651"/>
                      <a:ext cx="107" cy="267"/>
                    </a:xfrm>
                    <a:custGeom>
                      <a:avLst/>
                      <a:gdLst>
                        <a:gd name="T0" fmla="*/ 22 w 45"/>
                        <a:gd name="T1" fmla="*/ 0 h 113"/>
                        <a:gd name="T2" fmla="*/ 0 w 45"/>
                        <a:gd name="T3" fmla="*/ 22 h 113"/>
                        <a:gd name="T4" fmla="*/ 0 w 45"/>
                        <a:gd name="T5" fmla="*/ 90 h 113"/>
                        <a:gd name="T6" fmla="*/ 22 w 45"/>
                        <a:gd name="T7" fmla="*/ 113 h 113"/>
                        <a:gd name="T8" fmla="*/ 45 w 45"/>
                        <a:gd name="T9" fmla="*/ 90 h 113"/>
                        <a:gd name="T10" fmla="*/ 45 w 45"/>
                        <a:gd name="T11" fmla="*/ 22 h 113"/>
                        <a:gd name="T12" fmla="*/ 22 w 45"/>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45" h="113">
                          <a:moveTo>
                            <a:pt x="22" y="0"/>
                          </a:moveTo>
                          <a:cubicBezTo>
                            <a:pt x="10" y="0"/>
                            <a:pt x="0" y="10"/>
                            <a:pt x="0" y="22"/>
                          </a:cubicBezTo>
                          <a:cubicBezTo>
                            <a:pt x="0" y="90"/>
                            <a:pt x="0" y="90"/>
                            <a:pt x="0" y="90"/>
                          </a:cubicBezTo>
                          <a:cubicBezTo>
                            <a:pt x="0" y="103"/>
                            <a:pt x="10" y="113"/>
                            <a:pt x="22" y="113"/>
                          </a:cubicBezTo>
                          <a:cubicBezTo>
                            <a:pt x="35" y="113"/>
                            <a:pt x="45" y="103"/>
                            <a:pt x="45" y="90"/>
                          </a:cubicBezTo>
                          <a:cubicBezTo>
                            <a:pt x="45" y="22"/>
                            <a:pt x="45" y="22"/>
                            <a:pt x="45" y="22"/>
                          </a:cubicBezTo>
                          <a:cubicBezTo>
                            <a:pt x="45" y="10"/>
                            <a:pt x="35"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grpSp>
          <p:sp>
            <p:nvSpPr>
              <p:cNvPr id="9" name="TextBox 8">
                <a:extLst>
                  <a:ext uri="{FF2B5EF4-FFF2-40B4-BE49-F238E27FC236}">
                    <a16:creationId xmlns:a16="http://schemas.microsoft.com/office/drawing/2014/main" id="{ECA072F5-A6A1-6261-F60D-410580989001}"/>
                  </a:ext>
                </a:extLst>
              </p:cNvPr>
              <p:cNvSpPr txBox="1"/>
              <p:nvPr/>
            </p:nvSpPr>
            <p:spPr>
              <a:xfrm>
                <a:off x="5785675" y="2958615"/>
                <a:ext cx="615553" cy="276999"/>
              </a:xfrm>
              <a:prstGeom prst="rect">
                <a:avLst/>
              </a:prstGeom>
              <a:noFill/>
            </p:spPr>
            <p:txBody>
              <a:bodyPr wrap="none" lIns="0" tIns="0" rIns="0" bIns="0" rtlCol="0">
                <a:spAutoFit/>
              </a:bodyPr>
              <a:lstStyle/>
              <a:p>
                <a:pPr algn="l"/>
                <a:r>
                  <a:rPr lang="en-GB" dirty="0">
                    <a:solidFill>
                      <a:srgbClr val="00FEC6"/>
                    </a:solidFill>
                  </a:rPr>
                  <a:t>Smart</a:t>
                </a:r>
              </a:p>
            </p:txBody>
          </p:sp>
          <p:sp>
            <p:nvSpPr>
              <p:cNvPr id="10" name="TextBox 9">
                <a:extLst>
                  <a:ext uri="{FF2B5EF4-FFF2-40B4-BE49-F238E27FC236}">
                    <a16:creationId xmlns:a16="http://schemas.microsoft.com/office/drawing/2014/main" id="{EBFC9529-6A1A-3E93-9451-C783C263CCA0}"/>
                  </a:ext>
                </a:extLst>
              </p:cNvPr>
              <p:cNvSpPr txBox="1"/>
              <p:nvPr/>
            </p:nvSpPr>
            <p:spPr>
              <a:xfrm>
                <a:off x="5528192" y="4330742"/>
                <a:ext cx="1141338" cy="276999"/>
              </a:xfrm>
              <a:prstGeom prst="rect">
                <a:avLst/>
              </a:prstGeom>
              <a:noFill/>
            </p:spPr>
            <p:txBody>
              <a:bodyPr wrap="none" lIns="0" tIns="0" rIns="0" bIns="0" rtlCol="0">
                <a:spAutoFit/>
              </a:bodyPr>
              <a:lstStyle/>
              <a:p>
                <a:pPr algn="l"/>
                <a:r>
                  <a:rPr lang="en-GB" dirty="0">
                    <a:solidFill>
                      <a:srgbClr val="00FEC6"/>
                    </a:solidFill>
                  </a:rPr>
                  <a:t>Verification</a:t>
                </a:r>
              </a:p>
            </p:txBody>
          </p:sp>
        </p:grpSp>
        <p:sp>
          <p:nvSpPr>
            <p:cNvPr id="7" name="Freeform: Shape 6">
              <a:extLst>
                <a:ext uri="{FF2B5EF4-FFF2-40B4-BE49-F238E27FC236}">
                  <a16:creationId xmlns:a16="http://schemas.microsoft.com/office/drawing/2014/main" id="{E982E38F-79DD-71D1-6519-4F97788C95A7}"/>
                </a:ext>
              </a:extLst>
            </p:cNvPr>
            <p:cNvSpPr/>
            <p:nvPr/>
          </p:nvSpPr>
          <p:spPr bwMode="gray">
            <a:xfrm>
              <a:off x="3936631" y="1889078"/>
              <a:ext cx="3868290" cy="3868288"/>
            </a:xfrm>
            <a:custGeom>
              <a:avLst/>
              <a:gdLst>
                <a:gd name="connsiteX0" fmla="*/ 2376000 w 4752000"/>
                <a:gd name="connsiteY0" fmla="*/ 288000 h 4752000"/>
                <a:gd name="connsiteX1" fmla="*/ 288000 w 4752000"/>
                <a:gd name="connsiteY1" fmla="*/ 2376000 h 4752000"/>
                <a:gd name="connsiteX2" fmla="*/ 2376000 w 4752000"/>
                <a:gd name="connsiteY2" fmla="*/ 4464000 h 4752000"/>
                <a:gd name="connsiteX3" fmla="*/ 4464000 w 4752000"/>
                <a:gd name="connsiteY3" fmla="*/ 2376000 h 4752000"/>
                <a:gd name="connsiteX4" fmla="*/ 2376000 w 4752000"/>
                <a:gd name="connsiteY4" fmla="*/ 288000 h 4752000"/>
                <a:gd name="connsiteX5" fmla="*/ 2376000 w 4752000"/>
                <a:gd name="connsiteY5" fmla="*/ 0 h 4752000"/>
                <a:gd name="connsiteX6" fmla="*/ 4752000 w 4752000"/>
                <a:gd name="connsiteY6" fmla="*/ 2376000 h 4752000"/>
                <a:gd name="connsiteX7" fmla="*/ 2376000 w 4752000"/>
                <a:gd name="connsiteY7" fmla="*/ 4752000 h 4752000"/>
                <a:gd name="connsiteX8" fmla="*/ 0 w 4752000"/>
                <a:gd name="connsiteY8" fmla="*/ 2376000 h 4752000"/>
                <a:gd name="connsiteX9" fmla="*/ 2376000 w 4752000"/>
                <a:gd name="connsiteY9" fmla="*/ 0 h 47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2000" h="4752000">
                  <a:moveTo>
                    <a:pt x="2376000" y="288000"/>
                  </a:moveTo>
                  <a:cubicBezTo>
                    <a:pt x="1222829" y="288000"/>
                    <a:pt x="288000" y="1222830"/>
                    <a:pt x="288000" y="2376000"/>
                  </a:cubicBezTo>
                  <a:cubicBezTo>
                    <a:pt x="288000" y="3529170"/>
                    <a:pt x="1222829" y="4464000"/>
                    <a:pt x="2376000" y="4464000"/>
                  </a:cubicBezTo>
                  <a:cubicBezTo>
                    <a:pt x="3529171" y="4464000"/>
                    <a:pt x="4464000" y="3529170"/>
                    <a:pt x="4464000" y="2376000"/>
                  </a:cubicBezTo>
                  <a:cubicBezTo>
                    <a:pt x="4464000" y="1222830"/>
                    <a:pt x="3529171" y="288000"/>
                    <a:pt x="2376000" y="288000"/>
                  </a:cubicBezTo>
                  <a:close/>
                  <a:moveTo>
                    <a:pt x="2376000" y="0"/>
                  </a:moveTo>
                  <a:cubicBezTo>
                    <a:pt x="3688229" y="0"/>
                    <a:pt x="4752000" y="1063772"/>
                    <a:pt x="4752000" y="2376000"/>
                  </a:cubicBezTo>
                  <a:cubicBezTo>
                    <a:pt x="4752000" y="3688228"/>
                    <a:pt x="3688229" y="4752000"/>
                    <a:pt x="2376000" y="4752000"/>
                  </a:cubicBezTo>
                  <a:cubicBezTo>
                    <a:pt x="1063771" y="4752000"/>
                    <a:pt x="0" y="3688228"/>
                    <a:pt x="0" y="2376000"/>
                  </a:cubicBezTo>
                  <a:cubicBezTo>
                    <a:pt x="0" y="1063772"/>
                    <a:pt x="1063771" y="0"/>
                    <a:pt x="2376000" y="0"/>
                  </a:cubicBezTo>
                  <a:close/>
                </a:path>
              </a:pathLst>
            </a:custGeom>
            <a:gradFill>
              <a:gsLst>
                <a:gs pos="0">
                  <a:srgbClr val="00FFB9"/>
                </a:gs>
                <a:gs pos="100000">
                  <a:srgbClr val="00E6DC"/>
                </a:gs>
              </a:gsLst>
              <a:lin ang="0" scaled="0"/>
            </a:gradFill>
            <a:ln>
              <a:noFill/>
            </a:ln>
            <a:effectLst/>
          </p:spPr>
          <p:txBody>
            <a:bodyPr wrap="square" lIns="683644" tIns="143925" rIns="683644" bIns="143925" numCol="1" spcCol="72000" rtlCol="0" anchor="ctr">
              <a:noAutofit/>
            </a:bodyPr>
            <a:lstStyle/>
            <a:p>
              <a:pPr marL="0" marR="0" lvl="0" indent="0" algn="ctr" defTabSz="914400" rtl="0" eaLnBrk="1" fontAlgn="auto" latinLnBrk="0" hangingPunct="1">
                <a:lnSpc>
                  <a:spcPct val="11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4EFFD2"/>
                </a:solidFill>
                <a:effectLst/>
                <a:uLnTx/>
                <a:uFillTx/>
                <a:latin typeface="Arial"/>
                <a:ea typeface="+mn-ea"/>
                <a:cs typeface="+mn-cs"/>
              </a:endParaRPr>
            </a:p>
          </p:txBody>
        </p:sp>
      </p:grpSp>
      <p:pic>
        <p:nvPicPr>
          <p:cNvPr id="28" name="Picture 27">
            <a:extLst>
              <a:ext uri="{FF2B5EF4-FFF2-40B4-BE49-F238E27FC236}">
                <a16:creationId xmlns:a16="http://schemas.microsoft.com/office/drawing/2014/main" id="{3F42A7A9-74A9-54F6-2516-92D391C08D4E}"/>
              </a:ext>
            </a:extLst>
          </p:cNvPr>
          <p:cNvPicPr>
            <a:picLocks noChangeAspect="1"/>
          </p:cNvPicPr>
          <p:nvPr/>
        </p:nvPicPr>
        <p:blipFill>
          <a:blip r:embed="rId3">
            <a:alphaModFix amt="30000"/>
          </a:blip>
          <a:stretch>
            <a:fillRect/>
          </a:stretch>
        </p:blipFill>
        <p:spPr>
          <a:xfrm>
            <a:off x="5429128" y="1206932"/>
            <a:ext cx="1335140" cy="1329043"/>
          </a:xfrm>
          <a:prstGeom prst="rect">
            <a:avLst/>
          </a:prstGeom>
        </p:spPr>
      </p:pic>
      <p:pic>
        <p:nvPicPr>
          <p:cNvPr id="29" name="Picture 28">
            <a:extLst>
              <a:ext uri="{FF2B5EF4-FFF2-40B4-BE49-F238E27FC236}">
                <a16:creationId xmlns:a16="http://schemas.microsoft.com/office/drawing/2014/main" id="{3EF9E563-B927-F609-0A79-B8BF664EE3FB}"/>
              </a:ext>
            </a:extLst>
          </p:cNvPr>
          <p:cNvPicPr>
            <a:picLocks noChangeAspect="1"/>
          </p:cNvPicPr>
          <p:nvPr/>
        </p:nvPicPr>
        <p:blipFill>
          <a:blip r:embed="rId4">
            <a:alphaModFix amt="30000"/>
          </a:blip>
          <a:stretch>
            <a:fillRect/>
          </a:stretch>
        </p:blipFill>
        <p:spPr>
          <a:xfrm>
            <a:off x="7148502" y="2446358"/>
            <a:ext cx="1335140" cy="1335140"/>
          </a:xfrm>
          <a:prstGeom prst="rect">
            <a:avLst/>
          </a:prstGeom>
        </p:spPr>
      </p:pic>
      <p:pic>
        <p:nvPicPr>
          <p:cNvPr id="30" name="Picture 29">
            <a:extLst>
              <a:ext uri="{FF2B5EF4-FFF2-40B4-BE49-F238E27FC236}">
                <a16:creationId xmlns:a16="http://schemas.microsoft.com/office/drawing/2014/main" id="{BD682047-302E-92A9-1E6F-31F1BF0A9D71}"/>
              </a:ext>
            </a:extLst>
          </p:cNvPr>
          <p:cNvPicPr>
            <a:picLocks noChangeAspect="1"/>
          </p:cNvPicPr>
          <p:nvPr/>
        </p:nvPicPr>
        <p:blipFill>
          <a:blip r:embed="rId5">
            <a:alphaModFix amt="30000"/>
          </a:blip>
          <a:stretch>
            <a:fillRect/>
          </a:stretch>
        </p:blipFill>
        <p:spPr>
          <a:xfrm>
            <a:off x="6564528" y="4464693"/>
            <a:ext cx="1335140" cy="1335140"/>
          </a:xfrm>
          <a:prstGeom prst="rect">
            <a:avLst/>
          </a:prstGeom>
        </p:spPr>
      </p:pic>
      <p:pic>
        <p:nvPicPr>
          <p:cNvPr id="31" name="Picture 30">
            <a:extLst>
              <a:ext uri="{FF2B5EF4-FFF2-40B4-BE49-F238E27FC236}">
                <a16:creationId xmlns:a16="http://schemas.microsoft.com/office/drawing/2014/main" id="{CDBAF482-A41D-E2AD-F343-649DD3AF3495}"/>
              </a:ext>
            </a:extLst>
          </p:cNvPr>
          <p:cNvPicPr>
            <a:picLocks noChangeAspect="1"/>
          </p:cNvPicPr>
          <p:nvPr/>
        </p:nvPicPr>
        <p:blipFill>
          <a:blip r:embed="rId6">
            <a:alphaModFix amt="30000"/>
          </a:blip>
          <a:stretch>
            <a:fillRect/>
          </a:stretch>
        </p:blipFill>
        <p:spPr>
          <a:xfrm>
            <a:off x="4304088" y="4464693"/>
            <a:ext cx="1329043" cy="1335140"/>
          </a:xfrm>
          <a:prstGeom prst="rect">
            <a:avLst/>
          </a:prstGeom>
        </p:spPr>
      </p:pic>
      <p:pic>
        <p:nvPicPr>
          <p:cNvPr id="32" name="Picture 31">
            <a:extLst>
              <a:ext uri="{FF2B5EF4-FFF2-40B4-BE49-F238E27FC236}">
                <a16:creationId xmlns:a16="http://schemas.microsoft.com/office/drawing/2014/main" id="{D26772DD-4268-D871-B2C8-56C207208F01}"/>
              </a:ext>
            </a:extLst>
          </p:cNvPr>
          <p:cNvPicPr>
            <a:picLocks noChangeAspect="1"/>
          </p:cNvPicPr>
          <p:nvPr/>
        </p:nvPicPr>
        <p:blipFill>
          <a:blip r:embed="rId7">
            <a:alphaModFix/>
          </a:blip>
          <a:stretch>
            <a:fillRect/>
          </a:stretch>
        </p:blipFill>
        <p:spPr>
          <a:xfrm>
            <a:off x="3664837" y="2596990"/>
            <a:ext cx="1329043" cy="1329043"/>
          </a:xfrm>
          <a:prstGeom prst="rect">
            <a:avLst/>
          </a:prstGeom>
        </p:spPr>
      </p:pic>
    </p:spTree>
    <p:extLst>
      <p:ext uri="{BB962C8B-B14F-4D97-AF65-F5344CB8AC3E}">
        <p14:creationId xmlns:p14="http://schemas.microsoft.com/office/powerpoint/2010/main" val="3392232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9AE77-C919-984A-3B96-8B8F212203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27702C-31D3-CC40-D5E5-C371EBD93DE2}"/>
              </a:ext>
            </a:extLst>
          </p:cNvPr>
          <p:cNvSpPr>
            <a:spLocks noGrp="1"/>
          </p:cNvSpPr>
          <p:nvPr>
            <p:ph type="title"/>
          </p:nvPr>
        </p:nvSpPr>
        <p:spPr/>
        <p:txBody>
          <a:bodyPr/>
          <a:lstStyle/>
          <a:p>
            <a:r>
              <a:rPr lang="en-GB" dirty="0"/>
              <a:t>Solving Debug Challenges with Smart Debug</a:t>
            </a:r>
            <a:br>
              <a:rPr lang="en-GB" dirty="0"/>
            </a:br>
            <a:r>
              <a:rPr lang="it-IT" b="0" noProof="0" dirty="0"/>
              <a:t>How Can AI/ML ...</a:t>
            </a:r>
            <a:endParaRPr lang="en-GB" dirty="0"/>
          </a:p>
        </p:txBody>
      </p:sp>
      <p:sp>
        <p:nvSpPr>
          <p:cNvPr id="5" name="Footer Placeholder 4">
            <a:extLst>
              <a:ext uri="{FF2B5EF4-FFF2-40B4-BE49-F238E27FC236}">
                <a16:creationId xmlns:a16="http://schemas.microsoft.com/office/drawing/2014/main" id="{6C21190D-1EF4-D4A3-D816-2B4A16C7BA93}"/>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2FBE60CA-8B06-C60E-D6F7-0871C807C0C7}"/>
              </a:ext>
            </a:extLst>
          </p:cNvPr>
          <p:cNvSpPr>
            <a:spLocks noGrp="1"/>
          </p:cNvSpPr>
          <p:nvPr>
            <p:ph type="sldNum" sz="quarter" idx="11"/>
          </p:nvPr>
        </p:nvSpPr>
        <p:spPr/>
        <p:txBody>
          <a:bodyPr/>
          <a:lstStyle/>
          <a:p>
            <a:r>
              <a:rPr lang="en-US"/>
              <a:t> Page </a:t>
            </a:r>
            <a:fld id="{15EBE321-CBB1-4E91-BD14-37C8D44326FB}" type="slidenum">
              <a:rPr lang="en-US" smtClean="0"/>
              <a:pPr/>
              <a:t>16</a:t>
            </a:fld>
            <a:endParaRPr lang="en-US" dirty="0"/>
          </a:p>
        </p:txBody>
      </p:sp>
      <p:grpSp>
        <p:nvGrpSpPr>
          <p:cNvPr id="3" name="Group 2">
            <a:extLst>
              <a:ext uri="{FF2B5EF4-FFF2-40B4-BE49-F238E27FC236}">
                <a16:creationId xmlns:a16="http://schemas.microsoft.com/office/drawing/2014/main" id="{2E35B34D-21D7-9D0B-8C28-C8A282F08AE9}"/>
              </a:ext>
            </a:extLst>
          </p:cNvPr>
          <p:cNvGrpSpPr/>
          <p:nvPr/>
        </p:nvGrpSpPr>
        <p:grpSpPr>
          <a:xfrm>
            <a:off x="676562" y="1724991"/>
            <a:ext cx="1422074" cy="1524900"/>
            <a:chOff x="5024635" y="1264445"/>
            <a:chExt cx="1797635" cy="1927617"/>
          </a:xfrm>
        </p:grpSpPr>
        <p:grpSp>
          <p:nvGrpSpPr>
            <p:cNvPr id="4" name="Gruppieren 606">
              <a:extLst>
                <a:ext uri="{FF2B5EF4-FFF2-40B4-BE49-F238E27FC236}">
                  <a16:creationId xmlns:a16="http://schemas.microsoft.com/office/drawing/2014/main" id="{C4840993-74AC-29D2-1832-CC74389254AF}"/>
                </a:ext>
              </a:extLst>
            </p:cNvPr>
            <p:cNvGrpSpPr>
              <a:grpSpLocks/>
            </p:cNvGrpSpPr>
            <p:nvPr/>
          </p:nvGrpSpPr>
          <p:grpSpPr bwMode="gray">
            <a:xfrm>
              <a:off x="5024635" y="1269572"/>
              <a:ext cx="1797635" cy="1922490"/>
              <a:chOff x="2607265" y="140332"/>
              <a:chExt cx="1797635" cy="1922490"/>
            </a:xfrm>
          </p:grpSpPr>
          <p:sp>
            <p:nvSpPr>
              <p:cNvPr id="8" name="Freeform 1644">
                <a:extLst>
                  <a:ext uri="{FF2B5EF4-FFF2-40B4-BE49-F238E27FC236}">
                    <a16:creationId xmlns:a16="http://schemas.microsoft.com/office/drawing/2014/main" id="{E9BED3A7-0241-22FE-192A-FD9949011249}"/>
                  </a:ext>
                </a:extLst>
              </p:cNvPr>
              <p:cNvSpPr>
                <a:spLocks/>
              </p:cNvSpPr>
              <p:nvPr/>
            </p:nvSpPr>
            <p:spPr bwMode="gray">
              <a:xfrm>
                <a:off x="3262835" y="1169814"/>
                <a:ext cx="117656" cy="45492"/>
              </a:xfrm>
              <a:custGeom>
                <a:avLst/>
                <a:gdLst>
                  <a:gd name="T0" fmla="*/ 117 w 119"/>
                  <a:gd name="T1" fmla="*/ 46 h 46"/>
                  <a:gd name="T2" fmla="*/ 119 w 119"/>
                  <a:gd name="T3" fmla="*/ 36 h 46"/>
                  <a:gd name="T4" fmla="*/ 83 w 119"/>
                  <a:gd name="T5" fmla="*/ 0 h 46"/>
                  <a:gd name="T6" fmla="*/ 36 w 119"/>
                  <a:gd name="T7" fmla="*/ 0 h 46"/>
                  <a:gd name="T8" fmla="*/ 0 w 119"/>
                  <a:gd name="T9" fmla="*/ 36 h 46"/>
                  <a:gd name="T10" fmla="*/ 2 w 119"/>
                  <a:gd name="T11" fmla="*/ 46 h 46"/>
                  <a:gd name="T12" fmla="*/ 117 w 119"/>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119" h="46">
                    <a:moveTo>
                      <a:pt x="117" y="46"/>
                    </a:moveTo>
                    <a:cubicBezTo>
                      <a:pt x="118" y="43"/>
                      <a:pt x="119" y="40"/>
                      <a:pt x="119" y="36"/>
                    </a:cubicBezTo>
                    <a:cubicBezTo>
                      <a:pt x="119" y="16"/>
                      <a:pt x="103" y="0"/>
                      <a:pt x="83" y="0"/>
                    </a:cubicBezTo>
                    <a:cubicBezTo>
                      <a:pt x="36" y="0"/>
                      <a:pt x="36" y="0"/>
                      <a:pt x="36" y="0"/>
                    </a:cubicBezTo>
                    <a:cubicBezTo>
                      <a:pt x="16" y="0"/>
                      <a:pt x="0" y="16"/>
                      <a:pt x="0" y="36"/>
                    </a:cubicBezTo>
                    <a:cubicBezTo>
                      <a:pt x="0" y="40"/>
                      <a:pt x="1" y="43"/>
                      <a:pt x="2" y="46"/>
                    </a:cubicBezTo>
                    <a:lnTo>
                      <a:pt x="117" y="46"/>
                    </a:lnTo>
                    <a:close/>
                  </a:path>
                </a:pathLst>
              </a:custGeom>
              <a:solidFill>
                <a:srgbClr val="ADB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1684">
                <a:extLst>
                  <a:ext uri="{FF2B5EF4-FFF2-40B4-BE49-F238E27FC236}">
                    <a16:creationId xmlns:a16="http://schemas.microsoft.com/office/drawing/2014/main" id="{6CCBA188-8963-E962-E488-FD7B5F34B46D}"/>
                  </a:ext>
                </a:extLst>
              </p:cNvPr>
              <p:cNvSpPr>
                <a:spLocks noChangeArrowheads="1"/>
              </p:cNvSpPr>
              <p:nvPr/>
            </p:nvSpPr>
            <p:spPr bwMode="gray">
              <a:xfrm>
                <a:off x="2726908" y="128750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1685">
                <a:extLst>
                  <a:ext uri="{FF2B5EF4-FFF2-40B4-BE49-F238E27FC236}">
                    <a16:creationId xmlns:a16="http://schemas.microsoft.com/office/drawing/2014/main" id="{CA532629-9FEE-4B19-20AC-686A1E34D301}"/>
                  </a:ext>
                </a:extLst>
              </p:cNvPr>
              <p:cNvSpPr>
                <a:spLocks noChangeArrowheads="1"/>
              </p:cNvSpPr>
              <p:nvPr/>
            </p:nvSpPr>
            <p:spPr bwMode="gray">
              <a:xfrm>
                <a:off x="2921697" y="128750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1686">
                <a:extLst>
                  <a:ext uri="{FF2B5EF4-FFF2-40B4-BE49-F238E27FC236}">
                    <a16:creationId xmlns:a16="http://schemas.microsoft.com/office/drawing/2014/main" id="{5EFE3BF6-97B2-C231-8184-4184219C5B3D}"/>
                  </a:ext>
                </a:extLst>
              </p:cNvPr>
              <p:cNvSpPr>
                <a:spLocks noChangeArrowheads="1"/>
              </p:cNvSpPr>
              <p:nvPr/>
            </p:nvSpPr>
            <p:spPr bwMode="gray">
              <a:xfrm>
                <a:off x="4038050" y="128750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1687">
                <a:extLst>
                  <a:ext uri="{FF2B5EF4-FFF2-40B4-BE49-F238E27FC236}">
                    <a16:creationId xmlns:a16="http://schemas.microsoft.com/office/drawing/2014/main" id="{B7BE2E5F-4DA4-F3F5-38AE-8CE14CA19721}"/>
                  </a:ext>
                </a:extLst>
              </p:cNvPr>
              <p:cNvSpPr>
                <a:spLocks noChangeArrowheads="1"/>
              </p:cNvSpPr>
              <p:nvPr/>
            </p:nvSpPr>
            <p:spPr bwMode="gray">
              <a:xfrm>
                <a:off x="4233834" y="128750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750">
                <a:extLst>
                  <a:ext uri="{FF2B5EF4-FFF2-40B4-BE49-F238E27FC236}">
                    <a16:creationId xmlns:a16="http://schemas.microsoft.com/office/drawing/2014/main" id="{ADDF8E07-A276-AC75-833A-C11123B674A9}"/>
                  </a:ext>
                </a:extLst>
              </p:cNvPr>
              <p:cNvSpPr>
                <a:spLocks/>
              </p:cNvSpPr>
              <p:nvPr/>
            </p:nvSpPr>
            <p:spPr bwMode="gray">
              <a:xfrm>
                <a:off x="2779325" y="1063987"/>
                <a:ext cx="380665" cy="28694"/>
              </a:xfrm>
              <a:custGeom>
                <a:avLst/>
                <a:gdLst>
                  <a:gd name="T0" fmla="*/ 385 w 385"/>
                  <a:gd name="T1" fmla="*/ 0 h 29"/>
                  <a:gd name="T2" fmla="*/ 0 w 385"/>
                  <a:gd name="T3" fmla="*/ 0 h 29"/>
                  <a:gd name="T4" fmla="*/ 0 w 385"/>
                  <a:gd name="T5" fmla="*/ 29 h 29"/>
                  <a:gd name="T6" fmla="*/ 385 w 385"/>
                  <a:gd name="T7" fmla="*/ 29 h 29"/>
                  <a:gd name="T8" fmla="*/ 385 w 385"/>
                  <a:gd name="T9" fmla="*/ 0 h 29"/>
                </a:gdLst>
                <a:ahLst/>
                <a:cxnLst>
                  <a:cxn ang="0">
                    <a:pos x="T0" y="T1"/>
                  </a:cxn>
                  <a:cxn ang="0">
                    <a:pos x="T2" y="T3"/>
                  </a:cxn>
                  <a:cxn ang="0">
                    <a:pos x="T4" y="T5"/>
                  </a:cxn>
                  <a:cxn ang="0">
                    <a:pos x="T6" y="T7"/>
                  </a:cxn>
                  <a:cxn ang="0">
                    <a:pos x="T8" y="T9"/>
                  </a:cxn>
                </a:cxnLst>
                <a:rect l="0" t="0" r="r" b="b"/>
                <a:pathLst>
                  <a:path w="385" h="29">
                    <a:moveTo>
                      <a:pt x="385" y="0"/>
                    </a:moveTo>
                    <a:cubicBezTo>
                      <a:pt x="360" y="0"/>
                      <a:pt x="278" y="0"/>
                      <a:pt x="0" y="0"/>
                    </a:cubicBezTo>
                    <a:cubicBezTo>
                      <a:pt x="0" y="0"/>
                      <a:pt x="0" y="0"/>
                      <a:pt x="0" y="29"/>
                    </a:cubicBezTo>
                    <a:cubicBezTo>
                      <a:pt x="0" y="29"/>
                      <a:pt x="0" y="29"/>
                      <a:pt x="385" y="29"/>
                    </a:cubicBezTo>
                    <a:lnTo>
                      <a:pt x="385" y="0"/>
                    </a:ln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751">
                <a:extLst>
                  <a:ext uri="{FF2B5EF4-FFF2-40B4-BE49-F238E27FC236}">
                    <a16:creationId xmlns:a16="http://schemas.microsoft.com/office/drawing/2014/main" id="{6E29182A-D41A-F456-E1C1-88AD63F22B8E}"/>
                  </a:ext>
                </a:extLst>
              </p:cNvPr>
              <p:cNvSpPr>
                <a:spLocks/>
              </p:cNvSpPr>
              <p:nvPr/>
            </p:nvSpPr>
            <p:spPr bwMode="gray">
              <a:xfrm>
                <a:off x="2779325" y="1092681"/>
                <a:ext cx="380665" cy="28659"/>
              </a:xfrm>
              <a:custGeom>
                <a:avLst/>
                <a:gdLst>
                  <a:gd name="T0" fmla="*/ 385 w 385"/>
                  <a:gd name="T1" fmla="*/ 0 h 29"/>
                  <a:gd name="T2" fmla="*/ 0 w 385"/>
                  <a:gd name="T3" fmla="*/ 0 h 29"/>
                  <a:gd name="T4" fmla="*/ 0 w 385"/>
                  <a:gd name="T5" fmla="*/ 29 h 29"/>
                  <a:gd name="T6" fmla="*/ 385 w 385"/>
                  <a:gd name="T7" fmla="*/ 29 h 29"/>
                  <a:gd name="T8" fmla="*/ 385 w 385"/>
                  <a:gd name="T9" fmla="*/ 0 h 29"/>
                </a:gdLst>
                <a:ahLst/>
                <a:cxnLst>
                  <a:cxn ang="0">
                    <a:pos x="T0" y="T1"/>
                  </a:cxn>
                  <a:cxn ang="0">
                    <a:pos x="T2" y="T3"/>
                  </a:cxn>
                  <a:cxn ang="0">
                    <a:pos x="T4" y="T5"/>
                  </a:cxn>
                  <a:cxn ang="0">
                    <a:pos x="T6" y="T7"/>
                  </a:cxn>
                  <a:cxn ang="0">
                    <a:pos x="T8" y="T9"/>
                  </a:cxn>
                </a:cxnLst>
                <a:rect l="0" t="0" r="r" b="b"/>
                <a:pathLst>
                  <a:path w="385" h="29">
                    <a:moveTo>
                      <a:pt x="385" y="0"/>
                    </a:moveTo>
                    <a:cubicBezTo>
                      <a:pt x="378" y="0"/>
                      <a:pt x="331" y="0"/>
                      <a:pt x="0" y="0"/>
                    </a:cubicBezTo>
                    <a:cubicBezTo>
                      <a:pt x="0" y="0"/>
                      <a:pt x="0" y="0"/>
                      <a:pt x="0" y="29"/>
                    </a:cubicBezTo>
                    <a:cubicBezTo>
                      <a:pt x="0" y="29"/>
                      <a:pt x="0" y="29"/>
                      <a:pt x="385" y="29"/>
                    </a:cubicBezTo>
                    <a:lnTo>
                      <a:pt x="385" y="0"/>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752">
                <a:extLst>
                  <a:ext uri="{FF2B5EF4-FFF2-40B4-BE49-F238E27FC236}">
                    <a16:creationId xmlns:a16="http://schemas.microsoft.com/office/drawing/2014/main" id="{FCC0163D-D23B-DF98-534F-895D179CF331}"/>
                  </a:ext>
                </a:extLst>
              </p:cNvPr>
              <p:cNvSpPr>
                <a:spLocks/>
              </p:cNvSpPr>
              <p:nvPr/>
            </p:nvSpPr>
            <p:spPr bwMode="gray">
              <a:xfrm>
                <a:off x="2774388" y="1059050"/>
                <a:ext cx="396504" cy="66267"/>
              </a:xfrm>
              <a:custGeom>
                <a:avLst/>
                <a:gdLst>
                  <a:gd name="T0" fmla="*/ 11566 w 11566"/>
                  <a:gd name="T1" fmla="*/ 1933 h 1933"/>
                  <a:gd name="T2" fmla="*/ 0 w 11566"/>
                  <a:gd name="T3" fmla="*/ 1933 h 1933"/>
                  <a:gd name="T4" fmla="*/ 0 w 11566"/>
                  <a:gd name="T5" fmla="*/ 0 h 1933"/>
                  <a:gd name="T6" fmla="*/ 11566 w 11566"/>
                  <a:gd name="T7" fmla="*/ 0 h 1933"/>
                  <a:gd name="T8" fmla="*/ 11566 w 11566"/>
                  <a:gd name="T9" fmla="*/ 288 h 1933"/>
                  <a:gd name="T10" fmla="*/ 317 w 11566"/>
                  <a:gd name="T11" fmla="*/ 288 h 1933"/>
                  <a:gd name="T12" fmla="*/ 317 w 11566"/>
                  <a:gd name="T13" fmla="*/ 1673 h 1933"/>
                  <a:gd name="T14" fmla="*/ 11566 w 11566"/>
                  <a:gd name="T15" fmla="*/ 1673 h 1933"/>
                  <a:gd name="T16" fmla="*/ 11566 w 11566"/>
                  <a:gd name="T17" fmla="*/ 1933 h 1933"/>
                  <a:gd name="T18" fmla="*/ 11566 w 11566"/>
                  <a:gd name="T19" fmla="*/ 1933 h 1933"/>
                  <a:gd name="T20" fmla="*/ 11566 w 11566"/>
                  <a:gd name="T21" fmla="*/ 1933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66" h="1933">
                    <a:moveTo>
                      <a:pt x="11566" y="1933"/>
                    </a:moveTo>
                    <a:lnTo>
                      <a:pt x="0" y="1933"/>
                    </a:lnTo>
                    <a:lnTo>
                      <a:pt x="0" y="0"/>
                    </a:lnTo>
                    <a:lnTo>
                      <a:pt x="11566" y="0"/>
                    </a:lnTo>
                    <a:lnTo>
                      <a:pt x="11566" y="288"/>
                    </a:lnTo>
                    <a:lnTo>
                      <a:pt x="317" y="288"/>
                    </a:lnTo>
                    <a:lnTo>
                      <a:pt x="317" y="1673"/>
                    </a:lnTo>
                    <a:lnTo>
                      <a:pt x="11566" y="1673"/>
                    </a:lnTo>
                    <a:lnTo>
                      <a:pt x="11566" y="1933"/>
                    </a:lnTo>
                    <a:lnTo>
                      <a:pt x="11566" y="1933"/>
                    </a:lnTo>
                    <a:lnTo>
                      <a:pt x="11566" y="1933"/>
                    </a:lnTo>
                    <a:close/>
                  </a:path>
                </a:pathLst>
              </a:custGeom>
              <a:solidFill>
                <a:srgbClr val="238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753">
                <a:extLst>
                  <a:ext uri="{FF2B5EF4-FFF2-40B4-BE49-F238E27FC236}">
                    <a16:creationId xmlns:a16="http://schemas.microsoft.com/office/drawing/2014/main" id="{AD34E1B4-8030-0611-96CE-C975F28D54AB}"/>
                  </a:ext>
                </a:extLst>
              </p:cNvPr>
              <p:cNvSpPr>
                <a:spLocks noChangeArrowheads="1"/>
              </p:cNvSpPr>
              <p:nvPr/>
            </p:nvSpPr>
            <p:spPr bwMode="gray">
              <a:xfrm>
                <a:off x="2774388" y="1059050"/>
                <a:ext cx="209599" cy="66267"/>
              </a:xfrm>
              <a:prstGeom prst="rect">
                <a:avLst/>
              </a:prstGeom>
              <a:solidFill>
                <a:srgbClr val="238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754">
                <a:extLst>
                  <a:ext uri="{FF2B5EF4-FFF2-40B4-BE49-F238E27FC236}">
                    <a16:creationId xmlns:a16="http://schemas.microsoft.com/office/drawing/2014/main" id="{193D6134-EE9B-F26A-42AA-72763005DF01}"/>
                  </a:ext>
                </a:extLst>
              </p:cNvPr>
              <p:cNvSpPr>
                <a:spLocks noChangeArrowheads="1"/>
              </p:cNvSpPr>
              <p:nvPr/>
            </p:nvSpPr>
            <p:spPr bwMode="gray">
              <a:xfrm>
                <a:off x="2805036" y="1059050"/>
                <a:ext cx="54370" cy="66267"/>
              </a:xfrm>
              <a:prstGeom prst="rect">
                <a:avLst/>
              </a:prstGeom>
              <a:solidFill>
                <a:srgbClr val="41AA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755">
                <a:extLst>
                  <a:ext uri="{FF2B5EF4-FFF2-40B4-BE49-F238E27FC236}">
                    <a16:creationId xmlns:a16="http://schemas.microsoft.com/office/drawing/2014/main" id="{45F49FD8-BE7B-DB6E-D329-A39675D7F5BA}"/>
                  </a:ext>
                </a:extLst>
              </p:cNvPr>
              <p:cNvSpPr>
                <a:spLocks noChangeArrowheads="1"/>
              </p:cNvSpPr>
              <p:nvPr/>
            </p:nvSpPr>
            <p:spPr bwMode="gray">
              <a:xfrm>
                <a:off x="2789198" y="926517"/>
                <a:ext cx="396504" cy="27700"/>
              </a:xfrm>
              <a:prstGeom prst="rect">
                <a:avLst/>
              </a:prstGeom>
              <a:solidFill>
                <a:srgbClr val="4B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756">
                <a:extLst>
                  <a:ext uri="{FF2B5EF4-FFF2-40B4-BE49-F238E27FC236}">
                    <a16:creationId xmlns:a16="http://schemas.microsoft.com/office/drawing/2014/main" id="{D50B49B0-8B03-AD52-ADA1-5F6471AFA144}"/>
                  </a:ext>
                </a:extLst>
              </p:cNvPr>
              <p:cNvSpPr>
                <a:spLocks noChangeArrowheads="1"/>
              </p:cNvSpPr>
              <p:nvPr/>
            </p:nvSpPr>
            <p:spPr bwMode="gray">
              <a:xfrm>
                <a:off x="2789198" y="954217"/>
                <a:ext cx="396504" cy="26705"/>
              </a:xfrm>
              <a:prstGeom prst="rect">
                <a:avLst/>
              </a:prstGeom>
              <a:solidFill>
                <a:srgbClr val="2391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757">
                <a:extLst>
                  <a:ext uri="{FF2B5EF4-FFF2-40B4-BE49-F238E27FC236}">
                    <a16:creationId xmlns:a16="http://schemas.microsoft.com/office/drawing/2014/main" id="{E99BD0C0-6780-26F8-E17C-E7C3ACED87C0}"/>
                  </a:ext>
                </a:extLst>
              </p:cNvPr>
              <p:cNvSpPr>
                <a:spLocks noChangeArrowheads="1"/>
              </p:cNvSpPr>
              <p:nvPr/>
            </p:nvSpPr>
            <p:spPr bwMode="gray">
              <a:xfrm>
                <a:off x="3062115" y="926517"/>
                <a:ext cx="74152" cy="27700"/>
              </a:xfrm>
              <a:prstGeom prst="rect">
                <a:avLst/>
              </a:prstGeom>
              <a:solidFill>
                <a:srgbClr val="78CD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1758">
                <a:extLst>
                  <a:ext uri="{FF2B5EF4-FFF2-40B4-BE49-F238E27FC236}">
                    <a16:creationId xmlns:a16="http://schemas.microsoft.com/office/drawing/2014/main" id="{F28122A9-5037-9027-5BCF-C57C888B46B3}"/>
                  </a:ext>
                </a:extLst>
              </p:cNvPr>
              <p:cNvSpPr>
                <a:spLocks noChangeArrowheads="1"/>
              </p:cNvSpPr>
              <p:nvPr/>
            </p:nvSpPr>
            <p:spPr bwMode="gray">
              <a:xfrm>
                <a:off x="3062115" y="954217"/>
                <a:ext cx="74152" cy="26705"/>
              </a:xfrm>
              <a:prstGeom prst="rect">
                <a:avLst/>
              </a:prstGeom>
              <a:solidFill>
                <a:srgbClr val="41AA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759">
                <a:extLst>
                  <a:ext uri="{FF2B5EF4-FFF2-40B4-BE49-F238E27FC236}">
                    <a16:creationId xmlns:a16="http://schemas.microsoft.com/office/drawing/2014/main" id="{45655930-3DF9-F278-E08A-185A8AE3C4D8}"/>
                  </a:ext>
                </a:extLst>
              </p:cNvPr>
              <p:cNvSpPr>
                <a:spLocks/>
              </p:cNvSpPr>
              <p:nvPr/>
            </p:nvSpPr>
            <p:spPr bwMode="gray">
              <a:xfrm>
                <a:off x="2790192" y="1130254"/>
                <a:ext cx="378711" cy="39562"/>
              </a:xfrm>
              <a:custGeom>
                <a:avLst/>
                <a:gdLst>
                  <a:gd name="T0" fmla="*/ 383 w 383"/>
                  <a:gd name="T1" fmla="*/ 0 h 40"/>
                  <a:gd name="T2" fmla="*/ 374 w 383"/>
                  <a:gd name="T3" fmla="*/ 40 h 40"/>
                  <a:gd name="T4" fmla="*/ 0 w 383"/>
                  <a:gd name="T5" fmla="*/ 40 h 40"/>
                  <a:gd name="T6" fmla="*/ 0 w 383"/>
                  <a:gd name="T7" fmla="*/ 0 h 40"/>
                  <a:gd name="T8" fmla="*/ 383 w 383"/>
                  <a:gd name="T9" fmla="*/ 0 h 40"/>
                  <a:gd name="T10" fmla="*/ 383 w 383"/>
                  <a:gd name="T11" fmla="*/ 0 h 40"/>
                </a:gdLst>
                <a:ahLst/>
                <a:cxnLst>
                  <a:cxn ang="0">
                    <a:pos x="T0" y="T1"/>
                  </a:cxn>
                  <a:cxn ang="0">
                    <a:pos x="T2" y="T3"/>
                  </a:cxn>
                  <a:cxn ang="0">
                    <a:pos x="T4" y="T5"/>
                  </a:cxn>
                  <a:cxn ang="0">
                    <a:pos x="T6" y="T7"/>
                  </a:cxn>
                  <a:cxn ang="0">
                    <a:pos x="T8" y="T9"/>
                  </a:cxn>
                  <a:cxn ang="0">
                    <a:pos x="T10" y="T11"/>
                  </a:cxn>
                </a:cxnLst>
                <a:rect l="0" t="0" r="r" b="b"/>
                <a:pathLst>
                  <a:path w="383" h="40">
                    <a:moveTo>
                      <a:pt x="383" y="0"/>
                    </a:moveTo>
                    <a:cubicBezTo>
                      <a:pt x="377" y="13"/>
                      <a:pt x="374" y="27"/>
                      <a:pt x="374" y="40"/>
                    </a:cubicBezTo>
                    <a:cubicBezTo>
                      <a:pt x="0" y="40"/>
                      <a:pt x="0" y="40"/>
                      <a:pt x="0" y="40"/>
                    </a:cubicBezTo>
                    <a:cubicBezTo>
                      <a:pt x="0" y="0"/>
                      <a:pt x="0" y="0"/>
                      <a:pt x="0" y="0"/>
                    </a:cubicBezTo>
                    <a:cubicBezTo>
                      <a:pt x="383" y="0"/>
                      <a:pt x="383" y="0"/>
                      <a:pt x="383" y="0"/>
                    </a:cubicBezTo>
                    <a:cubicBezTo>
                      <a:pt x="383" y="0"/>
                      <a:pt x="383" y="0"/>
                      <a:pt x="383" y="0"/>
                    </a:cubicBez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760">
                <a:extLst>
                  <a:ext uri="{FF2B5EF4-FFF2-40B4-BE49-F238E27FC236}">
                    <a16:creationId xmlns:a16="http://schemas.microsoft.com/office/drawing/2014/main" id="{556BB6BA-F436-51B4-0E1D-7AAD127648B3}"/>
                  </a:ext>
                </a:extLst>
              </p:cNvPr>
              <p:cNvSpPr>
                <a:spLocks/>
              </p:cNvSpPr>
              <p:nvPr/>
            </p:nvSpPr>
            <p:spPr bwMode="gray">
              <a:xfrm>
                <a:off x="2790192" y="1169814"/>
                <a:ext cx="378711" cy="39562"/>
              </a:xfrm>
              <a:custGeom>
                <a:avLst/>
                <a:gdLst>
                  <a:gd name="T0" fmla="*/ 383 w 383"/>
                  <a:gd name="T1" fmla="*/ 40 h 40"/>
                  <a:gd name="T2" fmla="*/ 0 w 383"/>
                  <a:gd name="T3" fmla="*/ 40 h 40"/>
                  <a:gd name="T4" fmla="*/ 0 w 383"/>
                  <a:gd name="T5" fmla="*/ 0 h 40"/>
                  <a:gd name="T6" fmla="*/ 374 w 383"/>
                  <a:gd name="T7" fmla="*/ 0 h 40"/>
                  <a:gd name="T8" fmla="*/ 383 w 383"/>
                  <a:gd name="T9" fmla="*/ 40 h 40"/>
                </a:gdLst>
                <a:ahLst/>
                <a:cxnLst>
                  <a:cxn ang="0">
                    <a:pos x="T0" y="T1"/>
                  </a:cxn>
                  <a:cxn ang="0">
                    <a:pos x="T2" y="T3"/>
                  </a:cxn>
                  <a:cxn ang="0">
                    <a:pos x="T4" y="T5"/>
                  </a:cxn>
                  <a:cxn ang="0">
                    <a:pos x="T6" y="T7"/>
                  </a:cxn>
                  <a:cxn ang="0">
                    <a:pos x="T8" y="T9"/>
                  </a:cxn>
                </a:cxnLst>
                <a:rect l="0" t="0" r="r" b="b"/>
                <a:pathLst>
                  <a:path w="383" h="40">
                    <a:moveTo>
                      <a:pt x="383" y="40"/>
                    </a:moveTo>
                    <a:cubicBezTo>
                      <a:pt x="0" y="40"/>
                      <a:pt x="0" y="40"/>
                      <a:pt x="0" y="40"/>
                    </a:cubicBezTo>
                    <a:cubicBezTo>
                      <a:pt x="0" y="0"/>
                      <a:pt x="0" y="0"/>
                      <a:pt x="0" y="0"/>
                    </a:cubicBezTo>
                    <a:cubicBezTo>
                      <a:pt x="374" y="0"/>
                      <a:pt x="374" y="0"/>
                      <a:pt x="374" y="0"/>
                    </a:cubicBezTo>
                    <a:cubicBezTo>
                      <a:pt x="374" y="14"/>
                      <a:pt x="377" y="27"/>
                      <a:pt x="383" y="40"/>
                    </a:cubicBez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61">
                <a:extLst>
                  <a:ext uri="{FF2B5EF4-FFF2-40B4-BE49-F238E27FC236}">
                    <a16:creationId xmlns:a16="http://schemas.microsoft.com/office/drawing/2014/main" id="{0574FA06-F950-66B9-67D6-7B26F5477EE0}"/>
                  </a:ext>
                </a:extLst>
              </p:cNvPr>
              <p:cNvSpPr>
                <a:spLocks/>
              </p:cNvSpPr>
              <p:nvPr/>
            </p:nvSpPr>
            <p:spPr bwMode="gray">
              <a:xfrm>
                <a:off x="2784261" y="1125317"/>
                <a:ext cx="399486" cy="88996"/>
              </a:xfrm>
              <a:custGeom>
                <a:avLst/>
                <a:gdLst>
                  <a:gd name="T0" fmla="*/ 11653 w 11653"/>
                  <a:gd name="T1" fmla="*/ 2596 h 2596"/>
                  <a:gd name="T2" fmla="*/ 0 w 11653"/>
                  <a:gd name="T3" fmla="*/ 2596 h 2596"/>
                  <a:gd name="T4" fmla="*/ 0 w 11653"/>
                  <a:gd name="T5" fmla="*/ 0 h 2596"/>
                  <a:gd name="T6" fmla="*/ 11653 w 11653"/>
                  <a:gd name="T7" fmla="*/ 0 h 2596"/>
                  <a:gd name="T8" fmla="*/ 11653 w 11653"/>
                  <a:gd name="T9" fmla="*/ 288 h 2596"/>
                  <a:gd name="T10" fmla="*/ 317 w 11653"/>
                  <a:gd name="T11" fmla="*/ 288 h 2596"/>
                  <a:gd name="T12" fmla="*/ 317 w 11653"/>
                  <a:gd name="T13" fmla="*/ 2307 h 2596"/>
                  <a:gd name="T14" fmla="*/ 11653 w 11653"/>
                  <a:gd name="T15" fmla="*/ 2307 h 2596"/>
                  <a:gd name="T16" fmla="*/ 11653 w 11653"/>
                  <a:gd name="T17" fmla="*/ 2596 h 2596"/>
                  <a:gd name="T18" fmla="*/ 11653 w 11653"/>
                  <a:gd name="T19" fmla="*/ 2596 h 2596"/>
                  <a:gd name="T20" fmla="*/ 11653 w 11653"/>
                  <a:gd name="T21" fmla="*/ 2596 h 2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53" h="2596">
                    <a:moveTo>
                      <a:pt x="11653" y="2596"/>
                    </a:moveTo>
                    <a:lnTo>
                      <a:pt x="0" y="2596"/>
                    </a:lnTo>
                    <a:lnTo>
                      <a:pt x="0" y="0"/>
                    </a:lnTo>
                    <a:lnTo>
                      <a:pt x="11653" y="0"/>
                    </a:lnTo>
                    <a:lnTo>
                      <a:pt x="11653" y="288"/>
                    </a:lnTo>
                    <a:lnTo>
                      <a:pt x="317" y="288"/>
                    </a:lnTo>
                    <a:lnTo>
                      <a:pt x="317" y="2307"/>
                    </a:lnTo>
                    <a:lnTo>
                      <a:pt x="11653" y="2307"/>
                    </a:lnTo>
                    <a:lnTo>
                      <a:pt x="11653" y="2596"/>
                    </a:lnTo>
                    <a:lnTo>
                      <a:pt x="11653" y="2596"/>
                    </a:lnTo>
                    <a:lnTo>
                      <a:pt x="11653" y="2596"/>
                    </a:lnTo>
                    <a:close/>
                  </a:path>
                </a:pathLst>
              </a:custGeom>
              <a:solidFill>
                <a:srgbClr val="005F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762">
                <a:extLst>
                  <a:ext uri="{FF2B5EF4-FFF2-40B4-BE49-F238E27FC236}">
                    <a16:creationId xmlns:a16="http://schemas.microsoft.com/office/drawing/2014/main" id="{AD37FE66-0288-F028-DEA2-CB56FEB1FF7E}"/>
                  </a:ext>
                </a:extLst>
              </p:cNvPr>
              <p:cNvSpPr>
                <a:spLocks/>
              </p:cNvSpPr>
              <p:nvPr/>
            </p:nvSpPr>
            <p:spPr bwMode="gray">
              <a:xfrm>
                <a:off x="2755602" y="986852"/>
                <a:ext cx="384608" cy="33631"/>
              </a:xfrm>
              <a:custGeom>
                <a:avLst/>
                <a:gdLst>
                  <a:gd name="T0" fmla="*/ 389 w 389"/>
                  <a:gd name="T1" fmla="*/ 0 h 34"/>
                  <a:gd name="T2" fmla="*/ 380 w 389"/>
                  <a:gd name="T3" fmla="*/ 34 h 34"/>
                  <a:gd name="T4" fmla="*/ 0 w 389"/>
                  <a:gd name="T5" fmla="*/ 34 h 34"/>
                  <a:gd name="T6" fmla="*/ 0 w 389"/>
                  <a:gd name="T7" fmla="*/ 0 h 34"/>
                  <a:gd name="T8" fmla="*/ 389 w 389"/>
                  <a:gd name="T9" fmla="*/ 0 h 34"/>
                  <a:gd name="T10" fmla="*/ 389 w 389"/>
                  <a:gd name="T11" fmla="*/ 0 h 34"/>
                </a:gdLst>
                <a:ahLst/>
                <a:cxnLst>
                  <a:cxn ang="0">
                    <a:pos x="T0" y="T1"/>
                  </a:cxn>
                  <a:cxn ang="0">
                    <a:pos x="T2" y="T3"/>
                  </a:cxn>
                  <a:cxn ang="0">
                    <a:pos x="T4" y="T5"/>
                  </a:cxn>
                  <a:cxn ang="0">
                    <a:pos x="T6" y="T7"/>
                  </a:cxn>
                  <a:cxn ang="0">
                    <a:pos x="T8" y="T9"/>
                  </a:cxn>
                  <a:cxn ang="0">
                    <a:pos x="T10" y="T11"/>
                  </a:cxn>
                </a:cxnLst>
                <a:rect l="0" t="0" r="r" b="b"/>
                <a:pathLst>
                  <a:path w="389" h="34">
                    <a:moveTo>
                      <a:pt x="389" y="0"/>
                    </a:moveTo>
                    <a:cubicBezTo>
                      <a:pt x="383" y="11"/>
                      <a:pt x="380" y="22"/>
                      <a:pt x="380" y="34"/>
                    </a:cubicBezTo>
                    <a:cubicBezTo>
                      <a:pt x="0" y="34"/>
                      <a:pt x="0" y="34"/>
                      <a:pt x="0" y="34"/>
                    </a:cubicBezTo>
                    <a:cubicBezTo>
                      <a:pt x="0" y="0"/>
                      <a:pt x="0" y="0"/>
                      <a:pt x="0" y="0"/>
                    </a:cubicBezTo>
                    <a:cubicBezTo>
                      <a:pt x="389" y="0"/>
                      <a:pt x="389" y="0"/>
                      <a:pt x="389" y="0"/>
                    </a:cubicBezTo>
                    <a:cubicBezTo>
                      <a:pt x="389" y="0"/>
                      <a:pt x="389" y="0"/>
                      <a:pt x="389" y="0"/>
                    </a:cubicBezTo>
                    <a:close/>
                  </a:path>
                </a:pathLst>
              </a:custGeom>
              <a:solidFill>
                <a:srgbClr val="CDD9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763">
                <a:extLst>
                  <a:ext uri="{FF2B5EF4-FFF2-40B4-BE49-F238E27FC236}">
                    <a16:creationId xmlns:a16="http://schemas.microsoft.com/office/drawing/2014/main" id="{74FEADB5-32E5-DC99-6761-A8CDC6AD2FA8}"/>
                  </a:ext>
                </a:extLst>
              </p:cNvPr>
              <p:cNvSpPr>
                <a:spLocks/>
              </p:cNvSpPr>
              <p:nvPr/>
            </p:nvSpPr>
            <p:spPr bwMode="gray">
              <a:xfrm>
                <a:off x="2755602" y="1020484"/>
                <a:ext cx="384608" cy="33631"/>
              </a:xfrm>
              <a:custGeom>
                <a:avLst/>
                <a:gdLst>
                  <a:gd name="T0" fmla="*/ 389 w 389"/>
                  <a:gd name="T1" fmla="*/ 34 h 34"/>
                  <a:gd name="T2" fmla="*/ 0 w 389"/>
                  <a:gd name="T3" fmla="*/ 34 h 34"/>
                  <a:gd name="T4" fmla="*/ 0 w 389"/>
                  <a:gd name="T5" fmla="*/ 0 h 34"/>
                  <a:gd name="T6" fmla="*/ 380 w 389"/>
                  <a:gd name="T7" fmla="*/ 0 h 34"/>
                  <a:gd name="T8" fmla="*/ 389 w 389"/>
                  <a:gd name="T9" fmla="*/ 34 h 34"/>
                </a:gdLst>
                <a:ahLst/>
                <a:cxnLst>
                  <a:cxn ang="0">
                    <a:pos x="T0" y="T1"/>
                  </a:cxn>
                  <a:cxn ang="0">
                    <a:pos x="T2" y="T3"/>
                  </a:cxn>
                  <a:cxn ang="0">
                    <a:pos x="T4" y="T5"/>
                  </a:cxn>
                  <a:cxn ang="0">
                    <a:pos x="T6" y="T7"/>
                  </a:cxn>
                  <a:cxn ang="0">
                    <a:pos x="T8" y="T9"/>
                  </a:cxn>
                </a:cxnLst>
                <a:rect l="0" t="0" r="r" b="b"/>
                <a:pathLst>
                  <a:path w="389" h="34">
                    <a:moveTo>
                      <a:pt x="389" y="34"/>
                    </a:moveTo>
                    <a:cubicBezTo>
                      <a:pt x="0" y="34"/>
                      <a:pt x="0" y="34"/>
                      <a:pt x="0" y="34"/>
                    </a:cubicBezTo>
                    <a:cubicBezTo>
                      <a:pt x="0" y="0"/>
                      <a:pt x="0" y="0"/>
                      <a:pt x="0" y="0"/>
                    </a:cubicBezTo>
                    <a:cubicBezTo>
                      <a:pt x="380" y="0"/>
                      <a:pt x="380" y="0"/>
                      <a:pt x="380" y="0"/>
                    </a:cubicBezTo>
                    <a:cubicBezTo>
                      <a:pt x="380" y="11"/>
                      <a:pt x="383" y="23"/>
                      <a:pt x="389" y="34"/>
                    </a:cubicBezTo>
                    <a:close/>
                  </a:path>
                </a:pathLst>
              </a:custGeom>
              <a:solidFill>
                <a:srgbClr val="ADB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764">
                <a:extLst>
                  <a:ext uri="{FF2B5EF4-FFF2-40B4-BE49-F238E27FC236}">
                    <a16:creationId xmlns:a16="http://schemas.microsoft.com/office/drawing/2014/main" id="{D7C93D79-7199-C648-8575-AA354E00D7B7}"/>
                  </a:ext>
                </a:extLst>
              </p:cNvPr>
              <p:cNvSpPr>
                <a:spLocks/>
              </p:cNvSpPr>
              <p:nvPr/>
            </p:nvSpPr>
            <p:spPr bwMode="gray">
              <a:xfrm>
                <a:off x="2750630" y="980922"/>
                <a:ext cx="404422" cy="78128"/>
              </a:xfrm>
              <a:custGeom>
                <a:avLst/>
                <a:gdLst>
                  <a:gd name="T0" fmla="*/ 11797 w 11797"/>
                  <a:gd name="T1" fmla="*/ 2279 h 2279"/>
                  <a:gd name="T2" fmla="*/ 0 w 11797"/>
                  <a:gd name="T3" fmla="*/ 2279 h 2279"/>
                  <a:gd name="T4" fmla="*/ 0 w 11797"/>
                  <a:gd name="T5" fmla="*/ 0 h 2279"/>
                  <a:gd name="T6" fmla="*/ 11797 w 11797"/>
                  <a:gd name="T7" fmla="*/ 0 h 2279"/>
                  <a:gd name="T8" fmla="*/ 11797 w 11797"/>
                  <a:gd name="T9" fmla="*/ 317 h 2279"/>
                  <a:gd name="T10" fmla="*/ 318 w 11797"/>
                  <a:gd name="T11" fmla="*/ 317 h 2279"/>
                  <a:gd name="T12" fmla="*/ 318 w 11797"/>
                  <a:gd name="T13" fmla="*/ 1962 h 2279"/>
                  <a:gd name="T14" fmla="*/ 11797 w 11797"/>
                  <a:gd name="T15" fmla="*/ 1962 h 2279"/>
                  <a:gd name="T16" fmla="*/ 11797 w 11797"/>
                  <a:gd name="T17" fmla="*/ 2279 h 2279"/>
                  <a:gd name="T18" fmla="*/ 11797 w 11797"/>
                  <a:gd name="T19" fmla="*/ 2279 h 2279"/>
                  <a:gd name="T20" fmla="*/ 11797 w 11797"/>
                  <a:gd name="T21" fmla="*/ 2279 h 2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97" h="2279">
                    <a:moveTo>
                      <a:pt x="11797" y="2279"/>
                    </a:moveTo>
                    <a:lnTo>
                      <a:pt x="0" y="2279"/>
                    </a:lnTo>
                    <a:lnTo>
                      <a:pt x="0" y="0"/>
                    </a:lnTo>
                    <a:lnTo>
                      <a:pt x="11797" y="0"/>
                    </a:lnTo>
                    <a:lnTo>
                      <a:pt x="11797" y="317"/>
                    </a:lnTo>
                    <a:lnTo>
                      <a:pt x="318" y="317"/>
                    </a:lnTo>
                    <a:lnTo>
                      <a:pt x="318" y="1962"/>
                    </a:lnTo>
                    <a:lnTo>
                      <a:pt x="11797" y="1962"/>
                    </a:lnTo>
                    <a:lnTo>
                      <a:pt x="11797" y="2279"/>
                    </a:lnTo>
                    <a:lnTo>
                      <a:pt x="11797" y="2279"/>
                    </a:lnTo>
                    <a:lnTo>
                      <a:pt x="11797" y="2279"/>
                    </a:lnTo>
                    <a:close/>
                  </a:path>
                </a:pathLst>
              </a:custGeom>
              <a:solidFill>
                <a:srgbClr val="6978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765">
                <a:extLst>
                  <a:ext uri="{FF2B5EF4-FFF2-40B4-BE49-F238E27FC236}">
                    <a16:creationId xmlns:a16="http://schemas.microsoft.com/office/drawing/2014/main" id="{6EB755EB-886B-303D-5957-F74AAF61A6E8}"/>
                  </a:ext>
                </a:extLst>
              </p:cNvPr>
              <p:cNvSpPr>
                <a:spLocks/>
              </p:cNvSpPr>
              <p:nvPr/>
            </p:nvSpPr>
            <p:spPr bwMode="gray">
              <a:xfrm>
                <a:off x="3035410" y="1020484"/>
                <a:ext cx="16798" cy="63284"/>
              </a:xfrm>
              <a:custGeom>
                <a:avLst/>
                <a:gdLst>
                  <a:gd name="T0" fmla="*/ 490 w 490"/>
                  <a:gd name="T1" fmla="*/ 1413 h 1846"/>
                  <a:gd name="T2" fmla="*/ 0 w 490"/>
                  <a:gd name="T3" fmla="*/ 1846 h 1846"/>
                  <a:gd name="T4" fmla="*/ 0 w 490"/>
                  <a:gd name="T5" fmla="*/ 0 h 1846"/>
                  <a:gd name="T6" fmla="*/ 490 w 490"/>
                  <a:gd name="T7" fmla="*/ 0 h 1846"/>
                  <a:gd name="T8" fmla="*/ 490 w 490"/>
                  <a:gd name="T9" fmla="*/ 1413 h 1846"/>
                  <a:gd name="T10" fmla="*/ 490 w 490"/>
                  <a:gd name="T11" fmla="*/ 1413 h 1846"/>
                  <a:gd name="T12" fmla="*/ 490 w 490"/>
                  <a:gd name="T13" fmla="*/ 1413 h 1846"/>
                  <a:gd name="T14" fmla="*/ 490 w 490"/>
                  <a:gd name="T15" fmla="*/ 1413 h 1846"/>
                  <a:gd name="T16" fmla="*/ 490 w 490"/>
                  <a:gd name="T17" fmla="*/ 1413 h 1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1846">
                    <a:moveTo>
                      <a:pt x="490" y="1413"/>
                    </a:moveTo>
                    <a:lnTo>
                      <a:pt x="0" y="1846"/>
                    </a:lnTo>
                    <a:lnTo>
                      <a:pt x="0" y="0"/>
                    </a:lnTo>
                    <a:lnTo>
                      <a:pt x="490" y="0"/>
                    </a:lnTo>
                    <a:lnTo>
                      <a:pt x="490" y="1413"/>
                    </a:lnTo>
                    <a:lnTo>
                      <a:pt x="490" y="1413"/>
                    </a:lnTo>
                    <a:lnTo>
                      <a:pt x="490" y="1413"/>
                    </a:lnTo>
                    <a:lnTo>
                      <a:pt x="490" y="1413"/>
                    </a:lnTo>
                    <a:lnTo>
                      <a:pt x="490" y="1413"/>
                    </a:lnTo>
                    <a:close/>
                  </a:path>
                </a:pathLst>
              </a:custGeom>
              <a:solidFill>
                <a:srgbClr val="9B96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766">
                <a:extLst>
                  <a:ext uri="{FF2B5EF4-FFF2-40B4-BE49-F238E27FC236}">
                    <a16:creationId xmlns:a16="http://schemas.microsoft.com/office/drawing/2014/main" id="{7AB5AA49-7F3B-9A03-F962-089B41960A0D}"/>
                  </a:ext>
                </a:extLst>
              </p:cNvPr>
              <p:cNvSpPr>
                <a:spLocks/>
              </p:cNvSpPr>
              <p:nvPr/>
            </p:nvSpPr>
            <p:spPr bwMode="gray">
              <a:xfrm>
                <a:off x="3052208" y="1020484"/>
                <a:ext cx="16832" cy="63284"/>
              </a:xfrm>
              <a:custGeom>
                <a:avLst/>
                <a:gdLst>
                  <a:gd name="T0" fmla="*/ 0 w 491"/>
                  <a:gd name="T1" fmla="*/ 1413 h 1846"/>
                  <a:gd name="T2" fmla="*/ 491 w 491"/>
                  <a:gd name="T3" fmla="*/ 1846 h 1846"/>
                  <a:gd name="T4" fmla="*/ 491 w 491"/>
                  <a:gd name="T5" fmla="*/ 0 h 1846"/>
                  <a:gd name="T6" fmla="*/ 0 w 491"/>
                  <a:gd name="T7" fmla="*/ 0 h 1846"/>
                  <a:gd name="T8" fmla="*/ 0 w 491"/>
                  <a:gd name="T9" fmla="*/ 1413 h 1846"/>
                  <a:gd name="T10" fmla="*/ 0 w 491"/>
                  <a:gd name="T11" fmla="*/ 1413 h 1846"/>
                  <a:gd name="T12" fmla="*/ 0 w 491"/>
                  <a:gd name="T13" fmla="*/ 1413 h 1846"/>
                  <a:gd name="T14" fmla="*/ 0 w 491"/>
                  <a:gd name="T15" fmla="*/ 1413 h 1846"/>
                  <a:gd name="T16" fmla="*/ 0 w 491"/>
                  <a:gd name="T17" fmla="*/ 1413 h 1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1" h="1846">
                    <a:moveTo>
                      <a:pt x="0" y="1413"/>
                    </a:moveTo>
                    <a:lnTo>
                      <a:pt x="491" y="1846"/>
                    </a:lnTo>
                    <a:lnTo>
                      <a:pt x="491" y="0"/>
                    </a:lnTo>
                    <a:lnTo>
                      <a:pt x="0" y="0"/>
                    </a:lnTo>
                    <a:lnTo>
                      <a:pt x="0" y="1413"/>
                    </a:lnTo>
                    <a:lnTo>
                      <a:pt x="0" y="1413"/>
                    </a:lnTo>
                    <a:lnTo>
                      <a:pt x="0" y="1413"/>
                    </a:lnTo>
                    <a:lnTo>
                      <a:pt x="0" y="1413"/>
                    </a:lnTo>
                    <a:lnTo>
                      <a:pt x="0" y="1413"/>
                    </a:lnTo>
                    <a:close/>
                  </a:path>
                </a:pathLst>
              </a:custGeom>
              <a:solidFill>
                <a:srgbClr val="B9B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853">
                <a:extLst>
                  <a:ext uri="{FF2B5EF4-FFF2-40B4-BE49-F238E27FC236}">
                    <a16:creationId xmlns:a16="http://schemas.microsoft.com/office/drawing/2014/main" id="{61386D3D-AF2F-5BF8-166D-B838CD607BE8}"/>
                  </a:ext>
                </a:extLst>
              </p:cNvPr>
              <p:cNvSpPr>
                <a:spLocks/>
              </p:cNvSpPr>
              <p:nvPr/>
            </p:nvSpPr>
            <p:spPr bwMode="gray">
              <a:xfrm>
                <a:off x="3457626" y="1497138"/>
                <a:ext cx="534933" cy="55400"/>
              </a:xfrm>
              <a:custGeom>
                <a:avLst/>
                <a:gdLst>
                  <a:gd name="T0" fmla="*/ 485 w 541"/>
                  <a:gd name="T1" fmla="*/ 0 h 56"/>
                  <a:gd name="T2" fmla="*/ 56 w 541"/>
                  <a:gd name="T3" fmla="*/ 0 h 56"/>
                  <a:gd name="T4" fmla="*/ 0 w 541"/>
                  <a:gd name="T5" fmla="*/ 56 h 56"/>
                  <a:gd name="T6" fmla="*/ 541 w 541"/>
                  <a:gd name="T7" fmla="*/ 56 h 56"/>
                  <a:gd name="T8" fmla="*/ 485 w 541"/>
                  <a:gd name="T9" fmla="*/ 0 h 56"/>
                </a:gdLst>
                <a:ahLst/>
                <a:cxnLst>
                  <a:cxn ang="0">
                    <a:pos x="T0" y="T1"/>
                  </a:cxn>
                  <a:cxn ang="0">
                    <a:pos x="T2" y="T3"/>
                  </a:cxn>
                  <a:cxn ang="0">
                    <a:pos x="T4" y="T5"/>
                  </a:cxn>
                  <a:cxn ang="0">
                    <a:pos x="T6" y="T7"/>
                  </a:cxn>
                  <a:cxn ang="0">
                    <a:pos x="T8" y="T9"/>
                  </a:cxn>
                </a:cxnLst>
                <a:rect l="0" t="0" r="r" b="b"/>
                <a:pathLst>
                  <a:path w="541" h="56">
                    <a:moveTo>
                      <a:pt x="485" y="0"/>
                    </a:moveTo>
                    <a:cubicBezTo>
                      <a:pt x="56" y="0"/>
                      <a:pt x="56" y="0"/>
                      <a:pt x="56" y="0"/>
                    </a:cubicBezTo>
                    <a:cubicBezTo>
                      <a:pt x="25" y="0"/>
                      <a:pt x="0" y="25"/>
                      <a:pt x="0" y="56"/>
                    </a:cubicBezTo>
                    <a:cubicBezTo>
                      <a:pt x="541" y="56"/>
                      <a:pt x="541" y="56"/>
                      <a:pt x="541" y="56"/>
                    </a:cubicBezTo>
                    <a:cubicBezTo>
                      <a:pt x="541" y="25"/>
                      <a:pt x="516" y="0"/>
                      <a:pt x="485" y="0"/>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854">
                <a:extLst>
                  <a:ext uri="{FF2B5EF4-FFF2-40B4-BE49-F238E27FC236}">
                    <a16:creationId xmlns:a16="http://schemas.microsoft.com/office/drawing/2014/main" id="{879CA791-95B5-AD65-35BA-4F57D96F78C2}"/>
                  </a:ext>
                </a:extLst>
              </p:cNvPr>
              <p:cNvSpPr>
                <a:spLocks/>
              </p:cNvSpPr>
              <p:nvPr/>
            </p:nvSpPr>
            <p:spPr bwMode="gray">
              <a:xfrm>
                <a:off x="3457626" y="1552536"/>
                <a:ext cx="534933" cy="37573"/>
              </a:xfrm>
              <a:custGeom>
                <a:avLst/>
                <a:gdLst>
                  <a:gd name="T0" fmla="*/ 0 w 15604"/>
                  <a:gd name="T1" fmla="*/ 0 h 1096"/>
                  <a:gd name="T2" fmla="*/ 15604 w 15604"/>
                  <a:gd name="T3" fmla="*/ 0 h 1096"/>
                  <a:gd name="T4" fmla="*/ 15604 w 15604"/>
                  <a:gd name="T5" fmla="*/ 1096 h 1096"/>
                  <a:gd name="T6" fmla="*/ 0 w 15604"/>
                  <a:gd name="T7" fmla="*/ 1096 h 1096"/>
                  <a:gd name="T8" fmla="*/ 0 w 15604"/>
                  <a:gd name="T9" fmla="*/ 0 h 1096"/>
                  <a:gd name="T10" fmla="*/ 0 w 15604"/>
                  <a:gd name="T11" fmla="*/ 0 h 1096"/>
                </a:gdLst>
                <a:ahLst/>
                <a:cxnLst>
                  <a:cxn ang="0">
                    <a:pos x="T0" y="T1"/>
                  </a:cxn>
                  <a:cxn ang="0">
                    <a:pos x="T2" y="T3"/>
                  </a:cxn>
                  <a:cxn ang="0">
                    <a:pos x="T4" y="T5"/>
                  </a:cxn>
                  <a:cxn ang="0">
                    <a:pos x="T6" y="T7"/>
                  </a:cxn>
                  <a:cxn ang="0">
                    <a:pos x="T8" y="T9"/>
                  </a:cxn>
                  <a:cxn ang="0">
                    <a:pos x="T10" y="T11"/>
                  </a:cxn>
                </a:cxnLst>
                <a:rect l="0" t="0" r="r" b="b"/>
                <a:pathLst>
                  <a:path w="15604" h="1096">
                    <a:moveTo>
                      <a:pt x="0" y="0"/>
                    </a:moveTo>
                    <a:lnTo>
                      <a:pt x="15604" y="0"/>
                    </a:lnTo>
                    <a:lnTo>
                      <a:pt x="15604" y="1096"/>
                    </a:lnTo>
                    <a:lnTo>
                      <a:pt x="0" y="1096"/>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855">
                <a:extLst>
                  <a:ext uri="{FF2B5EF4-FFF2-40B4-BE49-F238E27FC236}">
                    <a16:creationId xmlns:a16="http://schemas.microsoft.com/office/drawing/2014/main" id="{88D5AA41-DC1E-49BE-9D44-A127860F26AE}"/>
                  </a:ext>
                </a:extLst>
              </p:cNvPr>
              <p:cNvSpPr>
                <a:spLocks/>
              </p:cNvSpPr>
              <p:nvPr/>
            </p:nvSpPr>
            <p:spPr bwMode="gray">
              <a:xfrm>
                <a:off x="3472468" y="1838345"/>
                <a:ext cx="505246" cy="22728"/>
              </a:xfrm>
              <a:custGeom>
                <a:avLst/>
                <a:gdLst>
                  <a:gd name="T0" fmla="*/ 0 w 14738"/>
                  <a:gd name="T1" fmla="*/ 0 h 663"/>
                  <a:gd name="T2" fmla="*/ 14738 w 14738"/>
                  <a:gd name="T3" fmla="*/ 0 h 663"/>
                  <a:gd name="T4" fmla="*/ 14738 w 14738"/>
                  <a:gd name="T5" fmla="*/ 663 h 663"/>
                  <a:gd name="T6" fmla="*/ 0 w 14738"/>
                  <a:gd name="T7" fmla="*/ 663 h 663"/>
                  <a:gd name="T8" fmla="*/ 0 w 14738"/>
                  <a:gd name="T9" fmla="*/ 0 h 663"/>
                  <a:gd name="T10" fmla="*/ 0 w 14738"/>
                  <a:gd name="T11" fmla="*/ 0 h 663"/>
                </a:gdLst>
                <a:ahLst/>
                <a:cxnLst>
                  <a:cxn ang="0">
                    <a:pos x="T0" y="T1"/>
                  </a:cxn>
                  <a:cxn ang="0">
                    <a:pos x="T2" y="T3"/>
                  </a:cxn>
                  <a:cxn ang="0">
                    <a:pos x="T4" y="T5"/>
                  </a:cxn>
                  <a:cxn ang="0">
                    <a:pos x="T6" y="T7"/>
                  </a:cxn>
                  <a:cxn ang="0">
                    <a:pos x="T8" y="T9"/>
                  </a:cxn>
                  <a:cxn ang="0">
                    <a:pos x="T10" y="T11"/>
                  </a:cxn>
                </a:cxnLst>
                <a:rect l="0" t="0" r="r" b="b"/>
                <a:pathLst>
                  <a:path w="14738" h="663">
                    <a:moveTo>
                      <a:pt x="0" y="0"/>
                    </a:moveTo>
                    <a:lnTo>
                      <a:pt x="14738" y="0"/>
                    </a:lnTo>
                    <a:lnTo>
                      <a:pt x="14738" y="663"/>
                    </a:lnTo>
                    <a:lnTo>
                      <a:pt x="0" y="663"/>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856">
                <a:extLst>
                  <a:ext uri="{FF2B5EF4-FFF2-40B4-BE49-F238E27FC236}">
                    <a16:creationId xmlns:a16="http://schemas.microsoft.com/office/drawing/2014/main" id="{5FE2DA75-735D-0433-C025-0C47A9CD055E}"/>
                  </a:ext>
                </a:extLst>
              </p:cNvPr>
              <p:cNvSpPr>
                <a:spLocks/>
              </p:cNvSpPr>
              <p:nvPr/>
            </p:nvSpPr>
            <p:spPr bwMode="gray">
              <a:xfrm>
                <a:off x="3457626" y="1177734"/>
                <a:ext cx="32636" cy="885088"/>
              </a:xfrm>
              <a:custGeom>
                <a:avLst/>
                <a:gdLst>
                  <a:gd name="T0" fmla="*/ 0 w 952"/>
                  <a:gd name="T1" fmla="*/ 0 h 25818"/>
                  <a:gd name="T2" fmla="*/ 952 w 952"/>
                  <a:gd name="T3" fmla="*/ 0 h 25818"/>
                  <a:gd name="T4" fmla="*/ 952 w 952"/>
                  <a:gd name="T5" fmla="*/ 25818 h 25818"/>
                  <a:gd name="T6" fmla="*/ 0 w 952"/>
                  <a:gd name="T7" fmla="*/ 25818 h 25818"/>
                  <a:gd name="T8" fmla="*/ 0 w 952"/>
                  <a:gd name="T9" fmla="*/ 0 h 25818"/>
                  <a:gd name="T10" fmla="*/ 0 w 952"/>
                  <a:gd name="T11" fmla="*/ 0 h 25818"/>
                </a:gdLst>
                <a:ahLst/>
                <a:cxnLst>
                  <a:cxn ang="0">
                    <a:pos x="T0" y="T1"/>
                  </a:cxn>
                  <a:cxn ang="0">
                    <a:pos x="T2" y="T3"/>
                  </a:cxn>
                  <a:cxn ang="0">
                    <a:pos x="T4" y="T5"/>
                  </a:cxn>
                  <a:cxn ang="0">
                    <a:pos x="T6" y="T7"/>
                  </a:cxn>
                  <a:cxn ang="0">
                    <a:pos x="T8" y="T9"/>
                  </a:cxn>
                  <a:cxn ang="0">
                    <a:pos x="T10" y="T11"/>
                  </a:cxn>
                </a:cxnLst>
                <a:rect l="0" t="0" r="r" b="b"/>
                <a:pathLst>
                  <a:path w="952" h="25818">
                    <a:moveTo>
                      <a:pt x="0" y="0"/>
                    </a:moveTo>
                    <a:lnTo>
                      <a:pt x="952" y="0"/>
                    </a:lnTo>
                    <a:lnTo>
                      <a:pt x="952"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857">
                <a:extLst>
                  <a:ext uri="{FF2B5EF4-FFF2-40B4-BE49-F238E27FC236}">
                    <a16:creationId xmlns:a16="http://schemas.microsoft.com/office/drawing/2014/main" id="{FEF73904-4D6A-46ED-290E-E552C3C9A4AA}"/>
                  </a:ext>
                </a:extLst>
              </p:cNvPr>
              <p:cNvSpPr>
                <a:spLocks/>
              </p:cNvSpPr>
              <p:nvPr/>
            </p:nvSpPr>
            <p:spPr bwMode="gray">
              <a:xfrm>
                <a:off x="3960916" y="1177734"/>
                <a:ext cx="31642" cy="885088"/>
              </a:xfrm>
              <a:custGeom>
                <a:avLst/>
                <a:gdLst>
                  <a:gd name="T0" fmla="*/ 0 w 923"/>
                  <a:gd name="T1" fmla="*/ 0 h 25818"/>
                  <a:gd name="T2" fmla="*/ 923 w 923"/>
                  <a:gd name="T3" fmla="*/ 0 h 25818"/>
                  <a:gd name="T4" fmla="*/ 923 w 923"/>
                  <a:gd name="T5" fmla="*/ 25818 h 25818"/>
                  <a:gd name="T6" fmla="*/ 0 w 923"/>
                  <a:gd name="T7" fmla="*/ 25818 h 25818"/>
                  <a:gd name="T8" fmla="*/ 0 w 923"/>
                  <a:gd name="T9" fmla="*/ 0 h 25818"/>
                  <a:gd name="T10" fmla="*/ 0 w 923"/>
                  <a:gd name="T11" fmla="*/ 0 h 25818"/>
                </a:gdLst>
                <a:ahLst/>
                <a:cxnLst>
                  <a:cxn ang="0">
                    <a:pos x="T0" y="T1"/>
                  </a:cxn>
                  <a:cxn ang="0">
                    <a:pos x="T2" y="T3"/>
                  </a:cxn>
                  <a:cxn ang="0">
                    <a:pos x="T4" y="T5"/>
                  </a:cxn>
                  <a:cxn ang="0">
                    <a:pos x="T6" y="T7"/>
                  </a:cxn>
                  <a:cxn ang="0">
                    <a:pos x="T8" y="T9"/>
                  </a:cxn>
                  <a:cxn ang="0">
                    <a:pos x="T10" y="T11"/>
                  </a:cxn>
                </a:cxnLst>
                <a:rect l="0" t="0" r="r" b="b"/>
                <a:pathLst>
                  <a:path w="923" h="25818">
                    <a:moveTo>
                      <a:pt x="0" y="0"/>
                    </a:moveTo>
                    <a:lnTo>
                      <a:pt x="923" y="0"/>
                    </a:lnTo>
                    <a:lnTo>
                      <a:pt x="923"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858">
                <a:extLst>
                  <a:ext uri="{FF2B5EF4-FFF2-40B4-BE49-F238E27FC236}">
                    <a16:creationId xmlns:a16="http://schemas.microsoft.com/office/drawing/2014/main" id="{BBC96974-9496-3963-592D-3554EDBF7309}"/>
                  </a:ext>
                </a:extLst>
              </p:cNvPr>
              <p:cNvSpPr>
                <a:spLocks/>
              </p:cNvSpPr>
              <p:nvPr/>
            </p:nvSpPr>
            <p:spPr bwMode="gray">
              <a:xfrm>
                <a:off x="3457626" y="969060"/>
                <a:ext cx="534933" cy="208673"/>
              </a:xfrm>
              <a:custGeom>
                <a:avLst/>
                <a:gdLst>
                  <a:gd name="T0" fmla="*/ 405 w 541"/>
                  <a:gd name="T1" fmla="*/ 0 h 211"/>
                  <a:gd name="T2" fmla="*/ 137 w 541"/>
                  <a:gd name="T3" fmla="*/ 0 h 211"/>
                  <a:gd name="T4" fmla="*/ 0 w 541"/>
                  <a:gd name="T5" fmla="*/ 119 h 211"/>
                  <a:gd name="T6" fmla="*/ 0 w 541"/>
                  <a:gd name="T7" fmla="*/ 211 h 211"/>
                  <a:gd name="T8" fmla="*/ 541 w 541"/>
                  <a:gd name="T9" fmla="*/ 211 h 211"/>
                  <a:gd name="T10" fmla="*/ 541 w 541"/>
                  <a:gd name="T11" fmla="*/ 119 h 211"/>
                  <a:gd name="T12" fmla="*/ 405 w 541"/>
                  <a:gd name="T13" fmla="*/ 0 h 211"/>
                </a:gdLst>
                <a:ahLst/>
                <a:cxnLst>
                  <a:cxn ang="0">
                    <a:pos x="T0" y="T1"/>
                  </a:cxn>
                  <a:cxn ang="0">
                    <a:pos x="T2" y="T3"/>
                  </a:cxn>
                  <a:cxn ang="0">
                    <a:pos x="T4" y="T5"/>
                  </a:cxn>
                  <a:cxn ang="0">
                    <a:pos x="T6" y="T7"/>
                  </a:cxn>
                  <a:cxn ang="0">
                    <a:pos x="T8" y="T9"/>
                  </a:cxn>
                  <a:cxn ang="0">
                    <a:pos x="T10" y="T11"/>
                  </a:cxn>
                  <a:cxn ang="0">
                    <a:pos x="T12" y="T13"/>
                  </a:cxn>
                </a:cxnLst>
                <a:rect l="0" t="0" r="r" b="b"/>
                <a:pathLst>
                  <a:path w="541" h="211">
                    <a:moveTo>
                      <a:pt x="405" y="0"/>
                    </a:moveTo>
                    <a:cubicBezTo>
                      <a:pt x="137" y="0"/>
                      <a:pt x="137" y="0"/>
                      <a:pt x="137" y="0"/>
                    </a:cubicBezTo>
                    <a:cubicBezTo>
                      <a:pt x="61" y="0"/>
                      <a:pt x="0" y="53"/>
                      <a:pt x="0" y="119"/>
                    </a:cubicBezTo>
                    <a:cubicBezTo>
                      <a:pt x="0" y="211"/>
                      <a:pt x="0" y="211"/>
                      <a:pt x="0" y="211"/>
                    </a:cubicBezTo>
                    <a:cubicBezTo>
                      <a:pt x="541" y="211"/>
                      <a:pt x="541" y="211"/>
                      <a:pt x="541" y="211"/>
                    </a:cubicBezTo>
                    <a:cubicBezTo>
                      <a:pt x="541" y="119"/>
                      <a:pt x="541" y="119"/>
                      <a:pt x="541" y="119"/>
                    </a:cubicBezTo>
                    <a:cubicBezTo>
                      <a:pt x="541" y="53"/>
                      <a:pt x="480" y="0"/>
                      <a:pt x="405" y="0"/>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859">
                <a:extLst>
                  <a:ext uri="{FF2B5EF4-FFF2-40B4-BE49-F238E27FC236}">
                    <a16:creationId xmlns:a16="http://schemas.microsoft.com/office/drawing/2014/main" id="{E4ECC81F-82A1-278C-DF00-E2A8C184ED05}"/>
                  </a:ext>
                </a:extLst>
              </p:cNvPr>
              <p:cNvSpPr>
                <a:spLocks/>
              </p:cNvSpPr>
              <p:nvPr/>
            </p:nvSpPr>
            <p:spPr bwMode="gray">
              <a:xfrm>
                <a:off x="3399276" y="954217"/>
                <a:ext cx="100857" cy="221530"/>
              </a:xfrm>
              <a:custGeom>
                <a:avLst/>
                <a:gdLst>
                  <a:gd name="T0" fmla="*/ 173 w 2942"/>
                  <a:gd name="T1" fmla="*/ 4327 h 6462"/>
                  <a:gd name="T2" fmla="*/ 0 w 2942"/>
                  <a:gd name="T3" fmla="*/ 0 h 6462"/>
                  <a:gd name="T4" fmla="*/ 2942 w 2942"/>
                  <a:gd name="T5" fmla="*/ 0 h 6462"/>
                  <a:gd name="T6" fmla="*/ 2856 w 2942"/>
                  <a:gd name="T7" fmla="*/ 6462 h 6462"/>
                  <a:gd name="T8" fmla="*/ 1010 w 2942"/>
                  <a:gd name="T9" fmla="*/ 5568 h 6462"/>
                  <a:gd name="T10" fmla="*/ 173 w 2942"/>
                  <a:gd name="T11" fmla="*/ 4327 h 6462"/>
                </a:gdLst>
                <a:ahLst/>
                <a:cxnLst>
                  <a:cxn ang="0">
                    <a:pos x="T0" y="T1"/>
                  </a:cxn>
                  <a:cxn ang="0">
                    <a:pos x="T2" y="T3"/>
                  </a:cxn>
                  <a:cxn ang="0">
                    <a:pos x="T4" y="T5"/>
                  </a:cxn>
                  <a:cxn ang="0">
                    <a:pos x="T6" y="T7"/>
                  </a:cxn>
                  <a:cxn ang="0">
                    <a:pos x="T8" y="T9"/>
                  </a:cxn>
                  <a:cxn ang="0">
                    <a:pos x="T10" y="T11"/>
                  </a:cxn>
                </a:cxnLst>
                <a:rect l="0" t="0" r="r" b="b"/>
                <a:pathLst>
                  <a:path w="2942" h="6462">
                    <a:moveTo>
                      <a:pt x="173" y="4327"/>
                    </a:moveTo>
                    <a:lnTo>
                      <a:pt x="0" y="0"/>
                    </a:lnTo>
                    <a:lnTo>
                      <a:pt x="2942" y="0"/>
                    </a:lnTo>
                    <a:lnTo>
                      <a:pt x="2856" y="6462"/>
                    </a:lnTo>
                    <a:lnTo>
                      <a:pt x="1010" y="5568"/>
                    </a:lnTo>
                    <a:lnTo>
                      <a:pt x="173" y="4327"/>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860">
                <a:extLst>
                  <a:ext uri="{FF2B5EF4-FFF2-40B4-BE49-F238E27FC236}">
                    <a16:creationId xmlns:a16="http://schemas.microsoft.com/office/drawing/2014/main" id="{A74299B9-35FD-7004-1BC4-D883B5D3DECD}"/>
                  </a:ext>
                </a:extLst>
              </p:cNvPr>
              <p:cNvSpPr>
                <a:spLocks/>
              </p:cNvSpPr>
              <p:nvPr/>
            </p:nvSpPr>
            <p:spPr bwMode="gray">
              <a:xfrm>
                <a:off x="3954985" y="954217"/>
                <a:ext cx="101852" cy="221530"/>
              </a:xfrm>
              <a:custGeom>
                <a:avLst/>
                <a:gdLst>
                  <a:gd name="T0" fmla="*/ 2769 w 2971"/>
                  <a:gd name="T1" fmla="*/ 4327 h 6462"/>
                  <a:gd name="T2" fmla="*/ 2971 w 2971"/>
                  <a:gd name="T3" fmla="*/ 0 h 6462"/>
                  <a:gd name="T4" fmla="*/ 0 w 2971"/>
                  <a:gd name="T5" fmla="*/ 0 h 6462"/>
                  <a:gd name="T6" fmla="*/ 0 w 2971"/>
                  <a:gd name="T7" fmla="*/ 6462 h 6462"/>
                  <a:gd name="T8" fmla="*/ 1933 w 2971"/>
                  <a:gd name="T9" fmla="*/ 5568 h 6462"/>
                  <a:gd name="T10" fmla="*/ 2769 w 2971"/>
                  <a:gd name="T11" fmla="*/ 4327 h 6462"/>
                </a:gdLst>
                <a:ahLst/>
                <a:cxnLst>
                  <a:cxn ang="0">
                    <a:pos x="T0" y="T1"/>
                  </a:cxn>
                  <a:cxn ang="0">
                    <a:pos x="T2" y="T3"/>
                  </a:cxn>
                  <a:cxn ang="0">
                    <a:pos x="T4" y="T5"/>
                  </a:cxn>
                  <a:cxn ang="0">
                    <a:pos x="T6" y="T7"/>
                  </a:cxn>
                  <a:cxn ang="0">
                    <a:pos x="T8" y="T9"/>
                  </a:cxn>
                  <a:cxn ang="0">
                    <a:pos x="T10" y="T11"/>
                  </a:cxn>
                </a:cxnLst>
                <a:rect l="0" t="0" r="r" b="b"/>
                <a:pathLst>
                  <a:path w="2971" h="6462">
                    <a:moveTo>
                      <a:pt x="2769" y="4327"/>
                    </a:moveTo>
                    <a:lnTo>
                      <a:pt x="2971" y="0"/>
                    </a:lnTo>
                    <a:lnTo>
                      <a:pt x="0" y="0"/>
                    </a:lnTo>
                    <a:lnTo>
                      <a:pt x="0" y="6462"/>
                    </a:lnTo>
                    <a:lnTo>
                      <a:pt x="1933" y="5568"/>
                    </a:lnTo>
                    <a:lnTo>
                      <a:pt x="2769" y="4327"/>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861">
                <a:extLst>
                  <a:ext uri="{FF2B5EF4-FFF2-40B4-BE49-F238E27FC236}">
                    <a16:creationId xmlns:a16="http://schemas.microsoft.com/office/drawing/2014/main" id="{BD5E0550-733D-A0EF-A7DF-783EB8E6DC8F}"/>
                  </a:ext>
                </a:extLst>
              </p:cNvPr>
              <p:cNvSpPr>
                <a:spLocks/>
              </p:cNvSpPr>
              <p:nvPr/>
            </p:nvSpPr>
            <p:spPr bwMode="gray">
              <a:xfrm>
                <a:off x="3541683" y="140332"/>
                <a:ext cx="371786" cy="510285"/>
              </a:xfrm>
              <a:custGeom>
                <a:avLst/>
                <a:gdLst>
                  <a:gd name="T0" fmla="*/ 363 w 376"/>
                  <a:gd name="T1" fmla="*/ 236 h 516"/>
                  <a:gd name="T2" fmla="*/ 334 w 376"/>
                  <a:gd name="T3" fmla="*/ 248 h 516"/>
                  <a:gd name="T4" fmla="*/ 341 w 376"/>
                  <a:gd name="T5" fmla="*/ 159 h 516"/>
                  <a:gd name="T6" fmla="*/ 328 w 376"/>
                  <a:gd name="T7" fmla="*/ 47 h 516"/>
                  <a:gd name="T8" fmla="*/ 232 w 376"/>
                  <a:gd name="T9" fmla="*/ 0 h 516"/>
                  <a:gd name="T10" fmla="*/ 146 w 376"/>
                  <a:gd name="T11" fmla="*/ 0 h 516"/>
                  <a:gd name="T12" fmla="*/ 49 w 376"/>
                  <a:gd name="T13" fmla="*/ 46 h 516"/>
                  <a:gd name="T14" fmla="*/ 36 w 376"/>
                  <a:gd name="T15" fmla="*/ 153 h 516"/>
                  <a:gd name="T16" fmla="*/ 41 w 376"/>
                  <a:gd name="T17" fmla="*/ 244 h 516"/>
                  <a:gd name="T18" fmla="*/ 11 w 376"/>
                  <a:gd name="T19" fmla="*/ 236 h 516"/>
                  <a:gd name="T20" fmla="*/ 2 w 376"/>
                  <a:gd name="T21" fmla="*/ 257 h 516"/>
                  <a:gd name="T22" fmla="*/ 29 w 376"/>
                  <a:gd name="T23" fmla="*/ 324 h 516"/>
                  <a:gd name="T24" fmla="*/ 44 w 376"/>
                  <a:gd name="T25" fmla="*/ 333 h 516"/>
                  <a:gd name="T26" fmla="*/ 57 w 376"/>
                  <a:gd name="T27" fmla="*/ 333 h 516"/>
                  <a:gd name="T28" fmla="*/ 68 w 376"/>
                  <a:gd name="T29" fmla="*/ 378 h 516"/>
                  <a:gd name="T30" fmla="*/ 82 w 376"/>
                  <a:gd name="T31" fmla="*/ 390 h 516"/>
                  <a:gd name="T32" fmla="*/ 89 w 376"/>
                  <a:gd name="T33" fmla="*/ 394 h 516"/>
                  <a:gd name="T34" fmla="*/ 89 w 376"/>
                  <a:gd name="T35" fmla="*/ 446 h 516"/>
                  <a:gd name="T36" fmla="*/ 177 w 376"/>
                  <a:gd name="T37" fmla="*/ 516 h 516"/>
                  <a:gd name="T38" fmla="*/ 201 w 376"/>
                  <a:gd name="T39" fmla="*/ 516 h 516"/>
                  <a:gd name="T40" fmla="*/ 288 w 376"/>
                  <a:gd name="T41" fmla="*/ 446 h 516"/>
                  <a:gd name="T42" fmla="*/ 289 w 376"/>
                  <a:gd name="T43" fmla="*/ 394 h 516"/>
                  <a:gd name="T44" fmla="*/ 307 w 376"/>
                  <a:gd name="T45" fmla="*/ 378 h 516"/>
                  <a:gd name="T46" fmla="*/ 318 w 376"/>
                  <a:gd name="T47" fmla="*/ 333 h 516"/>
                  <a:gd name="T48" fmla="*/ 331 w 376"/>
                  <a:gd name="T49" fmla="*/ 333 h 516"/>
                  <a:gd name="T50" fmla="*/ 346 w 376"/>
                  <a:gd name="T51" fmla="*/ 324 h 516"/>
                  <a:gd name="T52" fmla="*/ 373 w 376"/>
                  <a:gd name="T53" fmla="*/ 257 h 516"/>
                  <a:gd name="T54" fmla="*/ 363 w 376"/>
                  <a:gd name="T55" fmla="*/ 236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6" h="516">
                    <a:moveTo>
                      <a:pt x="363" y="236"/>
                    </a:moveTo>
                    <a:cubicBezTo>
                      <a:pt x="354" y="231"/>
                      <a:pt x="336" y="239"/>
                      <a:pt x="334" y="248"/>
                    </a:cubicBezTo>
                    <a:cubicBezTo>
                      <a:pt x="341" y="159"/>
                      <a:pt x="341" y="159"/>
                      <a:pt x="341" y="159"/>
                    </a:cubicBezTo>
                    <a:cubicBezTo>
                      <a:pt x="328" y="47"/>
                      <a:pt x="328" y="47"/>
                      <a:pt x="328" y="47"/>
                    </a:cubicBezTo>
                    <a:cubicBezTo>
                      <a:pt x="232" y="0"/>
                      <a:pt x="232" y="0"/>
                      <a:pt x="232" y="0"/>
                    </a:cubicBezTo>
                    <a:cubicBezTo>
                      <a:pt x="146" y="0"/>
                      <a:pt x="146" y="0"/>
                      <a:pt x="146" y="0"/>
                    </a:cubicBezTo>
                    <a:cubicBezTo>
                      <a:pt x="49" y="46"/>
                      <a:pt x="49" y="46"/>
                      <a:pt x="49" y="46"/>
                    </a:cubicBezTo>
                    <a:cubicBezTo>
                      <a:pt x="36" y="153"/>
                      <a:pt x="36" y="153"/>
                      <a:pt x="36" y="153"/>
                    </a:cubicBezTo>
                    <a:cubicBezTo>
                      <a:pt x="41" y="244"/>
                      <a:pt x="41" y="244"/>
                      <a:pt x="41" y="244"/>
                    </a:cubicBezTo>
                    <a:cubicBezTo>
                      <a:pt x="41" y="244"/>
                      <a:pt x="24" y="228"/>
                      <a:pt x="11" y="236"/>
                    </a:cubicBezTo>
                    <a:cubicBezTo>
                      <a:pt x="4" y="241"/>
                      <a:pt x="0" y="249"/>
                      <a:pt x="2" y="257"/>
                    </a:cubicBezTo>
                    <a:cubicBezTo>
                      <a:pt x="2" y="257"/>
                      <a:pt x="2" y="257"/>
                      <a:pt x="29" y="324"/>
                    </a:cubicBezTo>
                    <a:cubicBezTo>
                      <a:pt x="31" y="330"/>
                      <a:pt x="37" y="333"/>
                      <a:pt x="44" y="333"/>
                    </a:cubicBezTo>
                    <a:cubicBezTo>
                      <a:pt x="44" y="333"/>
                      <a:pt x="44" y="333"/>
                      <a:pt x="57" y="333"/>
                    </a:cubicBezTo>
                    <a:cubicBezTo>
                      <a:pt x="68" y="378"/>
                      <a:pt x="68" y="378"/>
                      <a:pt x="68" y="378"/>
                    </a:cubicBezTo>
                    <a:cubicBezTo>
                      <a:pt x="82" y="390"/>
                      <a:pt x="82" y="390"/>
                      <a:pt x="82" y="390"/>
                    </a:cubicBezTo>
                    <a:cubicBezTo>
                      <a:pt x="89" y="394"/>
                      <a:pt x="89" y="394"/>
                      <a:pt x="89" y="394"/>
                    </a:cubicBezTo>
                    <a:cubicBezTo>
                      <a:pt x="89" y="446"/>
                      <a:pt x="89" y="446"/>
                      <a:pt x="89" y="446"/>
                    </a:cubicBezTo>
                    <a:cubicBezTo>
                      <a:pt x="177" y="516"/>
                      <a:pt x="177" y="516"/>
                      <a:pt x="177" y="516"/>
                    </a:cubicBezTo>
                    <a:cubicBezTo>
                      <a:pt x="201" y="516"/>
                      <a:pt x="201" y="516"/>
                      <a:pt x="201" y="516"/>
                    </a:cubicBezTo>
                    <a:cubicBezTo>
                      <a:pt x="288" y="446"/>
                      <a:pt x="288" y="446"/>
                      <a:pt x="288" y="446"/>
                    </a:cubicBezTo>
                    <a:cubicBezTo>
                      <a:pt x="289" y="394"/>
                      <a:pt x="289" y="394"/>
                      <a:pt x="289" y="394"/>
                    </a:cubicBezTo>
                    <a:cubicBezTo>
                      <a:pt x="307" y="378"/>
                      <a:pt x="307" y="378"/>
                      <a:pt x="307" y="378"/>
                    </a:cubicBezTo>
                    <a:cubicBezTo>
                      <a:pt x="318" y="333"/>
                      <a:pt x="318" y="333"/>
                      <a:pt x="318" y="333"/>
                    </a:cubicBezTo>
                    <a:cubicBezTo>
                      <a:pt x="318" y="333"/>
                      <a:pt x="323" y="333"/>
                      <a:pt x="331" y="333"/>
                    </a:cubicBezTo>
                    <a:cubicBezTo>
                      <a:pt x="337" y="334"/>
                      <a:pt x="344" y="330"/>
                      <a:pt x="346" y="324"/>
                    </a:cubicBezTo>
                    <a:cubicBezTo>
                      <a:pt x="346" y="324"/>
                      <a:pt x="346" y="324"/>
                      <a:pt x="373" y="257"/>
                    </a:cubicBezTo>
                    <a:cubicBezTo>
                      <a:pt x="376" y="249"/>
                      <a:pt x="372" y="239"/>
                      <a:pt x="363" y="236"/>
                    </a:cubicBez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862">
                <a:extLst>
                  <a:ext uri="{FF2B5EF4-FFF2-40B4-BE49-F238E27FC236}">
                    <a16:creationId xmlns:a16="http://schemas.microsoft.com/office/drawing/2014/main" id="{6D6A549F-A888-563B-F1EC-304D650A71F3}"/>
                  </a:ext>
                </a:extLst>
              </p:cNvPr>
              <p:cNvSpPr>
                <a:spLocks/>
              </p:cNvSpPr>
              <p:nvPr/>
            </p:nvSpPr>
            <p:spPr bwMode="gray">
              <a:xfrm>
                <a:off x="3504110" y="1300360"/>
                <a:ext cx="445938" cy="196778"/>
              </a:xfrm>
              <a:custGeom>
                <a:avLst/>
                <a:gdLst>
                  <a:gd name="T0" fmla="*/ 429 w 451"/>
                  <a:gd name="T1" fmla="*/ 199 h 199"/>
                  <a:gd name="T2" fmla="*/ 23 w 451"/>
                  <a:gd name="T3" fmla="*/ 199 h 199"/>
                  <a:gd name="T4" fmla="*/ 0 w 451"/>
                  <a:gd name="T5" fmla="*/ 176 h 199"/>
                  <a:gd name="T6" fmla="*/ 0 w 451"/>
                  <a:gd name="T7" fmla="*/ 0 h 199"/>
                  <a:gd name="T8" fmla="*/ 451 w 451"/>
                  <a:gd name="T9" fmla="*/ 0 h 199"/>
                  <a:gd name="T10" fmla="*/ 451 w 451"/>
                  <a:gd name="T11" fmla="*/ 176 h 199"/>
                  <a:gd name="T12" fmla="*/ 429 w 451"/>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451" h="199">
                    <a:moveTo>
                      <a:pt x="429" y="199"/>
                    </a:moveTo>
                    <a:cubicBezTo>
                      <a:pt x="23" y="199"/>
                      <a:pt x="23" y="199"/>
                      <a:pt x="23" y="199"/>
                    </a:cubicBezTo>
                    <a:cubicBezTo>
                      <a:pt x="14" y="190"/>
                      <a:pt x="9" y="185"/>
                      <a:pt x="0" y="176"/>
                    </a:cubicBezTo>
                    <a:cubicBezTo>
                      <a:pt x="0" y="0"/>
                      <a:pt x="0" y="0"/>
                      <a:pt x="0" y="0"/>
                    </a:cubicBezTo>
                    <a:cubicBezTo>
                      <a:pt x="451" y="0"/>
                      <a:pt x="451" y="0"/>
                      <a:pt x="451" y="0"/>
                    </a:cubicBezTo>
                    <a:cubicBezTo>
                      <a:pt x="451" y="176"/>
                      <a:pt x="451" y="176"/>
                      <a:pt x="451" y="176"/>
                    </a:cubicBezTo>
                    <a:cubicBezTo>
                      <a:pt x="442" y="185"/>
                      <a:pt x="437" y="190"/>
                      <a:pt x="429" y="199"/>
                    </a:cubicBezTo>
                    <a:close/>
                  </a:path>
                </a:pathLst>
              </a:custGeom>
              <a:solidFill>
                <a:srgbClr val="004B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863">
                <a:extLst>
                  <a:ext uri="{FF2B5EF4-FFF2-40B4-BE49-F238E27FC236}">
                    <a16:creationId xmlns:a16="http://schemas.microsoft.com/office/drawing/2014/main" id="{1F184D8E-DCAC-2F00-267C-FD3C75D527B6}"/>
                  </a:ext>
                </a:extLst>
              </p:cNvPr>
              <p:cNvSpPr>
                <a:spLocks/>
              </p:cNvSpPr>
              <p:nvPr/>
            </p:nvSpPr>
            <p:spPr bwMode="gray">
              <a:xfrm>
                <a:off x="3392352" y="574477"/>
                <a:ext cx="668427" cy="757526"/>
              </a:xfrm>
              <a:custGeom>
                <a:avLst/>
                <a:gdLst>
                  <a:gd name="T0" fmla="*/ 16383 w 19498"/>
                  <a:gd name="T1" fmla="*/ 11510 h 22097"/>
                  <a:gd name="T2" fmla="*/ 16556 w 19498"/>
                  <a:gd name="T3" fmla="*/ 22097 h 22097"/>
                  <a:gd name="T4" fmla="*/ 2942 w 19498"/>
                  <a:gd name="T5" fmla="*/ 22097 h 22097"/>
                  <a:gd name="T6" fmla="*/ 3173 w 19498"/>
                  <a:gd name="T7" fmla="*/ 11510 h 22097"/>
                  <a:gd name="T8" fmla="*/ 0 w 19498"/>
                  <a:gd name="T9" fmla="*/ 11510 h 22097"/>
                  <a:gd name="T10" fmla="*/ 433 w 19498"/>
                  <a:gd name="T11" fmla="*/ 5048 h 22097"/>
                  <a:gd name="T12" fmla="*/ 1760 w 19498"/>
                  <a:gd name="T13" fmla="*/ 2509 h 22097"/>
                  <a:gd name="T14" fmla="*/ 6923 w 19498"/>
                  <a:gd name="T15" fmla="*/ 0 h 22097"/>
                  <a:gd name="T16" fmla="*/ 9432 w 19498"/>
                  <a:gd name="T17" fmla="*/ 2048 h 22097"/>
                  <a:gd name="T18" fmla="*/ 10095 w 19498"/>
                  <a:gd name="T19" fmla="*/ 2048 h 22097"/>
                  <a:gd name="T20" fmla="*/ 12662 w 19498"/>
                  <a:gd name="T21" fmla="*/ 0 h 22097"/>
                  <a:gd name="T22" fmla="*/ 17739 w 19498"/>
                  <a:gd name="T23" fmla="*/ 2509 h 22097"/>
                  <a:gd name="T24" fmla="*/ 19066 w 19498"/>
                  <a:gd name="T25" fmla="*/ 5048 h 22097"/>
                  <a:gd name="T26" fmla="*/ 19498 w 19498"/>
                  <a:gd name="T27" fmla="*/ 11510 h 22097"/>
                  <a:gd name="T28" fmla="*/ 19354 w 19498"/>
                  <a:gd name="T29" fmla="*/ 11510 h 22097"/>
                  <a:gd name="T30" fmla="*/ 19354 w 19498"/>
                  <a:gd name="T31" fmla="*/ 11510 h 22097"/>
                  <a:gd name="T32" fmla="*/ 19354 w 19498"/>
                  <a:gd name="T33" fmla="*/ 11510 h 22097"/>
                  <a:gd name="T34" fmla="*/ 16383 w 19498"/>
                  <a:gd name="T35" fmla="*/ 11510 h 22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98" h="22097">
                    <a:moveTo>
                      <a:pt x="16383" y="11510"/>
                    </a:moveTo>
                    <a:lnTo>
                      <a:pt x="16556" y="22097"/>
                    </a:lnTo>
                    <a:lnTo>
                      <a:pt x="2942" y="22097"/>
                    </a:lnTo>
                    <a:lnTo>
                      <a:pt x="3173" y="11510"/>
                    </a:lnTo>
                    <a:lnTo>
                      <a:pt x="0" y="11510"/>
                    </a:lnTo>
                    <a:lnTo>
                      <a:pt x="433" y="5048"/>
                    </a:lnTo>
                    <a:lnTo>
                      <a:pt x="1760" y="2509"/>
                    </a:lnTo>
                    <a:lnTo>
                      <a:pt x="6923" y="0"/>
                    </a:lnTo>
                    <a:lnTo>
                      <a:pt x="9432" y="2048"/>
                    </a:lnTo>
                    <a:lnTo>
                      <a:pt x="10095" y="2048"/>
                    </a:lnTo>
                    <a:lnTo>
                      <a:pt x="12662" y="0"/>
                    </a:lnTo>
                    <a:lnTo>
                      <a:pt x="17739" y="2509"/>
                    </a:lnTo>
                    <a:lnTo>
                      <a:pt x="19066" y="5048"/>
                    </a:lnTo>
                    <a:lnTo>
                      <a:pt x="19498" y="11510"/>
                    </a:lnTo>
                    <a:lnTo>
                      <a:pt x="19354" y="11510"/>
                    </a:lnTo>
                    <a:lnTo>
                      <a:pt x="19354" y="11510"/>
                    </a:lnTo>
                    <a:lnTo>
                      <a:pt x="19354" y="11510"/>
                    </a:lnTo>
                    <a:lnTo>
                      <a:pt x="16383" y="1151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Line 1865">
                <a:extLst>
                  <a:ext uri="{FF2B5EF4-FFF2-40B4-BE49-F238E27FC236}">
                    <a16:creationId xmlns:a16="http://schemas.microsoft.com/office/drawing/2014/main" id="{09D68A74-C737-68BB-7574-D263A7064307}"/>
                  </a:ext>
                </a:extLst>
              </p:cNvPr>
              <p:cNvSpPr>
                <a:spLocks noChangeShapeType="1"/>
              </p:cNvSpPr>
              <p:nvPr/>
            </p:nvSpPr>
            <p:spPr bwMode="gray">
              <a:xfrm>
                <a:off x="3514978" y="1214313"/>
                <a:ext cx="0" cy="0"/>
              </a:xfrm>
              <a:prstGeom prst="line">
                <a:avLst/>
              </a:prstGeom>
              <a:noFill/>
              <a:ln w="5953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1866">
                <a:extLst>
                  <a:ext uri="{FF2B5EF4-FFF2-40B4-BE49-F238E27FC236}">
                    <a16:creationId xmlns:a16="http://schemas.microsoft.com/office/drawing/2014/main" id="{9B3469C6-EDD8-1930-7A29-2D26827CF4CA}"/>
                  </a:ext>
                </a:extLst>
              </p:cNvPr>
              <p:cNvSpPr>
                <a:spLocks/>
              </p:cNvSpPr>
              <p:nvPr/>
            </p:nvSpPr>
            <p:spPr bwMode="gray">
              <a:xfrm>
                <a:off x="3460607" y="1045201"/>
                <a:ext cx="529003" cy="130546"/>
              </a:xfrm>
              <a:custGeom>
                <a:avLst/>
                <a:gdLst>
                  <a:gd name="T0" fmla="*/ 15431 w 15431"/>
                  <a:gd name="T1" fmla="*/ 58 h 3808"/>
                  <a:gd name="T2" fmla="*/ 10354 w 15431"/>
                  <a:gd name="T3" fmla="*/ 2106 h 3808"/>
                  <a:gd name="T4" fmla="*/ 5047 w 15431"/>
                  <a:gd name="T5" fmla="*/ 2135 h 3808"/>
                  <a:gd name="T6" fmla="*/ 0 w 15431"/>
                  <a:gd name="T7" fmla="*/ 0 h 3808"/>
                  <a:gd name="T8" fmla="*/ 1067 w 15431"/>
                  <a:gd name="T9" fmla="*/ 3808 h 3808"/>
                  <a:gd name="T10" fmla="*/ 14479 w 15431"/>
                  <a:gd name="T11" fmla="*/ 3779 h 3808"/>
                  <a:gd name="T12" fmla="*/ 15431 w 15431"/>
                  <a:gd name="T13" fmla="*/ 58 h 3808"/>
                </a:gdLst>
                <a:ahLst/>
                <a:cxnLst>
                  <a:cxn ang="0">
                    <a:pos x="T0" y="T1"/>
                  </a:cxn>
                  <a:cxn ang="0">
                    <a:pos x="T2" y="T3"/>
                  </a:cxn>
                  <a:cxn ang="0">
                    <a:pos x="T4" y="T5"/>
                  </a:cxn>
                  <a:cxn ang="0">
                    <a:pos x="T6" y="T7"/>
                  </a:cxn>
                  <a:cxn ang="0">
                    <a:pos x="T8" y="T9"/>
                  </a:cxn>
                  <a:cxn ang="0">
                    <a:pos x="T10" y="T11"/>
                  </a:cxn>
                  <a:cxn ang="0">
                    <a:pos x="T12" y="T13"/>
                  </a:cxn>
                </a:cxnLst>
                <a:rect l="0" t="0" r="r" b="b"/>
                <a:pathLst>
                  <a:path w="15431" h="3808">
                    <a:moveTo>
                      <a:pt x="15431" y="58"/>
                    </a:moveTo>
                    <a:lnTo>
                      <a:pt x="10354" y="2106"/>
                    </a:lnTo>
                    <a:lnTo>
                      <a:pt x="5047" y="2135"/>
                    </a:lnTo>
                    <a:lnTo>
                      <a:pt x="0" y="0"/>
                    </a:lnTo>
                    <a:lnTo>
                      <a:pt x="1067" y="3808"/>
                    </a:lnTo>
                    <a:lnTo>
                      <a:pt x="14479" y="3779"/>
                    </a:lnTo>
                    <a:lnTo>
                      <a:pt x="15431" y="58"/>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867">
                <a:extLst>
                  <a:ext uri="{FF2B5EF4-FFF2-40B4-BE49-F238E27FC236}">
                    <a16:creationId xmlns:a16="http://schemas.microsoft.com/office/drawing/2014/main" id="{DA6565AE-A5C3-AE81-C066-F73CE27F7FB1}"/>
                  </a:ext>
                </a:extLst>
              </p:cNvPr>
              <p:cNvSpPr>
                <a:spLocks/>
              </p:cNvSpPr>
              <p:nvPr/>
            </p:nvSpPr>
            <p:spPr bwMode="gray">
              <a:xfrm>
                <a:off x="3752277" y="1115409"/>
                <a:ext cx="139425" cy="60336"/>
              </a:xfrm>
              <a:custGeom>
                <a:avLst/>
                <a:gdLst>
                  <a:gd name="T0" fmla="*/ 4067 w 4067"/>
                  <a:gd name="T1" fmla="*/ 1760 h 1760"/>
                  <a:gd name="T2" fmla="*/ 0 w 4067"/>
                  <a:gd name="T3" fmla="*/ 1760 h 1760"/>
                  <a:gd name="T4" fmla="*/ 0 w 4067"/>
                  <a:gd name="T5" fmla="*/ 1673 h 1760"/>
                  <a:gd name="T6" fmla="*/ 692 w 4067"/>
                  <a:gd name="T7" fmla="*/ 0 h 1760"/>
                  <a:gd name="T8" fmla="*/ 3144 w 4067"/>
                  <a:gd name="T9" fmla="*/ 0 h 1760"/>
                  <a:gd name="T10" fmla="*/ 4067 w 4067"/>
                  <a:gd name="T11" fmla="*/ 1760 h 1760"/>
                  <a:gd name="T12" fmla="*/ 4067 w 4067"/>
                  <a:gd name="T13" fmla="*/ 1760 h 1760"/>
                  <a:gd name="T14" fmla="*/ 4067 w 4067"/>
                  <a:gd name="T15" fmla="*/ 1760 h 1760"/>
                  <a:gd name="T16" fmla="*/ 4067 w 4067"/>
                  <a:gd name="T17" fmla="*/ 1760 h 1760"/>
                  <a:gd name="T18" fmla="*/ 4067 w 4067"/>
                  <a:gd name="T19" fmla="*/ 176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67" h="1760">
                    <a:moveTo>
                      <a:pt x="4067" y="1760"/>
                    </a:moveTo>
                    <a:lnTo>
                      <a:pt x="0" y="1760"/>
                    </a:lnTo>
                    <a:lnTo>
                      <a:pt x="0" y="1673"/>
                    </a:lnTo>
                    <a:lnTo>
                      <a:pt x="692" y="0"/>
                    </a:lnTo>
                    <a:lnTo>
                      <a:pt x="3144" y="0"/>
                    </a:lnTo>
                    <a:lnTo>
                      <a:pt x="4067" y="1760"/>
                    </a:lnTo>
                    <a:lnTo>
                      <a:pt x="4067" y="1760"/>
                    </a:lnTo>
                    <a:lnTo>
                      <a:pt x="4067" y="1760"/>
                    </a:lnTo>
                    <a:lnTo>
                      <a:pt x="4067" y="1760"/>
                    </a:lnTo>
                    <a:lnTo>
                      <a:pt x="4067" y="1760"/>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868">
                <a:extLst>
                  <a:ext uri="{FF2B5EF4-FFF2-40B4-BE49-F238E27FC236}">
                    <a16:creationId xmlns:a16="http://schemas.microsoft.com/office/drawing/2014/main" id="{C69C017E-5FC2-E3CD-7F85-FFE8F4FB1263}"/>
                  </a:ext>
                </a:extLst>
              </p:cNvPr>
              <p:cNvSpPr>
                <a:spLocks/>
              </p:cNvSpPr>
              <p:nvPr/>
            </p:nvSpPr>
            <p:spPr bwMode="gray">
              <a:xfrm>
                <a:off x="3564413" y="1115409"/>
                <a:ext cx="139425" cy="60336"/>
              </a:xfrm>
              <a:custGeom>
                <a:avLst/>
                <a:gdLst>
                  <a:gd name="T0" fmla="*/ 4067 w 4067"/>
                  <a:gd name="T1" fmla="*/ 1673 h 1760"/>
                  <a:gd name="T2" fmla="*/ 4067 w 4067"/>
                  <a:gd name="T3" fmla="*/ 1760 h 1760"/>
                  <a:gd name="T4" fmla="*/ 0 w 4067"/>
                  <a:gd name="T5" fmla="*/ 1760 h 1760"/>
                  <a:gd name="T6" fmla="*/ 894 w 4067"/>
                  <a:gd name="T7" fmla="*/ 0 h 1760"/>
                  <a:gd name="T8" fmla="*/ 3375 w 4067"/>
                  <a:gd name="T9" fmla="*/ 0 h 1760"/>
                  <a:gd name="T10" fmla="*/ 4067 w 4067"/>
                  <a:gd name="T11" fmla="*/ 1673 h 1760"/>
                  <a:gd name="T12" fmla="*/ 4067 w 4067"/>
                  <a:gd name="T13" fmla="*/ 1673 h 1760"/>
                  <a:gd name="T14" fmla="*/ 4067 w 4067"/>
                  <a:gd name="T15" fmla="*/ 1673 h 1760"/>
                  <a:gd name="T16" fmla="*/ 4067 w 4067"/>
                  <a:gd name="T17" fmla="*/ 1673 h 1760"/>
                  <a:gd name="T18" fmla="*/ 4067 w 4067"/>
                  <a:gd name="T19" fmla="*/ 1673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67" h="1760">
                    <a:moveTo>
                      <a:pt x="4067" y="1673"/>
                    </a:moveTo>
                    <a:lnTo>
                      <a:pt x="4067" y="1760"/>
                    </a:lnTo>
                    <a:lnTo>
                      <a:pt x="0" y="1760"/>
                    </a:lnTo>
                    <a:lnTo>
                      <a:pt x="894" y="0"/>
                    </a:lnTo>
                    <a:lnTo>
                      <a:pt x="3375" y="0"/>
                    </a:lnTo>
                    <a:lnTo>
                      <a:pt x="4067" y="1673"/>
                    </a:lnTo>
                    <a:lnTo>
                      <a:pt x="4067" y="1673"/>
                    </a:lnTo>
                    <a:lnTo>
                      <a:pt x="4067" y="1673"/>
                    </a:lnTo>
                    <a:lnTo>
                      <a:pt x="4067" y="1673"/>
                    </a:lnTo>
                    <a:lnTo>
                      <a:pt x="4067" y="1673"/>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69">
                <a:extLst>
                  <a:ext uri="{FF2B5EF4-FFF2-40B4-BE49-F238E27FC236}">
                    <a16:creationId xmlns:a16="http://schemas.microsoft.com/office/drawing/2014/main" id="{A874F392-EAA9-3D78-CD76-24ADE71436BE}"/>
                  </a:ext>
                </a:extLst>
              </p:cNvPr>
              <p:cNvSpPr>
                <a:spLocks/>
              </p:cNvSpPr>
              <p:nvPr/>
            </p:nvSpPr>
            <p:spPr bwMode="gray">
              <a:xfrm>
                <a:off x="3516966" y="1332002"/>
                <a:ext cx="189819" cy="730820"/>
              </a:xfrm>
              <a:custGeom>
                <a:avLst/>
                <a:gdLst>
                  <a:gd name="T0" fmla="*/ 0 w 192"/>
                  <a:gd name="T1" fmla="*/ 47 h 739"/>
                  <a:gd name="T2" fmla="*/ 0 w 192"/>
                  <a:gd name="T3" fmla="*/ 95 h 739"/>
                  <a:gd name="T4" fmla="*/ 0 w 192"/>
                  <a:gd name="T5" fmla="*/ 98 h 739"/>
                  <a:gd name="T6" fmla="*/ 61 w 192"/>
                  <a:gd name="T7" fmla="*/ 739 h 739"/>
                  <a:gd name="T8" fmla="*/ 192 w 192"/>
                  <a:gd name="T9" fmla="*/ 739 h 739"/>
                  <a:gd name="T10" fmla="*/ 192 w 192"/>
                  <a:gd name="T11" fmla="*/ 37 h 739"/>
                  <a:gd name="T12" fmla="*/ 154 w 192"/>
                  <a:gd name="T13" fmla="*/ 0 h 739"/>
                  <a:gd name="T14" fmla="*/ 46 w 192"/>
                  <a:gd name="T15" fmla="*/ 0 h 739"/>
                  <a:gd name="T16" fmla="*/ 0 w 192"/>
                  <a:gd name="T17" fmla="*/ 47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739">
                    <a:moveTo>
                      <a:pt x="0" y="47"/>
                    </a:moveTo>
                    <a:cubicBezTo>
                      <a:pt x="0" y="95"/>
                      <a:pt x="0" y="95"/>
                      <a:pt x="0" y="95"/>
                    </a:cubicBezTo>
                    <a:cubicBezTo>
                      <a:pt x="0" y="96"/>
                      <a:pt x="0" y="97"/>
                      <a:pt x="0" y="98"/>
                    </a:cubicBezTo>
                    <a:cubicBezTo>
                      <a:pt x="61" y="739"/>
                      <a:pt x="61" y="739"/>
                      <a:pt x="61" y="739"/>
                    </a:cubicBezTo>
                    <a:cubicBezTo>
                      <a:pt x="192" y="739"/>
                      <a:pt x="192" y="739"/>
                      <a:pt x="192" y="739"/>
                    </a:cubicBezTo>
                    <a:cubicBezTo>
                      <a:pt x="192" y="37"/>
                      <a:pt x="192" y="37"/>
                      <a:pt x="192" y="37"/>
                    </a:cubicBezTo>
                    <a:cubicBezTo>
                      <a:pt x="177" y="23"/>
                      <a:pt x="169" y="15"/>
                      <a:pt x="154" y="0"/>
                    </a:cubicBezTo>
                    <a:cubicBezTo>
                      <a:pt x="46" y="0"/>
                      <a:pt x="46" y="0"/>
                      <a:pt x="46" y="0"/>
                    </a:cubicBezTo>
                    <a:cubicBezTo>
                      <a:pt x="28" y="18"/>
                      <a:pt x="18" y="28"/>
                      <a:pt x="0" y="47"/>
                    </a:cubicBezTo>
                    <a:close/>
                  </a:path>
                </a:pathLst>
              </a:custGeom>
              <a:solidFill>
                <a:srgbClr val="0F82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870">
                <a:extLst>
                  <a:ext uri="{FF2B5EF4-FFF2-40B4-BE49-F238E27FC236}">
                    <a16:creationId xmlns:a16="http://schemas.microsoft.com/office/drawing/2014/main" id="{0B1F7AF3-F079-5BAE-5F68-3CD20F8B9FD7}"/>
                  </a:ext>
                </a:extLst>
              </p:cNvPr>
              <p:cNvSpPr>
                <a:spLocks/>
              </p:cNvSpPr>
              <p:nvPr/>
            </p:nvSpPr>
            <p:spPr bwMode="gray">
              <a:xfrm>
                <a:off x="3745352" y="1332002"/>
                <a:ext cx="192836" cy="730820"/>
              </a:xfrm>
              <a:custGeom>
                <a:avLst/>
                <a:gdLst>
                  <a:gd name="T0" fmla="*/ 0 w 195"/>
                  <a:gd name="T1" fmla="*/ 35 h 739"/>
                  <a:gd name="T2" fmla="*/ 0 w 195"/>
                  <a:gd name="T3" fmla="*/ 739 h 739"/>
                  <a:gd name="T4" fmla="*/ 131 w 195"/>
                  <a:gd name="T5" fmla="*/ 739 h 739"/>
                  <a:gd name="T6" fmla="*/ 195 w 195"/>
                  <a:gd name="T7" fmla="*/ 98 h 739"/>
                  <a:gd name="T8" fmla="*/ 195 w 195"/>
                  <a:gd name="T9" fmla="*/ 95 h 739"/>
                  <a:gd name="T10" fmla="*/ 195 w 195"/>
                  <a:gd name="T11" fmla="*/ 45 h 739"/>
                  <a:gd name="T12" fmla="*/ 150 w 195"/>
                  <a:gd name="T13" fmla="*/ 0 h 739"/>
                  <a:gd name="T14" fmla="*/ 36 w 195"/>
                  <a:gd name="T15" fmla="*/ 0 h 739"/>
                  <a:gd name="T16" fmla="*/ 0 w 195"/>
                  <a:gd name="T17" fmla="*/ 35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739">
                    <a:moveTo>
                      <a:pt x="0" y="35"/>
                    </a:moveTo>
                    <a:cubicBezTo>
                      <a:pt x="0" y="739"/>
                      <a:pt x="0" y="739"/>
                      <a:pt x="0" y="739"/>
                    </a:cubicBezTo>
                    <a:cubicBezTo>
                      <a:pt x="131" y="739"/>
                      <a:pt x="131" y="739"/>
                      <a:pt x="131" y="739"/>
                    </a:cubicBezTo>
                    <a:cubicBezTo>
                      <a:pt x="195" y="98"/>
                      <a:pt x="195" y="98"/>
                      <a:pt x="195" y="98"/>
                    </a:cubicBezTo>
                    <a:cubicBezTo>
                      <a:pt x="195" y="97"/>
                      <a:pt x="195" y="96"/>
                      <a:pt x="195" y="95"/>
                    </a:cubicBezTo>
                    <a:cubicBezTo>
                      <a:pt x="195" y="45"/>
                      <a:pt x="195" y="45"/>
                      <a:pt x="195" y="45"/>
                    </a:cubicBezTo>
                    <a:cubicBezTo>
                      <a:pt x="177" y="27"/>
                      <a:pt x="167" y="17"/>
                      <a:pt x="150" y="0"/>
                    </a:cubicBezTo>
                    <a:cubicBezTo>
                      <a:pt x="36" y="0"/>
                      <a:pt x="36" y="0"/>
                      <a:pt x="36" y="0"/>
                    </a:cubicBezTo>
                    <a:cubicBezTo>
                      <a:pt x="22" y="14"/>
                      <a:pt x="14" y="21"/>
                      <a:pt x="0" y="35"/>
                    </a:cubicBezTo>
                    <a:close/>
                  </a:path>
                </a:pathLst>
              </a:custGeom>
              <a:solidFill>
                <a:srgbClr val="0F82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871">
                <a:extLst>
                  <a:ext uri="{FF2B5EF4-FFF2-40B4-BE49-F238E27FC236}">
                    <a16:creationId xmlns:a16="http://schemas.microsoft.com/office/drawing/2014/main" id="{3478F239-C102-4CC8-C013-04625BAB8FE4}"/>
                  </a:ext>
                </a:extLst>
              </p:cNvPr>
              <p:cNvSpPr>
                <a:spLocks/>
              </p:cNvSpPr>
              <p:nvPr/>
            </p:nvSpPr>
            <p:spPr bwMode="gray">
              <a:xfrm>
                <a:off x="3749329" y="1978762"/>
                <a:ext cx="174015" cy="84058"/>
              </a:xfrm>
              <a:custGeom>
                <a:avLst/>
                <a:gdLst>
                  <a:gd name="T0" fmla="*/ 5076 w 5076"/>
                  <a:gd name="T1" fmla="*/ 2452 h 2452"/>
                  <a:gd name="T2" fmla="*/ 0 w 5076"/>
                  <a:gd name="T3" fmla="*/ 2452 h 2452"/>
                  <a:gd name="T4" fmla="*/ 0 w 5076"/>
                  <a:gd name="T5" fmla="*/ 2308 h 2452"/>
                  <a:gd name="T6" fmla="*/ 865 w 5076"/>
                  <a:gd name="T7" fmla="*/ 0 h 2452"/>
                  <a:gd name="T8" fmla="*/ 3951 w 5076"/>
                  <a:gd name="T9" fmla="*/ 0 h 2452"/>
                  <a:gd name="T10" fmla="*/ 5076 w 5076"/>
                  <a:gd name="T11" fmla="*/ 2452 h 2452"/>
                  <a:gd name="T12" fmla="*/ 5076 w 5076"/>
                  <a:gd name="T13" fmla="*/ 2452 h 2452"/>
                  <a:gd name="T14" fmla="*/ 5076 w 5076"/>
                  <a:gd name="T15" fmla="*/ 2452 h 2452"/>
                  <a:gd name="T16" fmla="*/ 5076 w 5076"/>
                  <a:gd name="T17" fmla="*/ 2452 h 2452"/>
                  <a:gd name="T18" fmla="*/ 5076 w 5076"/>
                  <a:gd name="T19" fmla="*/ 2452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76" h="2452">
                    <a:moveTo>
                      <a:pt x="5076" y="2452"/>
                    </a:moveTo>
                    <a:lnTo>
                      <a:pt x="0" y="2452"/>
                    </a:lnTo>
                    <a:lnTo>
                      <a:pt x="0" y="2308"/>
                    </a:lnTo>
                    <a:lnTo>
                      <a:pt x="865" y="0"/>
                    </a:lnTo>
                    <a:lnTo>
                      <a:pt x="3951" y="0"/>
                    </a:lnTo>
                    <a:lnTo>
                      <a:pt x="5076" y="2452"/>
                    </a:lnTo>
                    <a:lnTo>
                      <a:pt x="5076" y="2452"/>
                    </a:lnTo>
                    <a:lnTo>
                      <a:pt x="5076" y="2452"/>
                    </a:lnTo>
                    <a:lnTo>
                      <a:pt x="5076" y="2452"/>
                    </a:lnTo>
                    <a:lnTo>
                      <a:pt x="5076" y="2452"/>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1872">
                <a:extLst>
                  <a:ext uri="{FF2B5EF4-FFF2-40B4-BE49-F238E27FC236}">
                    <a16:creationId xmlns:a16="http://schemas.microsoft.com/office/drawing/2014/main" id="{35EF675B-8134-B33D-709C-08A6FB1AAC89}"/>
                  </a:ext>
                </a:extLst>
              </p:cNvPr>
              <p:cNvSpPr>
                <a:spLocks/>
              </p:cNvSpPr>
              <p:nvPr/>
            </p:nvSpPr>
            <p:spPr bwMode="gray">
              <a:xfrm>
                <a:off x="3530782" y="1978762"/>
                <a:ext cx="172060" cy="84058"/>
              </a:xfrm>
              <a:custGeom>
                <a:avLst/>
                <a:gdLst>
                  <a:gd name="T0" fmla="*/ 5019 w 5019"/>
                  <a:gd name="T1" fmla="*/ 2308 h 2452"/>
                  <a:gd name="T2" fmla="*/ 5019 w 5019"/>
                  <a:gd name="T3" fmla="*/ 2452 h 2452"/>
                  <a:gd name="T4" fmla="*/ 0 w 5019"/>
                  <a:gd name="T5" fmla="*/ 2452 h 2452"/>
                  <a:gd name="T6" fmla="*/ 1096 w 5019"/>
                  <a:gd name="T7" fmla="*/ 0 h 2452"/>
                  <a:gd name="T8" fmla="*/ 4154 w 5019"/>
                  <a:gd name="T9" fmla="*/ 0 h 2452"/>
                  <a:gd name="T10" fmla="*/ 5019 w 5019"/>
                  <a:gd name="T11" fmla="*/ 2308 h 2452"/>
                  <a:gd name="T12" fmla="*/ 5019 w 5019"/>
                  <a:gd name="T13" fmla="*/ 2308 h 2452"/>
                  <a:gd name="T14" fmla="*/ 5019 w 5019"/>
                  <a:gd name="T15" fmla="*/ 2308 h 2452"/>
                  <a:gd name="T16" fmla="*/ 5019 w 5019"/>
                  <a:gd name="T17" fmla="*/ 2308 h 2452"/>
                  <a:gd name="T18" fmla="*/ 5019 w 5019"/>
                  <a:gd name="T19" fmla="*/ 2308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19" h="2452">
                    <a:moveTo>
                      <a:pt x="5019" y="2308"/>
                    </a:moveTo>
                    <a:lnTo>
                      <a:pt x="5019" y="2452"/>
                    </a:lnTo>
                    <a:lnTo>
                      <a:pt x="0" y="2452"/>
                    </a:lnTo>
                    <a:lnTo>
                      <a:pt x="1096" y="0"/>
                    </a:lnTo>
                    <a:lnTo>
                      <a:pt x="4154" y="0"/>
                    </a:lnTo>
                    <a:lnTo>
                      <a:pt x="5019" y="2308"/>
                    </a:lnTo>
                    <a:lnTo>
                      <a:pt x="5019" y="2308"/>
                    </a:lnTo>
                    <a:lnTo>
                      <a:pt x="5019" y="2308"/>
                    </a:lnTo>
                    <a:lnTo>
                      <a:pt x="5019" y="2308"/>
                    </a:lnTo>
                    <a:lnTo>
                      <a:pt x="5019" y="2308"/>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873">
                <a:extLst>
                  <a:ext uri="{FF2B5EF4-FFF2-40B4-BE49-F238E27FC236}">
                    <a16:creationId xmlns:a16="http://schemas.microsoft.com/office/drawing/2014/main" id="{E8F99F74-ACF7-C8F2-04E1-9B22A904F30C}"/>
                  </a:ext>
                </a:extLst>
              </p:cNvPr>
              <p:cNvSpPr>
                <a:spLocks/>
              </p:cNvSpPr>
              <p:nvPr/>
            </p:nvSpPr>
            <p:spPr bwMode="gray">
              <a:xfrm>
                <a:off x="3411139" y="1166832"/>
                <a:ext cx="632842" cy="50428"/>
              </a:xfrm>
              <a:custGeom>
                <a:avLst/>
                <a:gdLst>
                  <a:gd name="T0" fmla="*/ 640 w 640"/>
                  <a:gd name="T1" fmla="*/ 51 h 51"/>
                  <a:gd name="T2" fmla="*/ 0 w 640"/>
                  <a:gd name="T3" fmla="*/ 51 h 51"/>
                  <a:gd name="T4" fmla="*/ 0 w 640"/>
                  <a:gd name="T5" fmla="*/ 45 h 51"/>
                  <a:gd name="T6" fmla="*/ 44 w 640"/>
                  <a:gd name="T7" fmla="*/ 0 h 51"/>
                  <a:gd name="T8" fmla="*/ 595 w 640"/>
                  <a:gd name="T9" fmla="*/ 0 h 51"/>
                  <a:gd name="T10" fmla="*/ 640 w 640"/>
                  <a:gd name="T11" fmla="*/ 45 h 51"/>
                  <a:gd name="T12" fmla="*/ 640 w 640"/>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640" h="51">
                    <a:moveTo>
                      <a:pt x="640" y="51"/>
                    </a:moveTo>
                    <a:cubicBezTo>
                      <a:pt x="0" y="51"/>
                      <a:pt x="0" y="51"/>
                      <a:pt x="0" y="51"/>
                    </a:cubicBezTo>
                    <a:cubicBezTo>
                      <a:pt x="0" y="45"/>
                      <a:pt x="0" y="45"/>
                      <a:pt x="0" y="45"/>
                    </a:cubicBezTo>
                    <a:cubicBezTo>
                      <a:pt x="17" y="27"/>
                      <a:pt x="27" y="17"/>
                      <a:pt x="44" y="0"/>
                    </a:cubicBezTo>
                    <a:cubicBezTo>
                      <a:pt x="595" y="0"/>
                      <a:pt x="595" y="0"/>
                      <a:pt x="595" y="0"/>
                    </a:cubicBezTo>
                    <a:cubicBezTo>
                      <a:pt x="613" y="17"/>
                      <a:pt x="622" y="27"/>
                      <a:pt x="640" y="45"/>
                    </a:cubicBezTo>
                    <a:lnTo>
                      <a:pt x="640" y="51"/>
                    </a:lnTo>
                    <a:close/>
                  </a:path>
                </a:pathLst>
              </a:custGeom>
              <a:solidFill>
                <a:srgbClr val="ADB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1874">
                <a:extLst>
                  <a:ext uri="{FF2B5EF4-FFF2-40B4-BE49-F238E27FC236}">
                    <a16:creationId xmlns:a16="http://schemas.microsoft.com/office/drawing/2014/main" id="{1303EEEE-4CA9-C0DA-D646-E4414AEA20A6}"/>
                  </a:ext>
                </a:extLst>
              </p:cNvPr>
              <p:cNvSpPr>
                <a:spLocks/>
              </p:cNvSpPr>
              <p:nvPr/>
            </p:nvSpPr>
            <p:spPr bwMode="gray">
              <a:xfrm>
                <a:off x="3446757" y="793022"/>
                <a:ext cx="560645" cy="399520"/>
              </a:xfrm>
              <a:custGeom>
                <a:avLst/>
                <a:gdLst>
                  <a:gd name="T0" fmla="*/ 544 w 567"/>
                  <a:gd name="T1" fmla="*/ 404 h 404"/>
                  <a:gd name="T2" fmla="*/ 23 w 567"/>
                  <a:gd name="T3" fmla="*/ 404 h 404"/>
                  <a:gd name="T4" fmla="*/ 0 w 567"/>
                  <a:gd name="T5" fmla="*/ 380 h 404"/>
                  <a:gd name="T6" fmla="*/ 0 w 567"/>
                  <a:gd name="T7" fmla="*/ 23 h 404"/>
                  <a:gd name="T8" fmla="*/ 23 w 567"/>
                  <a:gd name="T9" fmla="*/ 0 h 404"/>
                  <a:gd name="T10" fmla="*/ 544 w 567"/>
                  <a:gd name="T11" fmla="*/ 0 h 404"/>
                  <a:gd name="T12" fmla="*/ 567 w 567"/>
                  <a:gd name="T13" fmla="*/ 23 h 404"/>
                  <a:gd name="T14" fmla="*/ 567 w 567"/>
                  <a:gd name="T15" fmla="*/ 380 h 404"/>
                  <a:gd name="T16" fmla="*/ 544 w 567"/>
                  <a:gd name="T17" fmla="*/ 404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7" h="404">
                    <a:moveTo>
                      <a:pt x="544" y="404"/>
                    </a:moveTo>
                    <a:cubicBezTo>
                      <a:pt x="23" y="404"/>
                      <a:pt x="23" y="404"/>
                      <a:pt x="23" y="404"/>
                    </a:cubicBezTo>
                    <a:cubicBezTo>
                      <a:pt x="10" y="404"/>
                      <a:pt x="0" y="393"/>
                      <a:pt x="0" y="380"/>
                    </a:cubicBezTo>
                    <a:cubicBezTo>
                      <a:pt x="0" y="23"/>
                      <a:pt x="0" y="23"/>
                      <a:pt x="0" y="23"/>
                    </a:cubicBezTo>
                    <a:cubicBezTo>
                      <a:pt x="0" y="10"/>
                      <a:pt x="10" y="0"/>
                      <a:pt x="23" y="0"/>
                    </a:cubicBezTo>
                    <a:cubicBezTo>
                      <a:pt x="544" y="0"/>
                      <a:pt x="544" y="0"/>
                      <a:pt x="544" y="0"/>
                    </a:cubicBezTo>
                    <a:cubicBezTo>
                      <a:pt x="557" y="0"/>
                      <a:pt x="567" y="10"/>
                      <a:pt x="567" y="23"/>
                    </a:cubicBezTo>
                    <a:cubicBezTo>
                      <a:pt x="567" y="380"/>
                      <a:pt x="567" y="380"/>
                      <a:pt x="567" y="380"/>
                    </a:cubicBezTo>
                    <a:cubicBezTo>
                      <a:pt x="567" y="393"/>
                      <a:pt x="557" y="404"/>
                      <a:pt x="544" y="404"/>
                    </a:cubicBezTo>
                    <a:close/>
                  </a:path>
                </a:pathLst>
              </a:custGeom>
              <a:solidFill>
                <a:srgbClr val="DFE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1875">
                <a:extLst>
                  <a:ext uri="{FF2B5EF4-FFF2-40B4-BE49-F238E27FC236}">
                    <a16:creationId xmlns:a16="http://schemas.microsoft.com/office/drawing/2014/main" id="{B698A5D1-E2BA-B900-494F-FDE26AA6CF3F}"/>
                  </a:ext>
                </a:extLst>
              </p:cNvPr>
              <p:cNvSpPr>
                <a:spLocks noChangeArrowheads="1"/>
              </p:cNvSpPr>
              <p:nvPr/>
            </p:nvSpPr>
            <p:spPr bwMode="gray">
              <a:xfrm>
                <a:off x="3672194" y="907730"/>
                <a:ext cx="109770" cy="109770"/>
              </a:xfrm>
              <a:prstGeom prst="ellipse">
                <a:avLst/>
              </a:prstGeom>
              <a:solidFill>
                <a:srgbClr val="BECD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Rectangle 1876">
                <a:extLst>
                  <a:ext uri="{FF2B5EF4-FFF2-40B4-BE49-F238E27FC236}">
                    <a16:creationId xmlns:a16="http://schemas.microsoft.com/office/drawing/2014/main" id="{F6CF863E-DC6F-B7CF-F9EF-B43570427EDF}"/>
                  </a:ext>
                </a:extLst>
              </p:cNvPr>
              <p:cNvSpPr>
                <a:spLocks noChangeArrowheads="1"/>
              </p:cNvSpPr>
              <p:nvPr/>
            </p:nvSpPr>
            <p:spPr bwMode="gray">
              <a:xfrm>
                <a:off x="2607265" y="1214313"/>
                <a:ext cx="1797635" cy="86047"/>
              </a:xfrm>
              <a:prstGeom prst="rect">
                <a:avLst/>
              </a:prstGeom>
              <a:solidFill>
                <a:srgbClr val="879B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7" name="Picture 6">
              <a:extLst>
                <a:ext uri="{FF2B5EF4-FFF2-40B4-BE49-F238E27FC236}">
                  <a16:creationId xmlns:a16="http://schemas.microsoft.com/office/drawing/2014/main" id="{36904220-20D1-E23B-E8C7-FFC0254030D4}"/>
                </a:ext>
              </a:extLst>
            </p:cNvPr>
            <p:cNvPicPr>
              <a:picLocks noChangeAspect="1"/>
            </p:cNvPicPr>
            <p:nvPr/>
          </p:nvPicPr>
          <p:blipFill rotWithShape="1">
            <a:blip r:embed="rId2"/>
            <a:srcRect t="-1" b="44886"/>
            <a:stretch/>
          </p:blipFill>
          <p:spPr>
            <a:xfrm>
              <a:off x="5987737" y="1264445"/>
              <a:ext cx="310923" cy="252000"/>
            </a:xfrm>
            <a:prstGeom prst="rect">
              <a:avLst/>
            </a:prstGeom>
          </p:spPr>
        </p:pic>
      </p:grpSp>
      <p:grpSp>
        <p:nvGrpSpPr>
          <p:cNvPr id="53" name="Gruppieren 703">
            <a:extLst>
              <a:ext uri="{FF2B5EF4-FFF2-40B4-BE49-F238E27FC236}">
                <a16:creationId xmlns:a16="http://schemas.microsoft.com/office/drawing/2014/main" id="{59B3E48C-65A4-2107-FA45-25BBC5960324}"/>
              </a:ext>
            </a:extLst>
          </p:cNvPr>
          <p:cNvGrpSpPr>
            <a:grpSpLocks/>
          </p:cNvGrpSpPr>
          <p:nvPr/>
        </p:nvGrpSpPr>
        <p:grpSpPr bwMode="gray">
          <a:xfrm>
            <a:off x="3684736" y="1765822"/>
            <a:ext cx="1422833" cy="1484070"/>
            <a:chOff x="9139217" y="186818"/>
            <a:chExt cx="1798595" cy="1876004"/>
          </a:xfrm>
        </p:grpSpPr>
        <p:sp>
          <p:nvSpPr>
            <p:cNvPr id="54" name="Freeform 1645">
              <a:extLst>
                <a:ext uri="{FF2B5EF4-FFF2-40B4-BE49-F238E27FC236}">
                  <a16:creationId xmlns:a16="http://schemas.microsoft.com/office/drawing/2014/main" id="{7AE680FB-92ED-D1F1-2502-D2F71EC01478}"/>
                </a:ext>
              </a:extLst>
            </p:cNvPr>
            <p:cNvSpPr>
              <a:spLocks/>
            </p:cNvSpPr>
            <p:nvPr/>
          </p:nvSpPr>
          <p:spPr bwMode="gray">
            <a:xfrm>
              <a:off x="9713678" y="1169814"/>
              <a:ext cx="117689" cy="45492"/>
            </a:xfrm>
            <a:custGeom>
              <a:avLst/>
              <a:gdLst>
                <a:gd name="T0" fmla="*/ 117 w 119"/>
                <a:gd name="T1" fmla="*/ 46 h 46"/>
                <a:gd name="T2" fmla="*/ 119 w 119"/>
                <a:gd name="T3" fmla="*/ 36 h 46"/>
                <a:gd name="T4" fmla="*/ 83 w 119"/>
                <a:gd name="T5" fmla="*/ 0 h 46"/>
                <a:gd name="T6" fmla="*/ 36 w 119"/>
                <a:gd name="T7" fmla="*/ 0 h 46"/>
                <a:gd name="T8" fmla="*/ 0 w 119"/>
                <a:gd name="T9" fmla="*/ 36 h 46"/>
                <a:gd name="T10" fmla="*/ 1 w 119"/>
                <a:gd name="T11" fmla="*/ 46 h 46"/>
                <a:gd name="T12" fmla="*/ 117 w 119"/>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119" h="46">
                  <a:moveTo>
                    <a:pt x="117" y="46"/>
                  </a:moveTo>
                  <a:cubicBezTo>
                    <a:pt x="118" y="43"/>
                    <a:pt x="119" y="40"/>
                    <a:pt x="119" y="36"/>
                  </a:cubicBezTo>
                  <a:cubicBezTo>
                    <a:pt x="119" y="16"/>
                    <a:pt x="103" y="0"/>
                    <a:pt x="83" y="0"/>
                  </a:cubicBezTo>
                  <a:cubicBezTo>
                    <a:pt x="36" y="0"/>
                    <a:pt x="36" y="0"/>
                    <a:pt x="36" y="0"/>
                  </a:cubicBezTo>
                  <a:cubicBezTo>
                    <a:pt x="16" y="0"/>
                    <a:pt x="0" y="16"/>
                    <a:pt x="0" y="36"/>
                  </a:cubicBezTo>
                  <a:cubicBezTo>
                    <a:pt x="0" y="40"/>
                    <a:pt x="0" y="43"/>
                    <a:pt x="1" y="46"/>
                  </a:cubicBezTo>
                  <a:lnTo>
                    <a:pt x="117" y="46"/>
                  </a:ln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707">
              <a:extLst>
                <a:ext uri="{FF2B5EF4-FFF2-40B4-BE49-F238E27FC236}">
                  <a16:creationId xmlns:a16="http://schemas.microsoft.com/office/drawing/2014/main" id="{0B2563E4-10DB-E3F9-C621-0351D1943BE3}"/>
                </a:ext>
              </a:extLst>
            </p:cNvPr>
            <p:cNvSpPr>
              <a:spLocks/>
            </p:cNvSpPr>
            <p:nvPr/>
          </p:nvSpPr>
          <p:spPr bwMode="gray">
            <a:xfrm>
              <a:off x="9999451" y="1497138"/>
              <a:ext cx="533940" cy="55400"/>
            </a:xfrm>
            <a:custGeom>
              <a:avLst/>
              <a:gdLst>
                <a:gd name="T0" fmla="*/ 485 w 540"/>
                <a:gd name="T1" fmla="*/ 0 h 56"/>
                <a:gd name="T2" fmla="*/ 56 w 540"/>
                <a:gd name="T3" fmla="*/ 0 h 56"/>
                <a:gd name="T4" fmla="*/ 0 w 540"/>
                <a:gd name="T5" fmla="*/ 56 h 56"/>
                <a:gd name="T6" fmla="*/ 540 w 540"/>
                <a:gd name="T7" fmla="*/ 56 h 56"/>
                <a:gd name="T8" fmla="*/ 485 w 540"/>
                <a:gd name="T9" fmla="*/ 0 h 56"/>
              </a:gdLst>
              <a:ahLst/>
              <a:cxnLst>
                <a:cxn ang="0">
                  <a:pos x="T0" y="T1"/>
                </a:cxn>
                <a:cxn ang="0">
                  <a:pos x="T2" y="T3"/>
                </a:cxn>
                <a:cxn ang="0">
                  <a:pos x="T4" y="T5"/>
                </a:cxn>
                <a:cxn ang="0">
                  <a:pos x="T6" y="T7"/>
                </a:cxn>
                <a:cxn ang="0">
                  <a:pos x="T8" y="T9"/>
                </a:cxn>
              </a:cxnLst>
              <a:rect l="0" t="0" r="r" b="b"/>
              <a:pathLst>
                <a:path w="540" h="56">
                  <a:moveTo>
                    <a:pt x="485" y="0"/>
                  </a:moveTo>
                  <a:cubicBezTo>
                    <a:pt x="56" y="0"/>
                    <a:pt x="56" y="0"/>
                    <a:pt x="56" y="0"/>
                  </a:cubicBezTo>
                  <a:cubicBezTo>
                    <a:pt x="25" y="0"/>
                    <a:pt x="0" y="25"/>
                    <a:pt x="0" y="56"/>
                  </a:cubicBezTo>
                  <a:cubicBezTo>
                    <a:pt x="540" y="56"/>
                    <a:pt x="540" y="56"/>
                    <a:pt x="540" y="56"/>
                  </a:cubicBezTo>
                  <a:cubicBezTo>
                    <a:pt x="540" y="25"/>
                    <a:pt x="515" y="0"/>
                    <a:pt x="485" y="0"/>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708">
              <a:extLst>
                <a:ext uri="{FF2B5EF4-FFF2-40B4-BE49-F238E27FC236}">
                  <a16:creationId xmlns:a16="http://schemas.microsoft.com/office/drawing/2014/main" id="{8297290E-77DF-DA7C-419F-98C206A819AA}"/>
                </a:ext>
              </a:extLst>
            </p:cNvPr>
            <p:cNvSpPr>
              <a:spLocks/>
            </p:cNvSpPr>
            <p:nvPr/>
          </p:nvSpPr>
          <p:spPr bwMode="gray">
            <a:xfrm>
              <a:off x="9999451" y="1552536"/>
              <a:ext cx="533940" cy="37573"/>
            </a:xfrm>
            <a:custGeom>
              <a:avLst/>
              <a:gdLst>
                <a:gd name="T0" fmla="*/ 0 w 15575"/>
                <a:gd name="T1" fmla="*/ 0 h 1096"/>
                <a:gd name="T2" fmla="*/ 15575 w 15575"/>
                <a:gd name="T3" fmla="*/ 0 h 1096"/>
                <a:gd name="T4" fmla="*/ 15575 w 15575"/>
                <a:gd name="T5" fmla="*/ 1096 h 1096"/>
                <a:gd name="T6" fmla="*/ 0 w 15575"/>
                <a:gd name="T7" fmla="*/ 1096 h 1096"/>
                <a:gd name="T8" fmla="*/ 0 w 15575"/>
                <a:gd name="T9" fmla="*/ 0 h 1096"/>
                <a:gd name="T10" fmla="*/ 0 w 15575"/>
                <a:gd name="T11" fmla="*/ 0 h 1096"/>
              </a:gdLst>
              <a:ahLst/>
              <a:cxnLst>
                <a:cxn ang="0">
                  <a:pos x="T0" y="T1"/>
                </a:cxn>
                <a:cxn ang="0">
                  <a:pos x="T2" y="T3"/>
                </a:cxn>
                <a:cxn ang="0">
                  <a:pos x="T4" y="T5"/>
                </a:cxn>
                <a:cxn ang="0">
                  <a:pos x="T6" y="T7"/>
                </a:cxn>
                <a:cxn ang="0">
                  <a:pos x="T8" y="T9"/>
                </a:cxn>
                <a:cxn ang="0">
                  <a:pos x="T10" y="T11"/>
                </a:cxn>
              </a:cxnLst>
              <a:rect l="0" t="0" r="r" b="b"/>
              <a:pathLst>
                <a:path w="15575" h="1096">
                  <a:moveTo>
                    <a:pt x="0" y="0"/>
                  </a:moveTo>
                  <a:lnTo>
                    <a:pt x="15575" y="0"/>
                  </a:lnTo>
                  <a:lnTo>
                    <a:pt x="15575" y="1096"/>
                  </a:lnTo>
                  <a:lnTo>
                    <a:pt x="0" y="1096"/>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709">
              <a:extLst>
                <a:ext uri="{FF2B5EF4-FFF2-40B4-BE49-F238E27FC236}">
                  <a16:creationId xmlns:a16="http://schemas.microsoft.com/office/drawing/2014/main" id="{CC983A69-120D-0A2D-04FB-2008BC203861}"/>
                </a:ext>
              </a:extLst>
            </p:cNvPr>
            <p:cNvSpPr>
              <a:spLocks/>
            </p:cNvSpPr>
            <p:nvPr/>
          </p:nvSpPr>
          <p:spPr bwMode="gray">
            <a:xfrm>
              <a:off x="10014295" y="1838345"/>
              <a:ext cx="504251" cy="22728"/>
            </a:xfrm>
            <a:custGeom>
              <a:avLst/>
              <a:gdLst>
                <a:gd name="T0" fmla="*/ 0 w 14709"/>
                <a:gd name="T1" fmla="*/ 0 h 663"/>
                <a:gd name="T2" fmla="*/ 14709 w 14709"/>
                <a:gd name="T3" fmla="*/ 0 h 663"/>
                <a:gd name="T4" fmla="*/ 14709 w 14709"/>
                <a:gd name="T5" fmla="*/ 663 h 663"/>
                <a:gd name="T6" fmla="*/ 0 w 14709"/>
                <a:gd name="T7" fmla="*/ 663 h 663"/>
                <a:gd name="T8" fmla="*/ 0 w 14709"/>
                <a:gd name="T9" fmla="*/ 0 h 663"/>
                <a:gd name="T10" fmla="*/ 0 w 14709"/>
                <a:gd name="T11" fmla="*/ 0 h 663"/>
              </a:gdLst>
              <a:ahLst/>
              <a:cxnLst>
                <a:cxn ang="0">
                  <a:pos x="T0" y="T1"/>
                </a:cxn>
                <a:cxn ang="0">
                  <a:pos x="T2" y="T3"/>
                </a:cxn>
                <a:cxn ang="0">
                  <a:pos x="T4" y="T5"/>
                </a:cxn>
                <a:cxn ang="0">
                  <a:pos x="T6" y="T7"/>
                </a:cxn>
                <a:cxn ang="0">
                  <a:pos x="T8" y="T9"/>
                </a:cxn>
                <a:cxn ang="0">
                  <a:pos x="T10" y="T11"/>
                </a:cxn>
              </a:cxnLst>
              <a:rect l="0" t="0" r="r" b="b"/>
              <a:pathLst>
                <a:path w="14709" h="663">
                  <a:moveTo>
                    <a:pt x="0" y="0"/>
                  </a:moveTo>
                  <a:lnTo>
                    <a:pt x="14709" y="0"/>
                  </a:lnTo>
                  <a:lnTo>
                    <a:pt x="14709" y="663"/>
                  </a:lnTo>
                  <a:lnTo>
                    <a:pt x="0" y="663"/>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710">
              <a:extLst>
                <a:ext uri="{FF2B5EF4-FFF2-40B4-BE49-F238E27FC236}">
                  <a16:creationId xmlns:a16="http://schemas.microsoft.com/office/drawing/2014/main" id="{920D966B-0BE0-21C6-ABEE-2E57713761FC}"/>
                </a:ext>
              </a:extLst>
            </p:cNvPr>
            <p:cNvSpPr>
              <a:spLocks/>
            </p:cNvSpPr>
            <p:nvPr/>
          </p:nvSpPr>
          <p:spPr bwMode="gray">
            <a:xfrm>
              <a:off x="9999451" y="1177734"/>
              <a:ext cx="31642" cy="885088"/>
            </a:xfrm>
            <a:custGeom>
              <a:avLst/>
              <a:gdLst>
                <a:gd name="T0" fmla="*/ 0 w 923"/>
                <a:gd name="T1" fmla="*/ 0 h 25818"/>
                <a:gd name="T2" fmla="*/ 923 w 923"/>
                <a:gd name="T3" fmla="*/ 0 h 25818"/>
                <a:gd name="T4" fmla="*/ 923 w 923"/>
                <a:gd name="T5" fmla="*/ 25818 h 25818"/>
                <a:gd name="T6" fmla="*/ 0 w 923"/>
                <a:gd name="T7" fmla="*/ 25818 h 25818"/>
                <a:gd name="T8" fmla="*/ 0 w 923"/>
                <a:gd name="T9" fmla="*/ 0 h 25818"/>
                <a:gd name="T10" fmla="*/ 0 w 923"/>
                <a:gd name="T11" fmla="*/ 0 h 25818"/>
              </a:gdLst>
              <a:ahLst/>
              <a:cxnLst>
                <a:cxn ang="0">
                  <a:pos x="T0" y="T1"/>
                </a:cxn>
                <a:cxn ang="0">
                  <a:pos x="T2" y="T3"/>
                </a:cxn>
                <a:cxn ang="0">
                  <a:pos x="T4" y="T5"/>
                </a:cxn>
                <a:cxn ang="0">
                  <a:pos x="T6" y="T7"/>
                </a:cxn>
                <a:cxn ang="0">
                  <a:pos x="T8" y="T9"/>
                </a:cxn>
                <a:cxn ang="0">
                  <a:pos x="T10" y="T11"/>
                </a:cxn>
              </a:cxnLst>
              <a:rect l="0" t="0" r="r" b="b"/>
              <a:pathLst>
                <a:path w="923" h="25818">
                  <a:moveTo>
                    <a:pt x="0" y="0"/>
                  </a:moveTo>
                  <a:lnTo>
                    <a:pt x="923" y="0"/>
                  </a:lnTo>
                  <a:lnTo>
                    <a:pt x="923"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711">
              <a:extLst>
                <a:ext uri="{FF2B5EF4-FFF2-40B4-BE49-F238E27FC236}">
                  <a16:creationId xmlns:a16="http://schemas.microsoft.com/office/drawing/2014/main" id="{3C77E64C-E967-6F79-A2A3-975D0D6FDB18}"/>
                </a:ext>
              </a:extLst>
            </p:cNvPr>
            <p:cNvSpPr>
              <a:spLocks/>
            </p:cNvSpPr>
            <p:nvPr/>
          </p:nvSpPr>
          <p:spPr bwMode="gray">
            <a:xfrm>
              <a:off x="10502742" y="1177734"/>
              <a:ext cx="30648" cy="885088"/>
            </a:xfrm>
            <a:custGeom>
              <a:avLst/>
              <a:gdLst>
                <a:gd name="T0" fmla="*/ 0 w 894"/>
                <a:gd name="T1" fmla="*/ 0 h 25818"/>
                <a:gd name="T2" fmla="*/ 894 w 894"/>
                <a:gd name="T3" fmla="*/ 0 h 25818"/>
                <a:gd name="T4" fmla="*/ 894 w 894"/>
                <a:gd name="T5" fmla="*/ 25818 h 25818"/>
                <a:gd name="T6" fmla="*/ 0 w 894"/>
                <a:gd name="T7" fmla="*/ 25818 h 25818"/>
                <a:gd name="T8" fmla="*/ 0 w 894"/>
                <a:gd name="T9" fmla="*/ 0 h 25818"/>
                <a:gd name="T10" fmla="*/ 0 w 894"/>
                <a:gd name="T11" fmla="*/ 0 h 25818"/>
              </a:gdLst>
              <a:ahLst/>
              <a:cxnLst>
                <a:cxn ang="0">
                  <a:pos x="T0" y="T1"/>
                </a:cxn>
                <a:cxn ang="0">
                  <a:pos x="T2" y="T3"/>
                </a:cxn>
                <a:cxn ang="0">
                  <a:pos x="T4" y="T5"/>
                </a:cxn>
                <a:cxn ang="0">
                  <a:pos x="T6" y="T7"/>
                </a:cxn>
                <a:cxn ang="0">
                  <a:pos x="T8" y="T9"/>
                </a:cxn>
                <a:cxn ang="0">
                  <a:pos x="T10" y="T11"/>
                </a:cxn>
              </a:cxnLst>
              <a:rect l="0" t="0" r="r" b="b"/>
              <a:pathLst>
                <a:path w="894" h="25818">
                  <a:moveTo>
                    <a:pt x="0" y="0"/>
                  </a:moveTo>
                  <a:lnTo>
                    <a:pt x="894" y="0"/>
                  </a:lnTo>
                  <a:lnTo>
                    <a:pt x="894"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712">
              <a:extLst>
                <a:ext uri="{FF2B5EF4-FFF2-40B4-BE49-F238E27FC236}">
                  <a16:creationId xmlns:a16="http://schemas.microsoft.com/office/drawing/2014/main" id="{F78FCFDE-2505-2DB9-B7A5-1756F9872F29}"/>
                </a:ext>
              </a:extLst>
            </p:cNvPr>
            <p:cNvSpPr>
              <a:spLocks/>
            </p:cNvSpPr>
            <p:nvPr/>
          </p:nvSpPr>
          <p:spPr bwMode="gray">
            <a:xfrm>
              <a:off x="9999451" y="969060"/>
              <a:ext cx="533940" cy="208673"/>
            </a:xfrm>
            <a:custGeom>
              <a:avLst/>
              <a:gdLst>
                <a:gd name="T0" fmla="*/ 404 w 540"/>
                <a:gd name="T1" fmla="*/ 0 h 211"/>
                <a:gd name="T2" fmla="*/ 136 w 540"/>
                <a:gd name="T3" fmla="*/ 0 h 211"/>
                <a:gd name="T4" fmla="*/ 0 w 540"/>
                <a:gd name="T5" fmla="*/ 119 h 211"/>
                <a:gd name="T6" fmla="*/ 0 w 540"/>
                <a:gd name="T7" fmla="*/ 211 h 211"/>
                <a:gd name="T8" fmla="*/ 540 w 540"/>
                <a:gd name="T9" fmla="*/ 211 h 211"/>
                <a:gd name="T10" fmla="*/ 540 w 540"/>
                <a:gd name="T11" fmla="*/ 119 h 211"/>
                <a:gd name="T12" fmla="*/ 404 w 540"/>
                <a:gd name="T13" fmla="*/ 0 h 211"/>
              </a:gdLst>
              <a:ahLst/>
              <a:cxnLst>
                <a:cxn ang="0">
                  <a:pos x="T0" y="T1"/>
                </a:cxn>
                <a:cxn ang="0">
                  <a:pos x="T2" y="T3"/>
                </a:cxn>
                <a:cxn ang="0">
                  <a:pos x="T4" y="T5"/>
                </a:cxn>
                <a:cxn ang="0">
                  <a:pos x="T6" y="T7"/>
                </a:cxn>
                <a:cxn ang="0">
                  <a:pos x="T8" y="T9"/>
                </a:cxn>
                <a:cxn ang="0">
                  <a:pos x="T10" y="T11"/>
                </a:cxn>
                <a:cxn ang="0">
                  <a:pos x="T12" y="T13"/>
                </a:cxn>
              </a:cxnLst>
              <a:rect l="0" t="0" r="r" b="b"/>
              <a:pathLst>
                <a:path w="540" h="211">
                  <a:moveTo>
                    <a:pt x="404" y="0"/>
                  </a:moveTo>
                  <a:cubicBezTo>
                    <a:pt x="136" y="0"/>
                    <a:pt x="136" y="0"/>
                    <a:pt x="136" y="0"/>
                  </a:cubicBezTo>
                  <a:cubicBezTo>
                    <a:pt x="61" y="0"/>
                    <a:pt x="0" y="53"/>
                    <a:pt x="0" y="119"/>
                  </a:cubicBezTo>
                  <a:cubicBezTo>
                    <a:pt x="0" y="211"/>
                    <a:pt x="0" y="211"/>
                    <a:pt x="0" y="211"/>
                  </a:cubicBezTo>
                  <a:cubicBezTo>
                    <a:pt x="540" y="211"/>
                    <a:pt x="540" y="211"/>
                    <a:pt x="540" y="211"/>
                  </a:cubicBezTo>
                  <a:cubicBezTo>
                    <a:pt x="540" y="119"/>
                    <a:pt x="540" y="119"/>
                    <a:pt x="540" y="119"/>
                  </a:cubicBezTo>
                  <a:cubicBezTo>
                    <a:pt x="540" y="53"/>
                    <a:pt x="479" y="0"/>
                    <a:pt x="404" y="0"/>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713">
              <a:extLst>
                <a:ext uri="{FF2B5EF4-FFF2-40B4-BE49-F238E27FC236}">
                  <a16:creationId xmlns:a16="http://schemas.microsoft.com/office/drawing/2014/main" id="{5871C36F-C6FE-1E55-92E8-367063E49A32}"/>
                </a:ext>
              </a:extLst>
            </p:cNvPr>
            <p:cNvSpPr>
              <a:spLocks/>
            </p:cNvSpPr>
            <p:nvPr/>
          </p:nvSpPr>
          <p:spPr bwMode="gray">
            <a:xfrm>
              <a:off x="9953959" y="846434"/>
              <a:ext cx="115701" cy="329311"/>
            </a:xfrm>
            <a:custGeom>
              <a:avLst/>
              <a:gdLst>
                <a:gd name="T0" fmla="*/ 144 w 3375"/>
                <a:gd name="T1" fmla="*/ 6000 h 9606"/>
                <a:gd name="T2" fmla="*/ 0 w 3375"/>
                <a:gd name="T3" fmla="*/ 0 h 9606"/>
                <a:gd name="T4" fmla="*/ 2884 w 3375"/>
                <a:gd name="T5" fmla="*/ 0 h 9606"/>
                <a:gd name="T6" fmla="*/ 2740 w 3375"/>
                <a:gd name="T7" fmla="*/ 4817 h 9606"/>
                <a:gd name="T8" fmla="*/ 3375 w 3375"/>
                <a:gd name="T9" fmla="*/ 7212 h 9606"/>
                <a:gd name="T10" fmla="*/ 2913 w 3375"/>
                <a:gd name="T11" fmla="*/ 9606 h 9606"/>
                <a:gd name="T12" fmla="*/ 1442 w 3375"/>
                <a:gd name="T13" fmla="*/ 8452 h 9606"/>
                <a:gd name="T14" fmla="*/ 144 w 3375"/>
                <a:gd name="T15" fmla="*/ 6000 h 96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5" h="9606">
                  <a:moveTo>
                    <a:pt x="144" y="6000"/>
                  </a:moveTo>
                  <a:lnTo>
                    <a:pt x="0" y="0"/>
                  </a:lnTo>
                  <a:lnTo>
                    <a:pt x="2884" y="0"/>
                  </a:lnTo>
                  <a:lnTo>
                    <a:pt x="2740" y="4817"/>
                  </a:lnTo>
                  <a:lnTo>
                    <a:pt x="3375" y="7212"/>
                  </a:lnTo>
                  <a:lnTo>
                    <a:pt x="2913" y="9606"/>
                  </a:lnTo>
                  <a:lnTo>
                    <a:pt x="1442" y="8452"/>
                  </a:lnTo>
                  <a:lnTo>
                    <a:pt x="144" y="6000"/>
                  </a:lnTo>
                  <a:close/>
                </a:path>
              </a:pathLst>
            </a:custGeom>
            <a:solidFill>
              <a:srgbClr val="B9B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714">
              <a:extLst>
                <a:ext uri="{FF2B5EF4-FFF2-40B4-BE49-F238E27FC236}">
                  <a16:creationId xmlns:a16="http://schemas.microsoft.com/office/drawing/2014/main" id="{3B5B7A1A-2622-CFD1-48AE-07FC0C01469E}"/>
                </a:ext>
              </a:extLst>
            </p:cNvPr>
            <p:cNvSpPr>
              <a:spLocks/>
            </p:cNvSpPr>
            <p:nvPr/>
          </p:nvSpPr>
          <p:spPr bwMode="gray">
            <a:xfrm>
              <a:off x="10447377" y="846434"/>
              <a:ext cx="114707" cy="329311"/>
            </a:xfrm>
            <a:custGeom>
              <a:avLst/>
              <a:gdLst>
                <a:gd name="T0" fmla="*/ 3172 w 3346"/>
                <a:gd name="T1" fmla="*/ 6000 h 9606"/>
                <a:gd name="T2" fmla="*/ 3346 w 3346"/>
                <a:gd name="T3" fmla="*/ 0 h 9606"/>
                <a:gd name="T4" fmla="*/ 375 w 3346"/>
                <a:gd name="T5" fmla="*/ 0 h 9606"/>
                <a:gd name="T6" fmla="*/ 663 w 3346"/>
                <a:gd name="T7" fmla="*/ 4817 h 9606"/>
                <a:gd name="T8" fmla="*/ 0 w 3346"/>
                <a:gd name="T9" fmla="*/ 7154 h 9606"/>
                <a:gd name="T10" fmla="*/ 432 w 3346"/>
                <a:gd name="T11" fmla="*/ 9606 h 9606"/>
                <a:gd name="T12" fmla="*/ 1903 w 3346"/>
                <a:gd name="T13" fmla="*/ 8452 h 9606"/>
                <a:gd name="T14" fmla="*/ 3172 w 3346"/>
                <a:gd name="T15" fmla="*/ 6000 h 96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46" h="9606">
                  <a:moveTo>
                    <a:pt x="3172" y="6000"/>
                  </a:moveTo>
                  <a:lnTo>
                    <a:pt x="3346" y="0"/>
                  </a:lnTo>
                  <a:lnTo>
                    <a:pt x="375" y="0"/>
                  </a:lnTo>
                  <a:lnTo>
                    <a:pt x="663" y="4817"/>
                  </a:lnTo>
                  <a:lnTo>
                    <a:pt x="0" y="7154"/>
                  </a:lnTo>
                  <a:lnTo>
                    <a:pt x="432" y="9606"/>
                  </a:lnTo>
                  <a:lnTo>
                    <a:pt x="1903" y="8452"/>
                  </a:lnTo>
                  <a:lnTo>
                    <a:pt x="3172" y="6000"/>
                  </a:lnTo>
                  <a:close/>
                </a:path>
              </a:pathLst>
            </a:custGeom>
            <a:solidFill>
              <a:srgbClr val="B9B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715">
              <a:extLst>
                <a:ext uri="{FF2B5EF4-FFF2-40B4-BE49-F238E27FC236}">
                  <a16:creationId xmlns:a16="http://schemas.microsoft.com/office/drawing/2014/main" id="{BAE2E20C-216B-4D8D-BEF7-6530B45693A8}"/>
                </a:ext>
              </a:extLst>
            </p:cNvPr>
            <p:cNvSpPr>
              <a:spLocks/>
            </p:cNvSpPr>
            <p:nvPr/>
          </p:nvSpPr>
          <p:spPr bwMode="gray">
            <a:xfrm>
              <a:off x="10044943" y="1300360"/>
              <a:ext cx="430101" cy="196778"/>
            </a:xfrm>
            <a:custGeom>
              <a:avLst/>
              <a:gdLst>
                <a:gd name="T0" fmla="*/ 393 w 435"/>
                <a:gd name="T1" fmla="*/ 199 h 199"/>
                <a:gd name="T2" fmla="*/ 41 w 435"/>
                <a:gd name="T3" fmla="*/ 199 h 199"/>
                <a:gd name="T4" fmla="*/ 0 w 435"/>
                <a:gd name="T5" fmla="*/ 159 h 199"/>
                <a:gd name="T6" fmla="*/ 0 w 435"/>
                <a:gd name="T7" fmla="*/ 0 h 199"/>
                <a:gd name="T8" fmla="*/ 435 w 435"/>
                <a:gd name="T9" fmla="*/ 0 h 199"/>
                <a:gd name="T10" fmla="*/ 435 w 435"/>
                <a:gd name="T11" fmla="*/ 159 h 199"/>
                <a:gd name="T12" fmla="*/ 393 w 435"/>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435" h="199">
                  <a:moveTo>
                    <a:pt x="393" y="199"/>
                  </a:moveTo>
                  <a:cubicBezTo>
                    <a:pt x="41" y="199"/>
                    <a:pt x="41" y="199"/>
                    <a:pt x="41" y="199"/>
                  </a:cubicBezTo>
                  <a:cubicBezTo>
                    <a:pt x="25" y="184"/>
                    <a:pt x="16" y="175"/>
                    <a:pt x="0" y="159"/>
                  </a:cubicBezTo>
                  <a:cubicBezTo>
                    <a:pt x="0" y="0"/>
                    <a:pt x="0" y="0"/>
                    <a:pt x="0" y="0"/>
                  </a:cubicBezTo>
                  <a:cubicBezTo>
                    <a:pt x="435" y="0"/>
                    <a:pt x="435" y="0"/>
                    <a:pt x="435" y="0"/>
                  </a:cubicBezTo>
                  <a:cubicBezTo>
                    <a:pt x="435" y="159"/>
                    <a:pt x="435" y="159"/>
                    <a:pt x="435" y="159"/>
                  </a:cubicBezTo>
                  <a:cubicBezTo>
                    <a:pt x="419" y="175"/>
                    <a:pt x="409" y="184"/>
                    <a:pt x="393" y="199"/>
                  </a:cubicBezTo>
                  <a:close/>
                </a:path>
              </a:pathLst>
            </a:custGeom>
            <a:solidFill>
              <a:srgbClr val="375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1716">
              <a:extLst>
                <a:ext uri="{FF2B5EF4-FFF2-40B4-BE49-F238E27FC236}">
                  <a16:creationId xmlns:a16="http://schemas.microsoft.com/office/drawing/2014/main" id="{46F0B69E-3A1F-B2D1-3ED5-5C09D3C2033E}"/>
                </a:ext>
              </a:extLst>
            </p:cNvPr>
            <p:cNvSpPr>
              <a:spLocks noChangeArrowheads="1"/>
            </p:cNvSpPr>
            <p:nvPr/>
          </p:nvSpPr>
          <p:spPr bwMode="gray">
            <a:xfrm>
              <a:off x="10026157" y="1287504"/>
              <a:ext cx="465719" cy="54371"/>
            </a:xfrm>
            <a:prstGeom prst="rect">
              <a:avLst/>
            </a:prstGeom>
            <a:solidFill>
              <a:srgbClr val="647D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717">
              <a:extLst>
                <a:ext uri="{FF2B5EF4-FFF2-40B4-BE49-F238E27FC236}">
                  <a16:creationId xmlns:a16="http://schemas.microsoft.com/office/drawing/2014/main" id="{665F2307-E4FF-1620-2FF3-5EDEB757AFBF}"/>
                </a:ext>
              </a:extLst>
            </p:cNvPr>
            <p:cNvSpPr>
              <a:spLocks/>
            </p:cNvSpPr>
            <p:nvPr/>
          </p:nvSpPr>
          <p:spPr bwMode="gray">
            <a:xfrm>
              <a:off x="10051868" y="186818"/>
              <a:ext cx="403394" cy="613131"/>
            </a:xfrm>
            <a:custGeom>
              <a:avLst/>
              <a:gdLst>
                <a:gd name="T0" fmla="*/ 374 w 408"/>
                <a:gd name="T1" fmla="*/ 99 h 620"/>
                <a:gd name="T2" fmla="*/ 216 w 408"/>
                <a:gd name="T3" fmla="*/ 0 h 620"/>
                <a:gd name="T4" fmla="*/ 207 w 408"/>
                <a:gd name="T5" fmla="*/ 0 h 620"/>
                <a:gd name="T6" fmla="*/ 205 w 408"/>
                <a:gd name="T7" fmla="*/ 0 h 620"/>
                <a:gd name="T8" fmla="*/ 196 w 408"/>
                <a:gd name="T9" fmla="*/ 0 h 620"/>
                <a:gd name="T10" fmla="*/ 38 w 408"/>
                <a:gd name="T11" fmla="*/ 99 h 620"/>
                <a:gd name="T12" fmla="*/ 26 w 408"/>
                <a:gd name="T13" fmla="*/ 553 h 620"/>
                <a:gd name="T14" fmla="*/ 154 w 408"/>
                <a:gd name="T15" fmla="*/ 620 h 620"/>
                <a:gd name="T16" fmla="*/ 205 w 408"/>
                <a:gd name="T17" fmla="*/ 620 h 620"/>
                <a:gd name="T18" fmla="*/ 207 w 408"/>
                <a:gd name="T19" fmla="*/ 620 h 620"/>
                <a:gd name="T20" fmla="*/ 259 w 408"/>
                <a:gd name="T21" fmla="*/ 620 h 620"/>
                <a:gd name="T22" fmla="*/ 382 w 408"/>
                <a:gd name="T23" fmla="*/ 553 h 620"/>
                <a:gd name="T24" fmla="*/ 374 w 408"/>
                <a:gd name="T25" fmla="*/ 99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8" h="620">
                  <a:moveTo>
                    <a:pt x="374" y="99"/>
                  </a:moveTo>
                  <a:cubicBezTo>
                    <a:pt x="342" y="40"/>
                    <a:pt x="287" y="0"/>
                    <a:pt x="216" y="0"/>
                  </a:cubicBezTo>
                  <a:cubicBezTo>
                    <a:pt x="207" y="0"/>
                    <a:pt x="207" y="0"/>
                    <a:pt x="207" y="0"/>
                  </a:cubicBezTo>
                  <a:cubicBezTo>
                    <a:pt x="205" y="0"/>
                    <a:pt x="205" y="0"/>
                    <a:pt x="205" y="0"/>
                  </a:cubicBezTo>
                  <a:cubicBezTo>
                    <a:pt x="196" y="0"/>
                    <a:pt x="196" y="0"/>
                    <a:pt x="196" y="0"/>
                  </a:cubicBezTo>
                  <a:cubicBezTo>
                    <a:pt x="127" y="0"/>
                    <a:pt x="70" y="40"/>
                    <a:pt x="38" y="99"/>
                  </a:cubicBezTo>
                  <a:cubicBezTo>
                    <a:pt x="8" y="155"/>
                    <a:pt x="0" y="491"/>
                    <a:pt x="26" y="553"/>
                  </a:cubicBezTo>
                  <a:cubicBezTo>
                    <a:pt x="47" y="604"/>
                    <a:pt x="95" y="620"/>
                    <a:pt x="154" y="620"/>
                  </a:cubicBezTo>
                  <a:cubicBezTo>
                    <a:pt x="205" y="620"/>
                    <a:pt x="205" y="620"/>
                    <a:pt x="205" y="620"/>
                  </a:cubicBezTo>
                  <a:cubicBezTo>
                    <a:pt x="207" y="620"/>
                    <a:pt x="207" y="620"/>
                    <a:pt x="207" y="620"/>
                  </a:cubicBezTo>
                  <a:cubicBezTo>
                    <a:pt x="259" y="620"/>
                    <a:pt x="259" y="620"/>
                    <a:pt x="259" y="620"/>
                  </a:cubicBezTo>
                  <a:cubicBezTo>
                    <a:pt x="317" y="620"/>
                    <a:pt x="361" y="604"/>
                    <a:pt x="382" y="553"/>
                  </a:cubicBezTo>
                  <a:cubicBezTo>
                    <a:pt x="408" y="491"/>
                    <a:pt x="404" y="155"/>
                    <a:pt x="374" y="99"/>
                  </a:cubicBez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718">
              <a:extLst>
                <a:ext uri="{FF2B5EF4-FFF2-40B4-BE49-F238E27FC236}">
                  <a16:creationId xmlns:a16="http://schemas.microsoft.com/office/drawing/2014/main" id="{DBA9253D-B8A2-53D4-4B35-D390DB6BDC68}"/>
                </a:ext>
              </a:extLst>
            </p:cNvPr>
            <p:cNvSpPr>
              <a:spLocks/>
            </p:cNvSpPr>
            <p:nvPr/>
          </p:nvSpPr>
          <p:spPr bwMode="gray">
            <a:xfrm>
              <a:off x="10115118" y="259975"/>
              <a:ext cx="282825" cy="424272"/>
            </a:xfrm>
            <a:custGeom>
              <a:avLst/>
              <a:gdLst>
                <a:gd name="T0" fmla="*/ 273 w 286"/>
                <a:gd name="T1" fmla="*/ 126 h 429"/>
                <a:gd name="T2" fmla="*/ 266 w 286"/>
                <a:gd name="T3" fmla="*/ 128 h 429"/>
                <a:gd name="T4" fmla="*/ 266 w 286"/>
                <a:gd name="T5" fmla="*/ 91 h 429"/>
                <a:gd name="T6" fmla="*/ 183 w 286"/>
                <a:gd name="T7" fmla="*/ 0 h 429"/>
                <a:gd name="T8" fmla="*/ 142 w 286"/>
                <a:gd name="T9" fmla="*/ 0 h 429"/>
                <a:gd name="T10" fmla="*/ 102 w 286"/>
                <a:gd name="T11" fmla="*/ 0 h 429"/>
                <a:gd name="T12" fmla="*/ 19 w 286"/>
                <a:gd name="T13" fmla="*/ 91 h 429"/>
                <a:gd name="T14" fmla="*/ 19 w 286"/>
                <a:gd name="T15" fmla="*/ 128 h 429"/>
                <a:gd name="T16" fmla="*/ 14 w 286"/>
                <a:gd name="T17" fmla="*/ 126 h 429"/>
                <a:gd name="T18" fmla="*/ 0 w 286"/>
                <a:gd name="T19" fmla="*/ 140 h 429"/>
                <a:gd name="T20" fmla="*/ 0 w 286"/>
                <a:gd name="T21" fmla="*/ 196 h 429"/>
                <a:gd name="T22" fmla="*/ 14 w 286"/>
                <a:gd name="T23" fmla="*/ 211 h 429"/>
                <a:gd name="T24" fmla="*/ 19 w 286"/>
                <a:gd name="T25" fmla="*/ 209 h 429"/>
                <a:gd name="T26" fmla="*/ 63 w 286"/>
                <a:gd name="T27" fmla="*/ 290 h 429"/>
                <a:gd name="T28" fmla="*/ 63 w 286"/>
                <a:gd name="T29" fmla="*/ 378 h 429"/>
                <a:gd name="T30" fmla="*/ 145 w 286"/>
                <a:gd name="T31" fmla="*/ 428 h 429"/>
                <a:gd name="T32" fmla="*/ 227 w 286"/>
                <a:gd name="T33" fmla="*/ 378 h 429"/>
                <a:gd name="T34" fmla="*/ 227 w 286"/>
                <a:gd name="T35" fmla="*/ 285 h 429"/>
                <a:gd name="T36" fmla="*/ 266 w 286"/>
                <a:gd name="T37" fmla="*/ 209 h 429"/>
                <a:gd name="T38" fmla="*/ 273 w 286"/>
                <a:gd name="T39" fmla="*/ 211 h 429"/>
                <a:gd name="T40" fmla="*/ 286 w 286"/>
                <a:gd name="T41" fmla="*/ 196 h 429"/>
                <a:gd name="T42" fmla="*/ 286 w 286"/>
                <a:gd name="T43" fmla="*/ 140 h 429"/>
                <a:gd name="T44" fmla="*/ 273 w 286"/>
                <a:gd name="T45" fmla="*/ 126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6" h="429">
                  <a:moveTo>
                    <a:pt x="273" y="126"/>
                  </a:moveTo>
                  <a:cubicBezTo>
                    <a:pt x="270" y="126"/>
                    <a:pt x="268" y="128"/>
                    <a:pt x="266" y="128"/>
                  </a:cubicBezTo>
                  <a:cubicBezTo>
                    <a:pt x="266" y="91"/>
                    <a:pt x="266" y="91"/>
                    <a:pt x="266" y="91"/>
                  </a:cubicBezTo>
                  <a:cubicBezTo>
                    <a:pt x="262" y="40"/>
                    <a:pt x="226" y="0"/>
                    <a:pt x="183" y="0"/>
                  </a:cubicBezTo>
                  <a:cubicBezTo>
                    <a:pt x="142" y="0"/>
                    <a:pt x="142" y="0"/>
                    <a:pt x="142" y="0"/>
                  </a:cubicBezTo>
                  <a:cubicBezTo>
                    <a:pt x="102" y="0"/>
                    <a:pt x="102" y="0"/>
                    <a:pt x="102" y="0"/>
                  </a:cubicBezTo>
                  <a:cubicBezTo>
                    <a:pt x="59" y="0"/>
                    <a:pt x="24" y="40"/>
                    <a:pt x="19" y="91"/>
                  </a:cubicBezTo>
                  <a:cubicBezTo>
                    <a:pt x="19" y="128"/>
                    <a:pt x="19" y="128"/>
                    <a:pt x="19" y="128"/>
                  </a:cubicBezTo>
                  <a:cubicBezTo>
                    <a:pt x="17" y="128"/>
                    <a:pt x="16" y="126"/>
                    <a:pt x="14" y="126"/>
                  </a:cubicBezTo>
                  <a:cubicBezTo>
                    <a:pt x="6" y="126"/>
                    <a:pt x="0" y="132"/>
                    <a:pt x="0" y="140"/>
                  </a:cubicBezTo>
                  <a:cubicBezTo>
                    <a:pt x="0" y="196"/>
                    <a:pt x="0" y="196"/>
                    <a:pt x="0" y="196"/>
                  </a:cubicBezTo>
                  <a:cubicBezTo>
                    <a:pt x="0" y="204"/>
                    <a:pt x="6" y="211"/>
                    <a:pt x="14" y="211"/>
                  </a:cubicBezTo>
                  <a:cubicBezTo>
                    <a:pt x="16" y="211"/>
                    <a:pt x="17" y="211"/>
                    <a:pt x="19" y="209"/>
                  </a:cubicBezTo>
                  <a:cubicBezTo>
                    <a:pt x="22" y="234"/>
                    <a:pt x="40" y="265"/>
                    <a:pt x="63" y="290"/>
                  </a:cubicBezTo>
                  <a:cubicBezTo>
                    <a:pt x="63" y="299"/>
                    <a:pt x="63" y="322"/>
                    <a:pt x="63" y="378"/>
                  </a:cubicBezTo>
                  <a:cubicBezTo>
                    <a:pt x="79" y="409"/>
                    <a:pt x="110" y="428"/>
                    <a:pt x="145" y="428"/>
                  </a:cubicBezTo>
                  <a:cubicBezTo>
                    <a:pt x="179" y="429"/>
                    <a:pt x="211" y="409"/>
                    <a:pt x="227" y="378"/>
                  </a:cubicBezTo>
                  <a:cubicBezTo>
                    <a:pt x="227" y="285"/>
                    <a:pt x="227" y="285"/>
                    <a:pt x="227" y="285"/>
                  </a:cubicBezTo>
                  <a:cubicBezTo>
                    <a:pt x="247" y="261"/>
                    <a:pt x="263" y="232"/>
                    <a:pt x="266" y="209"/>
                  </a:cubicBezTo>
                  <a:cubicBezTo>
                    <a:pt x="268" y="211"/>
                    <a:pt x="270" y="211"/>
                    <a:pt x="273" y="211"/>
                  </a:cubicBezTo>
                  <a:cubicBezTo>
                    <a:pt x="279" y="211"/>
                    <a:pt x="286" y="204"/>
                    <a:pt x="286" y="196"/>
                  </a:cubicBezTo>
                  <a:cubicBezTo>
                    <a:pt x="286" y="140"/>
                    <a:pt x="286" y="140"/>
                    <a:pt x="286" y="140"/>
                  </a:cubicBezTo>
                  <a:cubicBezTo>
                    <a:pt x="286" y="132"/>
                    <a:pt x="279" y="126"/>
                    <a:pt x="273" y="126"/>
                  </a:cubicBezTo>
                  <a:close/>
                </a:path>
              </a:pathLst>
            </a:custGeom>
            <a:solidFill>
              <a:srgbClr val="B9B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719">
              <a:extLst>
                <a:ext uri="{FF2B5EF4-FFF2-40B4-BE49-F238E27FC236}">
                  <a16:creationId xmlns:a16="http://schemas.microsoft.com/office/drawing/2014/main" id="{50F4282E-09C3-3F1A-90A4-1EBAEA781F49}"/>
                </a:ext>
              </a:extLst>
            </p:cNvPr>
            <p:cNvSpPr>
              <a:spLocks/>
            </p:cNvSpPr>
            <p:nvPr/>
          </p:nvSpPr>
          <p:spPr bwMode="gray">
            <a:xfrm>
              <a:off x="10188309" y="217466"/>
              <a:ext cx="198732" cy="199760"/>
            </a:xfrm>
            <a:custGeom>
              <a:avLst/>
              <a:gdLst>
                <a:gd name="T0" fmla="*/ 199 w 201"/>
                <a:gd name="T1" fmla="*/ 132 h 202"/>
                <a:gd name="T2" fmla="*/ 169 w 201"/>
                <a:gd name="T3" fmla="*/ 63 h 202"/>
                <a:gd name="T4" fmla="*/ 108 w 201"/>
                <a:gd name="T5" fmla="*/ 11 h 202"/>
                <a:gd name="T6" fmla="*/ 69 w 201"/>
                <a:gd name="T7" fmla="*/ 1 h 202"/>
                <a:gd name="T8" fmla="*/ 69 w 201"/>
                <a:gd name="T9" fmla="*/ 1 h 202"/>
                <a:gd name="T10" fmla="*/ 56 w 201"/>
                <a:gd name="T11" fmla="*/ 0 h 202"/>
                <a:gd name="T12" fmla="*/ 16 w 201"/>
                <a:gd name="T13" fmla="*/ 6 h 202"/>
                <a:gd name="T14" fmla="*/ 24 w 201"/>
                <a:gd name="T15" fmla="*/ 65 h 202"/>
                <a:gd name="T16" fmla="*/ 67 w 201"/>
                <a:gd name="T17" fmla="*/ 94 h 202"/>
                <a:gd name="T18" fmla="*/ 67 w 201"/>
                <a:gd name="T19" fmla="*/ 94 h 202"/>
                <a:gd name="T20" fmla="*/ 91 w 201"/>
                <a:gd name="T21" fmla="*/ 105 h 202"/>
                <a:gd name="T22" fmla="*/ 159 w 201"/>
                <a:gd name="T23" fmla="*/ 143 h 202"/>
                <a:gd name="T24" fmla="*/ 174 w 201"/>
                <a:gd name="T25" fmla="*/ 202 h 202"/>
                <a:gd name="T26" fmla="*/ 199 w 201"/>
                <a:gd name="T27" fmla="*/ 13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1" h="202">
                  <a:moveTo>
                    <a:pt x="199" y="132"/>
                  </a:moveTo>
                  <a:cubicBezTo>
                    <a:pt x="198" y="108"/>
                    <a:pt x="186" y="86"/>
                    <a:pt x="169" y="63"/>
                  </a:cubicBezTo>
                  <a:cubicBezTo>
                    <a:pt x="153" y="44"/>
                    <a:pt x="137" y="24"/>
                    <a:pt x="108" y="11"/>
                  </a:cubicBezTo>
                  <a:cubicBezTo>
                    <a:pt x="96" y="6"/>
                    <a:pt x="83" y="3"/>
                    <a:pt x="69" y="1"/>
                  </a:cubicBezTo>
                  <a:cubicBezTo>
                    <a:pt x="69" y="1"/>
                    <a:pt x="69" y="1"/>
                    <a:pt x="69" y="1"/>
                  </a:cubicBezTo>
                  <a:cubicBezTo>
                    <a:pt x="64" y="1"/>
                    <a:pt x="61" y="0"/>
                    <a:pt x="56" y="0"/>
                  </a:cubicBezTo>
                  <a:cubicBezTo>
                    <a:pt x="45" y="0"/>
                    <a:pt x="22" y="0"/>
                    <a:pt x="16" y="6"/>
                  </a:cubicBezTo>
                  <a:cubicBezTo>
                    <a:pt x="0" y="22"/>
                    <a:pt x="7" y="48"/>
                    <a:pt x="24" y="65"/>
                  </a:cubicBezTo>
                  <a:cubicBezTo>
                    <a:pt x="35" y="78"/>
                    <a:pt x="51" y="86"/>
                    <a:pt x="67" y="94"/>
                  </a:cubicBezTo>
                  <a:cubicBezTo>
                    <a:pt x="67" y="94"/>
                    <a:pt x="67" y="94"/>
                    <a:pt x="67" y="94"/>
                  </a:cubicBezTo>
                  <a:cubicBezTo>
                    <a:pt x="75" y="98"/>
                    <a:pt x="83" y="102"/>
                    <a:pt x="91" y="105"/>
                  </a:cubicBezTo>
                  <a:cubicBezTo>
                    <a:pt x="116" y="116"/>
                    <a:pt x="142" y="127"/>
                    <a:pt x="159" y="143"/>
                  </a:cubicBezTo>
                  <a:cubicBezTo>
                    <a:pt x="177" y="159"/>
                    <a:pt x="190" y="184"/>
                    <a:pt x="174" y="202"/>
                  </a:cubicBezTo>
                  <a:cubicBezTo>
                    <a:pt x="191" y="181"/>
                    <a:pt x="201" y="157"/>
                    <a:pt x="199" y="132"/>
                  </a:cubicBez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1720">
              <a:extLst>
                <a:ext uri="{FF2B5EF4-FFF2-40B4-BE49-F238E27FC236}">
                  <a16:creationId xmlns:a16="http://schemas.microsoft.com/office/drawing/2014/main" id="{061A113B-5DE6-5C06-BD59-40504DD044CA}"/>
                </a:ext>
              </a:extLst>
            </p:cNvPr>
            <p:cNvSpPr>
              <a:spLocks/>
            </p:cNvSpPr>
            <p:nvPr/>
          </p:nvSpPr>
          <p:spPr bwMode="gray">
            <a:xfrm>
              <a:off x="9928247" y="583356"/>
              <a:ext cx="651628" cy="692253"/>
            </a:xfrm>
            <a:custGeom>
              <a:avLst/>
              <a:gdLst>
                <a:gd name="T0" fmla="*/ 513 w 659"/>
                <a:gd name="T1" fmla="*/ 444 h 700"/>
                <a:gd name="T2" fmla="*/ 557 w 659"/>
                <a:gd name="T3" fmla="*/ 699 h 700"/>
                <a:gd name="T4" fmla="*/ 108 w 659"/>
                <a:gd name="T5" fmla="*/ 700 h 700"/>
                <a:gd name="T6" fmla="*/ 157 w 659"/>
                <a:gd name="T7" fmla="*/ 444 h 700"/>
                <a:gd name="T8" fmla="*/ 117 w 659"/>
                <a:gd name="T9" fmla="*/ 306 h 700"/>
                <a:gd name="T10" fmla="*/ 11 w 659"/>
                <a:gd name="T11" fmla="*/ 292 h 700"/>
                <a:gd name="T12" fmla="*/ 102 w 659"/>
                <a:gd name="T13" fmla="*/ 66 h 700"/>
                <a:gd name="T14" fmla="*/ 252 w 659"/>
                <a:gd name="T15" fmla="*/ 0 h 700"/>
                <a:gd name="T16" fmla="*/ 322 w 659"/>
                <a:gd name="T17" fmla="*/ 70 h 700"/>
                <a:gd name="T18" fmla="*/ 346 w 659"/>
                <a:gd name="T19" fmla="*/ 70 h 700"/>
                <a:gd name="T20" fmla="*/ 416 w 659"/>
                <a:gd name="T21" fmla="*/ 0 h 700"/>
                <a:gd name="T22" fmla="*/ 568 w 659"/>
                <a:gd name="T23" fmla="*/ 66 h 700"/>
                <a:gd name="T24" fmla="*/ 659 w 659"/>
                <a:gd name="T25" fmla="*/ 292 h 700"/>
                <a:gd name="T26" fmla="*/ 553 w 659"/>
                <a:gd name="T27" fmla="*/ 306 h 700"/>
                <a:gd name="T28" fmla="*/ 552 w 659"/>
                <a:gd name="T29" fmla="*/ 306 h 700"/>
                <a:gd name="T30" fmla="*/ 513 w 659"/>
                <a:gd name="T31" fmla="*/ 444 h 700"/>
                <a:gd name="T32" fmla="*/ 513 w 659"/>
                <a:gd name="T33" fmla="*/ 444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9" h="700">
                  <a:moveTo>
                    <a:pt x="513" y="444"/>
                  </a:moveTo>
                  <a:cubicBezTo>
                    <a:pt x="557" y="699"/>
                    <a:pt x="557" y="699"/>
                    <a:pt x="557" y="699"/>
                  </a:cubicBezTo>
                  <a:cubicBezTo>
                    <a:pt x="108" y="700"/>
                    <a:pt x="108" y="700"/>
                    <a:pt x="108" y="700"/>
                  </a:cubicBezTo>
                  <a:cubicBezTo>
                    <a:pt x="157" y="444"/>
                    <a:pt x="157" y="444"/>
                    <a:pt x="157" y="444"/>
                  </a:cubicBezTo>
                  <a:cubicBezTo>
                    <a:pt x="117" y="306"/>
                    <a:pt x="117" y="306"/>
                    <a:pt x="117" y="306"/>
                  </a:cubicBezTo>
                  <a:cubicBezTo>
                    <a:pt x="11" y="292"/>
                    <a:pt x="11" y="292"/>
                    <a:pt x="11" y="292"/>
                  </a:cubicBezTo>
                  <a:cubicBezTo>
                    <a:pt x="11" y="292"/>
                    <a:pt x="0" y="111"/>
                    <a:pt x="102" y="66"/>
                  </a:cubicBezTo>
                  <a:cubicBezTo>
                    <a:pt x="238" y="5"/>
                    <a:pt x="252" y="0"/>
                    <a:pt x="252" y="0"/>
                  </a:cubicBezTo>
                  <a:cubicBezTo>
                    <a:pt x="322" y="70"/>
                    <a:pt x="322" y="70"/>
                    <a:pt x="322" y="70"/>
                  </a:cubicBezTo>
                  <a:cubicBezTo>
                    <a:pt x="346" y="70"/>
                    <a:pt x="346" y="70"/>
                    <a:pt x="346" y="70"/>
                  </a:cubicBezTo>
                  <a:cubicBezTo>
                    <a:pt x="416" y="0"/>
                    <a:pt x="416" y="0"/>
                    <a:pt x="416" y="0"/>
                  </a:cubicBezTo>
                  <a:cubicBezTo>
                    <a:pt x="568" y="66"/>
                    <a:pt x="568" y="66"/>
                    <a:pt x="568" y="66"/>
                  </a:cubicBezTo>
                  <a:cubicBezTo>
                    <a:pt x="646" y="145"/>
                    <a:pt x="659" y="292"/>
                    <a:pt x="659" y="292"/>
                  </a:cubicBezTo>
                  <a:cubicBezTo>
                    <a:pt x="553" y="306"/>
                    <a:pt x="553" y="306"/>
                    <a:pt x="553" y="306"/>
                  </a:cubicBezTo>
                  <a:cubicBezTo>
                    <a:pt x="552" y="306"/>
                    <a:pt x="552" y="306"/>
                    <a:pt x="552" y="306"/>
                  </a:cubicBezTo>
                  <a:cubicBezTo>
                    <a:pt x="513" y="444"/>
                    <a:pt x="513" y="444"/>
                    <a:pt x="513" y="444"/>
                  </a:cubicBezTo>
                  <a:cubicBezTo>
                    <a:pt x="513" y="444"/>
                    <a:pt x="513" y="444"/>
                    <a:pt x="513" y="444"/>
                  </a:cubicBezTo>
                  <a:close/>
                </a:path>
              </a:pathLst>
            </a:custGeom>
            <a:solidFill>
              <a:srgbClr val="879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Line 1721">
              <a:extLst>
                <a:ext uri="{FF2B5EF4-FFF2-40B4-BE49-F238E27FC236}">
                  <a16:creationId xmlns:a16="http://schemas.microsoft.com/office/drawing/2014/main" id="{1F92217B-8B16-8660-9196-B74B67E5FA0E}"/>
                </a:ext>
              </a:extLst>
            </p:cNvPr>
            <p:cNvSpPr>
              <a:spLocks noChangeShapeType="1"/>
            </p:cNvSpPr>
            <p:nvPr/>
          </p:nvSpPr>
          <p:spPr bwMode="gray">
            <a:xfrm>
              <a:off x="10047891" y="1214313"/>
              <a:ext cx="0" cy="0"/>
            </a:xfrm>
            <a:prstGeom prst="line">
              <a:avLst/>
            </a:prstGeom>
            <a:noFill/>
            <a:ln w="5953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Rectangle 1722">
              <a:extLst>
                <a:ext uri="{FF2B5EF4-FFF2-40B4-BE49-F238E27FC236}">
                  <a16:creationId xmlns:a16="http://schemas.microsoft.com/office/drawing/2014/main" id="{37E2B036-5536-C12B-1F24-EA3EC562F589}"/>
                </a:ext>
              </a:extLst>
            </p:cNvPr>
            <p:cNvSpPr>
              <a:spLocks noChangeArrowheads="1"/>
            </p:cNvSpPr>
            <p:nvPr/>
          </p:nvSpPr>
          <p:spPr bwMode="gray">
            <a:xfrm>
              <a:off x="9259821" y="1287504"/>
              <a:ext cx="50428" cy="775317"/>
            </a:xfrm>
            <a:prstGeom prst="rect">
              <a:avLst/>
            </a:prstGeom>
            <a:solidFill>
              <a:srgbClr val="645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Rectangle 1723">
              <a:extLst>
                <a:ext uri="{FF2B5EF4-FFF2-40B4-BE49-F238E27FC236}">
                  <a16:creationId xmlns:a16="http://schemas.microsoft.com/office/drawing/2014/main" id="{88B4C5F8-70DE-2486-3E30-925ADDCA2097}"/>
                </a:ext>
              </a:extLst>
            </p:cNvPr>
            <p:cNvSpPr>
              <a:spLocks noChangeArrowheads="1"/>
            </p:cNvSpPr>
            <p:nvPr/>
          </p:nvSpPr>
          <p:spPr bwMode="gray">
            <a:xfrm>
              <a:off x="9454610" y="1287504"/>
              <a:ext cx="51422" cy="775317"/>
            </a:xfrm>
            <a:prstGeom prst="rect">
              <a:avLst/>
            </a:prstGeom>
            <a:solidFill>
              <a:srgbClr val="645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1724">
              <a:extLst>
                <a:ext uri="{FF2B5EF4-FFF2-40B4-BE49-F238E27FC236}">
                  <a16:creationId xmlns:a16="http://schemas.microsoft.com/office/drawing/2014/main" id="{82824ECD-4EC2-8CC1-5742-52A288DE5947}"/>
                </a:ext>
              </a:extLst>
            </p:cNvPr>
            <p:cNvSpPr>
              <a:spLocks noChangeArrowheads="1"/>
            </p:cNvSpPr>
            <p:nvPr/>
          </p:nvSpPr>
          <p:spPr bwMode="gray">
            <a:xfrm>
              <a:off x="10570963" y="1287504"/>
              <a:ext cx="51422" cy="775317"/>
            </a:xfrm>
            <a:prstGeom prst="rect">
              <a:avLst/>
            </a:prstGeom>
            <a:solidFill>
              <a:srgbClr val="645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1725">
              <a:extLst>
                <a:ext uri="{FF2B5EF4-FFF2-40B4-BE49-F238E27FC236}">
                  <a16:creationId xmlns:a16="http://schemas.microsoft.com/office/drawing/2014/main" id="{37E89F28-5843-6A1E-5B55-A9FF2DA07D18}"/>
                </a:ext>
              </a:extLst>
            </p:cNvPr>
            <p:cNvSpPr>
              <a:spLocks noChangeArrowheads="1"/>
            </p:cNvSpPr>
            <p:nvPr/>
          </p:nvSpPr>
          <p:spPr bwMode="gray">
            <a:xfrm>
              <a:off x="10766746" y="1287504"/>
              <a:ext cx="50428" cy="775317"/>
            </a:xfrm>
            <a:prstGeom prst="rect">
              <a:avLst/>
            </a:prstGeom>
            <a:solidFill>
              <a:srgbClr val="645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726">
              <a:extLst>
                <a:ext uri="{FF2B5EF4-FFF2-40B4-BE49-F238E27FC236}">
                  <a16:creationId xmlns:a16="http://schemas.microsoft.com/office/drawing/2014/main" id="{D82B9E89-04B8-2C57-77E0-3F11F11E845F}"/>
                </a:ext>
              </a:extLst>
            </p:cNvPr>
            <p:cNvSpPr>
              <a:spLocks/>
            </p:cNvSpPr>
            <p:nvPr/>
          </p:nvSpPr>
          <p:spPr bwMode="gray">
            <a:xfrm>
              <a:off x="10038017" y="1319147"/>
              <a:ext cx="403428" cy="623998"/>
            </a:xfrm>
            <a:custGeom>
              <a:avLst/>
              <a:gdLst>
                <a:gd name="T0" fmla="*/ 274 w 408"/>
                <a:gd name="T1" fmla="*/ 16 h 631"/>
                <a:gd name="T2" fmla="*/ 0 w 408"/>
                <a:gd name="T3" fmla="*/ 586 h 631"/>
                <a:gd name="T4" fmla="*/ 92 w 408"/>
                <a:gd name="T5" fmla="*/ 631 h 631"/>
                <a:gd name="T6" fmla="*/ 387 w 408"/>
                <a:gd name="T7" fmla="*/ 133 h 631"/>
                <a:gd name="T8" fmla="*/ 388 w 408"/>
                <a:gd name="T9" fmla="*/ 131 h 631"/>
                <a:gd name="T10" fmla="*/ 408 w 408"/>
                <a:gd name="T11" fmla="*/ 90 h 631"/>
                <a:gd name="T12" fmla="*/ 394 w 408"/>
                <a:gd name="T13" fmla="*/ 38 h 631"/>
                <a:gd name="T14" fmla="*/ 313 w 408"/>
                <a:gd name="T15" fmla="*/ 0 h 631"/>
                <a:gd name="T16" fmla="*/ 274 w 408"/>
                <a:gd name="T17" fmla="*/ 16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631">
                  <a:moveTo>
                    <a:pt x="274" y="16"/>
                  </a:moveTo>
                  <a:cubicBezTo>
                    <a:pt x="0" y="586"/>
                    <a:pt x="0" y="586"/>
                    <a:pt x="0" y="586"/>
                  </a:cubicBezTo>
                  <a:cubicBezTo>
                    <a:pt x="92" y="631"/>
                    <a:pt x="92" y="631"/>
                    <a:pt x="92" y="631"/>
                  </a:cubicBezTo>
                  <a:cubicBezTo>
                    <a:pt x="387" y="133"/>
                    <a:pt x="387" y="133"/>
                    <a:pt x="387" y="133"/>
                  </a:cubicBezTo>
                  <a:cubicBezTo>
                    <a:pt x="387" y="132"/>
                    <a:pt x="388" y="132"/>
                    <a:pt x="388" y="131"/>
                  </a:cubicBezTo>
                  <a:cubicBezTo>
                    <a:pt x="408" y="90"/>
                    <a:pt x="408" y="90"/>
                    <a:pt x="408" y="90"/>
                  </a:cubicBezTo>
                  <a:cubicBezTo>
                    <a:pt x="402" y="70"/>
                    <a:pt x="399" y="59"/>
                    <a:pt x="394" y="38"/>
                  </a:cubicBezTo>
                  <a:cubicBezTo>
                    <a:pt x="313" y="0"/>
                    <a:pt x="313" y="0"/>
                    <a:pt x="313" y="0"/>
                  </a:cubicBezTo>
                  <a:cubicBezTo>
                    <a:pt x="298" y="6"/>
                    <a:pt x="290" y="10"/>
                    <a:pt x="274" y="16"/>
                  </a:cubicBezTo>
                  <a:close/>
                </a:path>
              </a:pathLst>
            </a:custGeom>
            <a:solidFill>
              <a:srgbClr val="B9B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727">
              <a:extLst>
                <a:ext uri="{FF2B5EF4-FFF2-40B4-BE49-F238E27FC236}">
                  <a16:creationId xmlns:a16="http://schemas.microsoft.com/office/drawing/2014/main" id="{AFB6FF13-A504-6E75-EC50-E914BD5B98C7}"/>
                </a:ext>
              </a:extLst>
            </p:cNvPr>
            <p:cNvSpPr>
              <a:spLocks/>
            </p:cNvSpPr>
            <p:nvPr/>
          </p:nvSpPr>
          <p:spPr bwMode="gray">
            <a:xfrm>
              <a:off x="10006376" y="1830425"/>
              <a:ext cx="159170" cy="135482"/>
            </a:xfrm>
            <a:custGeom>
              <a:avLst/>
              <a:gdLst>
                <a:gd name="T0" fmla="*/ 4643 w 4643"/>
                <a:gd name="T1" fmla="*/ 3952 h 3952"/>
                <a:gd name="T2" fmla="*/ 0 w 4643"/>
                <a:gd name="T3" fmla="*/ 1904 h 3952"/>
                <a:gd name="T4" fmla="*/ 57 w 4643"/>
                <a:gd name="T5" fmla="*/ 1788 h 3952"/>
                <a:gd name="T6" fmla="*/ 1788 w 4643"/>
                <a:gd name="T7" fmla="*/ 0 h 3952"/>
                <a:gd name="T8" fmla="*/ 4586 w 4643"/>
                <a:gd name="T9" fmla="*/ 1240 h 3952"/>
                <a:gd name="T10" fmla="*/ 4643 w 4643"/>
                <a:gd name="T11" fmla="*/ 3952 h 3952"/>
                <a:gd name="T12" fmla="*/ 4643 w 4643"/>
                <a:gd name="T13" fmla="*/ 3952 h 3952"/>
                <a:gd name="T14" fmla="*/ 4643 w 4643"/>
                <a:gd name="T15" fmla="*/ 3952 h 3952"/>
                <a:gd name="T16" fmla="*/ 4643 w 4643"/>
                <a:gd name="T17" fmla="*/ 3952 h 3952"/>
                <a:gd name="T18" fmla="*/ 4643 w 4643"/>
                <a:gd name="T19" fmla="*/ 3952 h 3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43" h="3952">
                  <a:moveTo>
                    <a:pt x="4643" y="3952"/>
                  </a:moveTo>
                  <a:lnTo>
                    <a:pt x="0" y="1904"/>
                  </a:lnTo>
                  <a:lnTo>
                    <a:pt x="57" y="1788"/>
                  </a:lnTo>
                  <a:lnTo>
                    <a:pt x="1788" y="0"/>
                  </a:lnTo>
                  <a:lnTo>
                    <a:pt x="4586" y="1240"/>
                  </a:lnTo>
                  <a:lnTo>
                    <a:pt x="4643" y="3952"/>
                  </a:lnTo>
                  <a:lnTo>
                    <a:pt x="4643" y="3952"/>
                  </a:lnTo>
                  <a:lnTo>
                    <a:pt x="4643" y="3952"/>
                  </a:lnTo>
                  <a:lnTo>
                    <a:pt x="4643" y="3952"/>
                  </a:lnTo>
                  <a:lnTo>
                    <a:pt x="4643" y="3952"/>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728">
              <a:extLst>
                <a:ext uri="{FF2B5EF4-FFF2-40B4-BE49-F238E27FC236}">
                  <a16:creationId xmlns:a16="http://schemas.microsoft.com/office/drawing/2014/main" id="{EE846F2D-8177-09E9-349E-4D7966F33104}"/>
                </a:ext>
              </a:extLst>
            </p:cNvPr>
            <p:cNvSpPr>
              <a:spLocks/>
            </p:cNvSpPr>
            <p:nvPr/>
          </p:nvSpPr>
          <p:spPr bwMode="gray">
            <a:xfrm>
              <a:off x="10116112" y="1353736"/>
              <a:ext cx="150291" cy="709085"/>
            </a:xfrm>
            <a:custGeom>
              <a:avLst/>
              <a:gdLst>
                <a:gd name="T0" fmla="*/ 0 w 152"/>
                <a:gd name="T1" fmla="*/ 46 h 717"/>
                <a:gd name="T2" fmla="*/ 0 w 152"/>
                <a:gd name="T3" fmla="*/ 93 h 717"/>
                <a:gd name="T4" fmla="*/ 1 w 152"/>
                <a:gd name="T5" fmla="*/ 95 h 717"/>
                <a:gd name="T6" fmla="*/ 49 w 152"/>
                <a:gd name="T7" fmla="*/ 717 h 717"/>
                <a:gd name="T8" fmla="*/ 152 w 152"/>
                <a:gd name="T9" fmla="*/ 717 h 717"/>
                <a:gd name="T10" fmla="*/ 152 w 152"/>
                <a:gd name="T11" fmla="*/ 37 h 717"/>
                <a:gd name="T12" fmla="*/ 122 w 152"/>
                <a:gd name="T13" fmla="*/ 0 h 717"/>
                <a:gd name="T14" fmla="*/ 37 w 152"/>
                <a:gd name="T15" fmla="*/ 0 h 717"/>
                <a:gd name="T16" fmla="*/ 0 w 152"/>
                <a:gd name="T17" fmla="*/ 46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717">
                  <a:moveTo>
                    <a:pt x="0" y="46"/>
                  </a:moveTo>
                  <a:cubicBezTo>
                    <a:pt x="0" y="93"/>
                    <a:pt x="0" y="93"/>
                    <a:pt x="0" y="93"/>
                  </a:cubicBezTo>
                  <a:cubicBezTo>
                    <a:pt x="0" y="94"/>
                    <a:pt x="0" y="95"/>
                    <a:pt x="1" y="95"/>
                  </a:cubicBezTo>
                  <a:cubicBezTo>
                    <a:pt x="49" y="717"/>
                    <a:pt x="49" y="717"/>
                    <a:pt x="49" y="717"/>
                  </a:cubicBezTo>
                  <a:cubicBezTo>
                    <a:pt x="152" y="717"/>
                    <a:pt x="152" y="717"/>
                    <a:pt x="152" y="717"/>
                  </a:cubicBezTo>
                  <a:cubicBezTo>
                    <a:pt x="152" y="37"/>
                    <a:pt x="152" y="37"/>
                    <a:pt x="152" y="37"/>
                  </a:cubicBezTo>
                  <a:cubicBezTo>
                    <a:pt x="140" y="22"/>
                    <a:pt x="134" y="14"/>
                    <a:pt x="122" y="0"/>
                  </a:cubicBezTo>
                  <a:cubicBezTo>
                    <a:pt x="37" y="0"/>
                    <a:pt x="37" y="0"/>
                    <a:pt x="37" y="0"/>
                  </a:cubicBezTo>
                  <a:cubicBezTo>
                    <a:pt x="23" y="18"/>
                    <a:pt x="15" y="28"/>
                    <a:pt x="0" y="46"/>
                  </a:cubicBezTo>
                  <a:close/>
                </a:path>
              </a:pathLst>
            </a:custGeom>
            <a:solidFill>
              <a:srgbClr val="AAAA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1729">
              <a:extLst>
                <a:ext uri="{FF2B5EF4-FFF2-40B4-BE49-F238E27FC236}">
                  <a16:creationId xmlns:a16="http://schemas.microsoft.com/office/drawing/2014/main" id="{7925F3EC-42DC-750B-95D2-D482D627BBCE}"/>
                </a:ext>
              </a:extLst>
            </p:cNvPr>
            <p:cNvSpPr>
              <a:spLocks/>
            </p:cNvSpPr>
            <p:nvPr/>
          </p:nvSpPr>
          <p:spPr bwMode="gray">
            <a:xfrm>
              <a:off x="10114158" y="1978762"/>
              <a:ext cx="173020" cy="84058"/>
            </a:xfrm>
            <a:custGeom>
              <a:avLst/>
              <a:gdLst>
                <a:gd name="T0" fmla="*/ 5047 w 5047"/>
                <a:gd name="T1" fmla="*/ 2308 h 2452"/>
                <a:gd name="T2" fmla="*/ 5047 w 5047"/>
                <a:gd name="T3" fmla="*/ 2452 h 2452"/>
                <a:gd name="T4" fmla="*/ 0 w 5047"/>
                <a:gd name="T5" fmla="*/ 2452 h 2452"/>
                <a:gd name="T6" fmla="*/ 1096 w 5047"/>
                <a:gd name="T7" fmla="*/ 0 h 2452"/>
                <a:gd name="T8" fmla="*/ 4182 w 5047"/>
                <a:gd name="T9" fmla="*/ 0 h 2452"/>
                <a:gd name="T10" fmla="*/ 5047 w 5047"/>
                <a:gd name="T11" fmla="*/ 2308 h 2452"/>
                <a:gd name="T12" fmla="*/ 5047 w 5047"/>
                <a:gd name="T13" fmla="*/ 2308 h 2452"/>
                <a:gd name="T14" fmla="*/ 5047 w 5047"/>
                <a:gd name="T15" fmla="*/ 2308 h 2452"/>
                <a:gd name="T16" fmla="*/ 5047 w 5047"/>
                <a:gd name="T17" fmla="*/ 2308 h 2452"/>
                <a:gd name="T18" fmla="*/ 5047 w 5047"/>
                <a:gd name="T19" fmla="*/ 2308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47" h="2452">
                  <a:moveTo>
                    <a:pt x="5047" y="2308"/>
                  </a:moveTo>
                  <a:lnTo>
                    <a:pt x="5047" y="2452"/>
                  </a:lnTo>
                  <a:lnTo>
                    <a:pt x="0" y="2452"/>
                  </a:lnTo>
                  <a:lnTo>
                    <a:pt x="1096" y="0"/>
                  </a:lnTo>
                  <a:lnTo>
                    <a:pt x="4182" y="0"/>
                  </a:lnTo>
                  <a:lnTo>
                    <a:pt x="5047" y="2308"/>
                  </a:lnTo>
                  <a:lnTo>
                    <a:pt x="5047" y="2308"/>
                  </a:lnTo>
                  <a:lnTo>
                    <a:pt x="5047" y="2308"/>
                  </a:lnTo>
                  <a:lnTo>
                    <a:pt x="5047" y="2308"/>
                  </a:lnTo>
                  <a:lnTo>
                    <a:pt x="5047" y="2308"/>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1730">
              <a:extLst>
                <a:ext uri="{FF2B5EF4-FFF2-40B4-BE49-F238E27FC236}">
                  <a16:creationId xmlns:a16="http://schemas.microsoft.com/office/drawing/2014/main" id="{765A257C-5C96-F04A-BFD8-F2438461C200}"/>
                </a:ext>
              </a:extLst>
            </p:cNvPr>
            <p:cNvSpPr>
              <a:spLocks/>
            </p:cNvSpPr>
            <p:nvPr/>
          </p:nvSpPr>
          <p:spPr bwMode="gray">
            <a:xfrm>
              <a:off x="10033082" y="1067929"/>
              <a:ext cx="446932" cy="107816"/>
            </a:xfrm>
            <a:custGeom>
              <a:avLst/>
              <a:gdLst>
                <a:gd name="T0" fmla="*/ 13037 w 13037"/>
                <a:gd name="T1" fmla="*/ 0 h 3145"/>
                <a:gd name="T2" fmla="*/ 8941 w 13037"/>
                <a:gd name="T3" fmla="*/ 1443 h 3145"/>
                <a:gd name="T4" fmla="*/ 4009 w 13037"/>
                <a:gd name="T5" fmla="*/ 1472 h 3145"/>
                <a:gd name="T6" fmla="*/ 0 w 13037"/>
                <a:gd name="T7" fmla="*/ 0 h 3145"/>
                <a:gd name="T8" fmla="*/ 605 w 13037"/>
                <a:gd name="T9" fmla="*/ 3145 h 3145"/>
                <a:gd name="T10" fmla="*/ 12517 w 13037"/>
                <a:gd name="T11" fmla="*/ 3145 h 3145"/>
                <a:gd name="T12" fmla="*/ 13037 w 13037"/>
                <a:gd name="T13" fmla="*/ 0 h 3145"/>
              </a:gdLst>
              <a:ahLst/>
              <a:cxnLst>
                <a:cxn ang="0">
                  <a:pos x="T0" y="T1"/>
                </a:cxn>
                <a:cxn ang="0">
                  <a:pos x="T2" y="T3"/>
                </a:cxn>
                <a:cxn ang="0">
                  <a:pos x="T4" y="T5"/>
                </a:cxn>
                <a:cxn ang="0">
                  <a:pos x="T6" y="T7"/>
                </a:cxn>
                <a:cxn ang="0">
                  <a:pos x="T8" y="T9"/>
                </a:cxn>
                <a:cxn ang="0">
                  <a:pos x="T10" y="T11"/>
                </a:cxn>
                <a:cxn ang="0">
                  <a:pos x="T12" y="T13"/>
                </a:cxn>
              </a:cxnLst>
              <a:rect l="0" t="0" r="r" b="b"/>
              <a:pathLst>
                <a:path w="13037" h="3145">
                  <a:moveTo>
                    <a:pt x="13037" y="0"/>
                  </a:moveTo>
                  <a:lnTo>
                    <a:pt x="8941" y="1443"/>
                  </a:lnTo>
                  <a:lnTo>
                    <a:pt x="4009" y="1472"/>
                  </a:lnTo>
                  <a:lnTo>
                    <a:pt x="0" y="0"/>
                  </a:lnTo>
                  <a:lnTo>
                    <a:pt x="605" y="3145"/>
                  </a:lnTo>
                  <a:lnTo>
                    <a:pt x="12517" y="3145"/>
                  </a:lnTo>
                  <a:lnTo>
                    <a:pt x="13037" y="0"/>
                  </a:lnTo>
                  <a:close/>
                </a:path>
              </a:pathLst>
            </a:custGeom>
            <a:solidFill>
              <a:srgbClr val="B9B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1731">
              <a:extLst>
                <a:ext uri="{FF2B5EF4-FFF2-40B4-BE49-F238E27FC236}">
                  <a16:creationId xmlns:a16="http://schemas.microsoft.com/office/drawing/2014/main" id="{19C8D68A-3411-93A8-55FE-AD98A5858A60}"/>
                </a:ext>
              </a:extLst>
            </p:cNvPr>
            <p:cNvSpPr>
              <a:spLocks/>
            </p:cNvSpPr>
            <p:nvPr/>
          </p:nvSpPr>
          <p:spPr bwMode="gray">
            <a:xfrm>
              <a:off x="10281247" y="1115409"/>
              <a:ext cx="127563" cy="60336"/>
            </a:xfrm>
            <a:custGeom>
              <a:avLst/>
              <a:gdLst>
                <a:gd name="T0" fmla="*/ 3721 w 3721"/>
                <a:gd name="T1" fmla="*/ 1760 h 1760"/>
                <a:gd name="T2" fmla="*/ 0 w 3721"/>
                <a:gd name="T3" fmla="*/ 1760 h 1760"/>
                <a:gd name="T4" fmla="*/ 0 w 3721"/>
                <a:gd name="T5" fmla="*/ 1673 h 1760"/>
                <a:gd name="T6" fmla="*/ 635 w 3721"/>
                <a:gd name="T7" fmla="*/ 0 h 1760"/>
                <a:gd name="T8" fmla="*/ 2884 w 3721"/>
                <a:gd name="T9" fmla="*/ 0 h 1760"/>
                <a:gd name="T10" fmla="*/ 3721 w 3721"/>
                <a:gd name="T11" fmla="*/ 1760 h 1760"/>
                <a:gd name="T12" fmla="*/ 3721 w 3721"/>
                <a:gd name="T13" fmla="*/ 1760 h 1760"/>
                <a:gd name="T14" fmla="*/ 3721 w 3721"/>
                <a:gd name="T15" fmla="*/ 1760 h 1760"/>
                <a:gd name="T16" fmla="*/ 3721 w 3721"/>
                <a:gd name="T17" fmla="*/ 1760 h 1760"/>
                <a:gd name="T18" fmla="*/ 3721 w 3721"/>
                <a:gd name="T19" fmla="*/ 176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1" h="1760">
                  <a:moveTo>
                    <a:pt x="3721" y="1760"/>
                  </a:moveTo>
                  <a:lnTo>
                    <a:pt x="0" y="1760"/>
                  </a:lnTo>
                  <a:lnTo>
                    <a:pt x="0" y="1673"/>
                  </a:lnTo>
                  <a:lnTo>
                    <a:pt x="635" y="0"/>
                  </a:lnTo>
                  <a:lnTo>
                    <a:pt x="2884" y="0"/>
                  </a:lnTo>
                  <a:lnTo>
                    <a:pt x="3721" y="1760"/>
                  </a:lnTo>
                  <a:lnTo>
                    <a:pt x="3721" y="1760"/>
                  </a:lnTo>
                  <a:lnTo>
                    <a:pt x="3721" y="1760"/>
                  </a:lnTo>
                  <a:lnTo>
                    <a:pt x="3721" y="1760"/>
                  </a:lnTo>
                  <a:lnTo>
                    <a:pt x="3721" y="1760"/>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732">
              <a:extLst>
                <a:ext uri="{FF2B5EF4-FFF2-40B4-BE49-F238E27FC236}">
                  <a16:creationId xmlns:a16="http://schemas.microsoft.com/office/drawing/2014/main" id="{569F60CC-5FE5-3DC0-AFF4-CF1C94EFAC8D}"/>
                </a:ext>
              </a:extLst>
            </p:cNvPr>
            <p:cNvSpPr>
              <a:spLocks/>
            </p:cNvSpPr>
            <p:nvPr/>
          </p:nvSpPr>
          <p:spPr bwMode="gray">
            <a:xfrm>
              <a:off x="10107233" y="1114415"/>
              <a:ext cx="128522" cy="60336"/>
            </a:xfrm>
            <a:custGeom>
              <a:avLst/>
              <a:gdLst>
                <a:gd name="T0" fmla="*/ 3749 w 3749"/>
                <a:gd name="T1" fmla="*/ 1673 h 1760"/>
                <a:gd name="T2" fmla="*/ 3749 w 3749"/>
                <a:gd name="T3" fmla="*/ 1760 h 1760"/>
                <a:gd name="T4" fmla="*/ 0 w 3749"/>
                <a:gd name="T5" fmla="*/ 1760 h 1760"/>
                <a:gd name="T6" fmla="*/ 807 w 3749"/>
                <a:gd name="T7" fmla="*/ 0 h 1760"/>
                <a:gd name="T8" fmla="*/ 3086 w 3749"/>
                <a:gd name="T9" fmla="*/ 0 h 1760"/>
                <a:gd name="T10" fmla="*/ 3749 w 3749"/>
                <a:gd name="T11" fmla="*/ 1673 h 1760"/>
                <a:gd name="T12" fmla="*/ 3749 w 3749"/>
                <a:gd name="T13" fmla="*/ 1673 h 1760"/>
                <a:gd name="T14" fmla="*/ 3749 w 3749"/>
                <a:gd name="T15" fmla="*/ 1673 h 1760"/>
                <a:gd name="T16" fmla="*/ 3749 w 3749"/>
                <a:gd name="T17" fmla="*/ 1673 h 1760"/>
                <a:gd name="T18" fmla="*/ 3749 w 3749"/>
                <a:gd name="T19" fmla="*/ 1673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49" h="1760">
                  <a:moveTo>
                    <a:pt x="3749" y="1673"/>
                  </a:moveTo>
                  <a:lnTo>
                    <a:pt x="3749" y="1760"/>
                  </a:lnTo>
                  <a:lnTo>
                    <a:pt x="0" y="1760"/>
                  </a:lnTo>
                  <a:lnTo>
                    <a:pt x="807" y="0"/>
                  </a:lnTo>
                  <a:lnTo>
                    <a:pt x="3086" y="0"/>
                  </a:lnTo>
                  <a:lnTo>
                    <a:pt x="3749" y="1673"/>
                  </a:lnTo>
                  <a:lnTo>
                    <a:pt x="3749" y="1673"/>
                  </a:lnTo>
                  <a:lnTo>
                    <a:pt x="3749" y="1673"/>
                  </a:lnTo>
                  <a:lnTo>
                    <a:pt x="3749" y="1673"/>
                  </a:lnTo>
                  <a:lnTo>
                    <a:pt x="3749" y="1673"/>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1733">
              <a:extLst>
                <a:ext uri="{FF2B5EF4-FFF2-40B4-BE49-F238E27FC236}">
                  <a16:creationId xmlns:a16="http://schemas.microsoft.com/office/drawing/2014/main" id="{663876FF-9DD9-5978-414E-0B25633D6475}"/>
                </a:ext>
              </a:extLst>
            </p:cNvPr>
            <p:cNvSpPr>
              <a:spLocks/>
            </p:cNvSpPr>
            <p:nvPr/>
          </p:nvSpPr>
          <p:spPr bwMode="gray">
            <a:xfrm>
              <a:off x="9883750" y="642697"/>
              <a:ext cx="751491" cy="434144"/>
            </a:xfrm>
            <a:custGeom>
              <a:avLst/>
              <a:gdLst>
                <a:gd name="T0" fmla="*/ 0 w 760"/>
                <a:gd name="T1" fmla="*/ 22 h 439"/>
                <a:gd name="T2" fmla="*/ 22 w 760"/>
                <a:gd name="T3" fmla="*/ 0 h 439"/>
                <a:gd name="T4" fmla="*/ 738 w 760"/>
                <a:gd name="T5" fmla="*/ 0 h 439"/>
                <a:gd name="T6" fmla="*/ 760 w 760"/>
                <a:gd name="T7" fmla="*/ 22 h 439"/>
                <a:gd name="T8" fmla="*/ 760 w 760"/>
                <a:gd name="T9" fmla="*/ 417 h 439"/>
                <a:gd name="T10" fmla="*/ 738 w 760"/>
                <a:gd name="T11" fmla="*/ 439 h 439"/>
                <a:gd name="T12" fmla="*/ 22 w 760"/>
                <a:gd name="T13" fmla="*/ 439 h 439"/>
                <a:gd name="T14" fmla="*/ 0 w 760"/>
                <a:gd name="T15" fmla="*/ 417 h 439"/>
                <a:gd name="T16" fmla="*/ 0 w 760"/>
                <a:gd name="T17" fmla="*/ 22 h 439"/>
                <a:gd name="T18" fmla="*/ 0 w 760"/>
                <a:gd name="T19" fmla="*/ 22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0" h="439">
                  <a:moveTo>
                    <a:pt x="0" y="22"/>
                  </a:moveTo>
                  <a:cubicBezTo>
                    <a:pt x="0" y="10"/>
                    <a:pt x="10" y="0"/>
                    <a:pt x="22" y="0"/>
                  </a:cubicBezTo>
                  <a:cubicBezTo>
                    <a:pt x="738" y="0"/>
                    <a:pt x="738" y="0"/>
                    <a:pt x="738" y="0"/>
                  </a:cubicBezTo>
                  <a:cubicBezTo>
                    <a:pt x="751" y="0"/>
                    <a:pt x="760" y="10"/>
                    <a:pt x="760" y="22"/>
                  </a:cubicBezTo>
                  <a:cubicBezTo>
                    <a:pt x="760" y="417"/>
                    <a:pt x="760" y="417"/>
                    <a:pt x="760" y="417"/>
                  </a:cubicBezTo>
                  <a:cubicBezTo>
                    <a:pt x="760" y="429"/>
                    <a:pt x="751" y="439"/>
                    <a:pt x="738" y="439"/>
                  </a:cubicBezTo>
                  <a:cubicBezTo>
                    <a:pt x="22" y="439"/>
                    <a:pt x="22" y="439"/>
                    <a:pt x="22" y="439"/>
                  </a:cubicBezTo>
                  <a:cubicBezTo>
                    <a:pt x="10" y="439"/>
                    <a:pt x="0" y="429"/>
                    <a:pt x="0" y="417"/>
                  </a:cubicBezTo>
                  <a:cubicBezTo>
                    <a:pt x="0" y="22"/>
                    <a:pt x="0" y="22"/>
                    <a:pt x="0" y="22"/>
                  </a:cubicBezTo>
                  <a:cubicBezTo>
                    <a:pt x="0" y="22"/>
                    <a:pt x="0" y="22"/>
                    <a:pt x="0" y="22"/>
                  </a:cubicBezTo>
                  <a:close/>
                </a:path>
              </a:pathLst>
            </a:custGeom>
            <a:solidFill>
              <a:srgbClr val="C5C5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1734">
              <a:extLst>
                <a:ext uri="{FF2B5EF4-FFF2-40B4-BE49-F238E27FC236}">
                  <a16:creationId xmlns:a16="http://schemas.microsoft.com/office/drawing/2014/main" id="{C0E0C3F0-ABD6-A452-DE79-47AE14B2C319}"/>
                </a:ext>
              </a:extLst>
            </p:cNvPr>
            <p:cNvSpPr>
              <a:spLocks/>
            </p:cNvSpPr>
            <p:nvPr/>
          </p:nvSpPr>
          <p:spPr bwMode="gray">
            <a:xfrm>
              <a:off x="9900582" y="1174751"/>
              <a:ext cx="718821" cy="40556"/>
            </a:xfrm>
            <a:custGeom>
              <a:avLst/>
              <a:gdLst>
                <a:gd name="T0" fmla="*/ 0 w 727"/>
                <a:gd name="T1" fmla="*/ 0 h 41"/>
                <a:gd name="T2" fmla="*/ 727 w 727"/>
                <a:gd name="T3" fmla="*/ 0 h 41"/>
                <a:gd name="T4" fmla="*/ 703 w 727"/>
                <a:gd name="T5" fmla="*/ 41 h 41"/>
                <a:gd name="T6" fmla="*/ 24 w 727"/>
                <a:gd name="T7" fmla="*/ 41 h 41"/>
                <a:gd name="T8" fmla="*/ 0 w 727"/>
                <a:gd name="T9" fmla="*/ 0 h 41"/>
              </a:gdLst>
              <a:ahLst/>
              <a:cxnLst>
                <a:cxn ang="0">
                  <a:pos x="T0" y="T1"/>
                </a:cxn>
                <a:cxn ang="0">
                  <a:pos x="T2" y="T3"/>
                </a:cxn>
                <a:cxn ang="0">
                  <a:pos x="T4" y="T5"/>
                </a:cxn>
                <a:cxn ang="0">
                  <a:pos x="T6" y="T7"/>
                </a:cxn>
                <a:cxn ang="0">
                  <a:pos x="T8" y="T9"/>
                </a:cxn>
              </a:cxnLst>
              <a:rect l="0" t="0" r="r" b="b"/>
              <a:pathLst>
                <a:path w="727" h="41">
                  <a:moveTo>
                    <a:pt x="0" y="0"/>
                  </a:moveTo>
                  <a:cubicBezTo>
                    <a:pt x="727" y="0"/>
                    <a:pt x="727" y="0"/>
                    <a:pt x="727" y="0"/>
                  </a:cubicBezTo>
                  <a:cubicBezTo>
                    <a:pt x="727" y="23"/>
                    <a:pt x="716" y="41"/>
                    <a:pt x="703" y="41"/>
                  </a:cubicBezTo>
                  <a:cubicBezTo>
                    <a:pt x="24" y="41"/>
                    <a:pt x="24" y="41"/>
                    <a:pt x="24" y="41"/>
                  </a:cubicBezTo>
                  <a:cubicBezTo>
                    <a:pt x="10" y="41"/>
                    <a:pt x="0" y="23"/>
                    <a:pt x="0" y="0"/>
                  </a:cubicBezTo>
                  <a:close/>
                </a:path>
              </a:pathLst>
            </a:custGeom>
            <a:solidFill>
              <a:srgbClr val="555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735">
              <a:extLst>
                <a:ext uri="{FF2B5EF4-FFF2-40B4-BE49-F238E27FC236}">
                  <a16:creationId xmlns:a16="http://schemas.microsoft.com/office/drawing/2014/main" id="{A6C4B9EE-F7CB-5DA4-A2B0-3ABC175DEFBF}"/>
                </a:ext>
              </a:extLst>
            </p:cNvPr>
            <p:cNvSpPr>
              <a:spLocks/>
            </p:cNvSpPr>
            <p:nvPr/>
          </p:nvSpPr>
          <p:spPr bwMode="gray">
            <a:xfrm>
              <a:off x="10177442" y="822677"/>
              <a:ext cx="164141" cy="115701"/>
            </a:xfrm>
            <a:custGeom>
              <a:avLst/>
              <a:gdLst>
                <a:gd name="T0" fmla="*/ 0 w 4788"/>
                <a:gd name="T1" fmla="*/ 0 h 3375"/>
                <a:gd name="T2" fmla="*/ 4788 w 4788"/>
                <a:gd name="T3" fmla="*/ 0 h 3375"/>
                <a:gd name="T4" fmla="*/ 4788 w 4788"/>
                <a:gd name="T5" fmla="*/ 3375 h 3375"/>
                <a:gd name="T6" fmla="*/ 0 w 4788"/>
                <a:gd name="T7" fmla="*/ 3375 h 3375"/>
                <a:gd name="T8" fmla="*/ 0 w 4788"/>
                <a:gd name="T9" fmla="*/ 0 h 3375"/>
                <a:gd name="T10" fmla="*/ 0 w 4788"/>
                <a:gd name="T11" fmla="*/ 0 h 3375"/>
                <a:gd name="T12" fmla="*/ 0 w 4788"/>
                <a:gd name="T13" fmla="*/ 0 h 3375"/>
                <a:gd name="T14" fmla="*/ 0 w 4788"/>
                <a:gd name="T15" fmla="*/ 0 h 33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88" h="3375">
                  <a:moveTo>
                    <a:pt x="0" y="0"/>
                  </a:moveTo>
                  <a:lnTo>
                    <a:pt x="4788" y="0"/>
                  </a:lnTo>
                  <a:lnTo>
                    <a:pt x="4788" y="3375"/>
                  </a:lnTo>
                  <a:lnTo>
                    <a:pt x="0" y="3375"/>
                  </a:lnTo>
                  <a:lnTo>
                    <a:pt x="0" y="0"/>
                  </a:lnTo>
                  <a:lnTo>
                    <a:pt x="0" y="0"/>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1736">
              <a:extLst>
                <a:ext uri="{FF2B5EF4-FFF2-40B4-BE49-F238E27FC236}">
                  <a16:creationId xmlns:a16="http://schemas.microsoft.com/office/drawing/2014/main" id="{B22D84C7-5035-83D6-B6AF-DD9875D9E8C0}"/>
                </a:ext>
              </a:extLst>
            </p:cNvPr>
            <p:cNvSpPr>
              <a:spLocks/>
            </p:cNvSpPr>
            <p:nvPr/>
          </p:nvSpPr>
          <p:spPr bwMode="gray">
            <a:xfrm>
              <a:off x="10147754" y="1174751"/>
              <a:ext cx="223484" cy="39562"/>
            </a:xfrm>
            <a:custGeom>
              <a:avLst/>
              <a:gdLst>
                <a:gd name="T0" fmla="*/ 0 w 6519"/>
                <a:gd name="T1" fmla="*/ 0 h 1154"/>
                <a:gd name="T2" fmla="*/ 6519 w 6519"/>
                <a:gd name="T3" fmla="*/ 0 h 1154"/>
                <a:gd name="T4" fmla="*/ 6519 w 6519"/>
                <a:gd name="T5" fmla="*/ 1154 h 1154"/>
                <a:gd name="T6" fmla="*/ 0 w 6519"/>
                <a:gd name="T7" fmla="*/ 1154 h 1154"/>
                <a:gd name="T8" fmla="*/ 0 w 6519"/>
                <a:gd name="T9" fmla="*/ 0 h 1154"/>
                <a:gd name="T10" fmla="*/ 0 w 6519"/>
                <a:gd name="T11" fmla="*/ 0 h 1154"/>
                <a:gd name="T12" fmla="*/ 0 w 6519"/>
                <a:gd name="T13" fmla="*/ 0 h 1154"/>
                <a:gd name="T14" fmla="*/ 0 w 6519"/>
                <a:gd name="T15" fmla="*/ 0 h 1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19" h="1154">
                  <a:moveTo>
                    <a:pt x="0" y="0"/>
                  </a:moveTo>
                  <a:lnTo>
                    <a:pt x="6519" y="0"/>
                  </a:lnTo>
                  <a:lnTo>
                    <a:pt x="6519" y="1154"/>
                  </a:lnTo>
                  <a:lnTo>
                    <a:pt x="0" y="1154"/>
                  </a:lnTo>
                  <a:lnTo>
                    <a:pt x="0" y="0"/>
                  </a:lnTo>
                  <a:lnTo>
                    <a:pt x="0" y="0"/>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1737">
              <a:extLst>
                <a:ext uri="{FF2B5EF4-FFF2-40B4-BE49-F238E27FC236}">
                  <a16:creationId xmlns:a16="http://schemas.microsoft.com/office/drawing/2014/main" id="{79AB3015-F1BB-A3A8-0F10-A85A756611DA}"/>
                </a:ext>
              </a:extLst>
            </p:cNvPr>
            <p:cNvSpPr>
              <a:spLocks/>
            </p:cNvSpPr>
            <p:nvPr/>
          </p:nvSpPr>
          <p:spPr bwMode="gray">
            <a:xfrm>
              <a:off x="10204113" y="923568"/>
              <a:ext cx="110764" cy="290744"/>
            </a:xfrm>
            <a:custGeom>
              <a:avLst/>
              <a:gdLst>
                <a:gd name="T0" fmla="*/ 0 w 3231"/>
                <a:gd name="T1" fmla="*/ 0 h 8481"/>
                <a:gd name="T2" fmla="*/ 3231 w 3231"/>
                <a:gd name="T3" fmla="*/ 0 h 8481"/>
                <a:gd name="T4" fmla="*/ 3231 w 3231"/>
                <a:gd name="T5" fmla="*/ 8481 h 8481"/>
                <a:gd name="T6" fmla="*/ 0 w 3231"/>
                <a:gd name="T7" fmla="*/ 8481 h 8481"/>
                <a:gd name="T8" fmla="*/ 0 w 3231"/>
                <a:gd name="T9" fmla="*/ 0 h 8481"/>
                <a:gd name="T10" fmla="*/ 0 w 3231"/>
                <a:gd name="T11" fmla="*/ 0 h 8481"/>
                <a:gd name="T12" fmla="*/ 0 w 3231"/>
                <a:gd name="T13" fmla="*/ 0 h 8481"/>
                <a:gd name="T14" fmla="*/ 0 w 3231"/>
                <a:gd name="T15" fmla="*/ 0 h 84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1" h="8481">
                  <a:moveTo>
                    <a:pt x="0" y="0"/>
                  </a:moveTo>
                  <a:lnTo>
                    <a:pt x="3231" y="0"/>
                  </a:lnTo>
                  <a:lnTo>
                    <a:pt x="3231" y="8481"/>
                  </a:lnTo>
                  <a:lnTo>
                    <a:pt x="0" y="8481"/>
                  </a:lnTo>
                  <a:lnTo>
                    <a:pt x="0" y="0"/>
                  </a:lnTo>
                  <a:lnTo>
                    <a:pt x="0" y="0"/>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1738">
              <a:extLst>
                <a:ext uri="{FF2B5EF4-FFF2-40B4-BE49-F238E27FC236}">
                  <a16:creationId xmlns:a16="http://schemas.microsoft.com/office/drawing/2014/main" id="{753C0CB2-3199-934E-C00F-BC1C364BD4D9}"/>
                </a:ext>
              </a:extLst>
            </p:cNvPr>
            <p:cNvSpPr>
              <a:spLocks noChangeArrowheads="1"/>
            </p:cNvSpPr>
            <p:nvPr/>
          </p:nvSpPr>
          <p:spPr bwMode="gray">
            <a:xfrm>
              <a:off x="9139217" y="1214313"/>
              <a:ext cx="1798595" cy="86047"/>
            </a:xfrm>
            <a:prstGeom prst="rect">
              <a:avLst/>
            </a:prstGeom>
            <a:solidFill>
              <a:srgbClr val="877D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Oval 1739">
              <a:extLst>
                <a:ext uri="{FF2B5EF4-FFF2-40B4-BE49-F238E27FC236}">
                  <a16:creationId xmlns:a16="http://schemas.microsoft.com/office/drawing/2014/main" id="{484F8D8F-F4AA-D6CF-618E-5BEB77D89A1E}"/>
                </a:ext>
              </a:extLst>
            </p:cNvPr>
            <p:cNvSpPr>
              <a:spLocks noChangeArrowheads="1"/>
            </p:cNvSpPr>
            <p:nvPr/>
          </p:nvSpPr>
          <p:spPr bwMode="gray">
            <a:xfrm>
              <a:off x="9378505" y="934435"/>
              <a:ext cx="185875" cy="185910"/>
            </a:xfrm>
            <a:prstGeom prst="ellipse">
              <a:avLst/>
            </a:prstGeom>
            <a:solidFill>
              <a:srgbClr val="647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740">
              <a:extLst>
                <a:ext uri="{FF2B5EF4-FFF2-40B4-BE49-F238E27FC236}">
                  <a16:creationId xmlns:a16="http://schemas.microsoft.com/office/drawing/2014/main" id="{02DD9F57-56CE-5533-49CB-A7D2788E2735}"/>
                </a:ext>
              </a:extLst>
            </p:cNvPr>
            <p:cNvSpPr>
              <a:spLocks/>
            </p:cNvSpPr>
            <p:nvPr/>
          </p:nvSpPr>
          <p:spPr bwMode="gray">
            <a:xfrm>
              <a:off x="9381453" y="1079825"/>
              <a:ext cx="179946" cy="133494"/>
            </a:xfrm>
            <a:custGeom>
              <a:avLst/>
              <a:gdLst>
                <a:gd name="T0" fmla="*/ 4442 w 5249"/>
                <a:gd name="T1" fmla="*/ 3894 h 3894"/>
                <a:gd name="T2" fmla="*/ 836 w 5249"/>
                <a:gd name="T3" fmla="*/ 3894 h 3894"/>
                <a:gd name="T4" fmla="*/ 0 w 5249"/>
                <a:gd name="T5" fmla="*/ 0 h 3894"/>
                <a:gd name="T6" fmla="*/ 5249 w 5249"/>
                <a:gd name="T7" fmla="*/ 0 h 3894"/>
                <a:gd name="T8" fmla="*/ 4442 w 5249"/>
                <a:gd name="T9" fmla="*/ 3894 h 3894"/>
                <a:gd name="T10" fmla="*/ 4442 w 5249"/>
                <a:gd name="T11" fmla="*/ 3894 h 3894"/>
                <a:gd name="T12" fmla="*/ 4442 w 5249"/>
                <a:gd name="T13" fmla="*/ 3894 h 3894"/>
              </a:gdLst>
              <a:ahLst/>
              <a:cxnLst>
                <a:cxn ang="0">
                  <a:pos x="T0" y="T1"/>
                </a:cxn>
                <a:cxn ang="0">
                  <a:pos x="T2" y="T3"/>
                </a:cxn>
                <a:cxn ang="0">
                  <a:pos x="T4" y="T5"/>
                </a:cxn>
                <a:cxn ang="0">
                  <a:pos x="T6" y="T7"/>
                </a:cxn>
                <a:cxn ang="0">
                  <a:pos x="T8" y="T9"/>
                </a:cxn>
                <a:cxn ang="0">
                  <a:pos x="T10" y="T11"/>
                </a:cxn>
                <a:cxn ang="0">
                  <a:pos x="T12" y="T13"/>
                </a:cxn>
              </a:cxnLst>
              <a:rect l="0" t="0" r="r" b="b"/>
              <a:pathLst>
                <a:path w="5249" h="3894">
                  <a:moveTo>
                    <a:pt x="4442" y="3894"/>
                  </a:moveTo>
                  <a:lnTo>
                    <a:pt x="836" y="3894"/>
                  </a:lnTo>
                  <a:lnTo>
                    <a:pt x="0" y="0"/>
                  </a:lnTo>
                  <a:lnTo>
                    <a:pt x="5249" y="0"/>
                  </a:lnTo>
                  <a:lnTo>
                    <a:pt x="4442" y="3894"/>
                  </a:lnTo>
                  <a:lnTo>
                    <a:pt x="4442" y="3894"/>
                  </a:lnTo>
                  <a:lnTo>
                    <a:pt x="4442" y="3894"/>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1741">
              <a:extLst>
                <a:ext uri="{FF2B5EF4-FFF2-40B4-BE49-F238E27FC236}">
                  <a16:creationId xmlns:a16="http://schemas.microsoft.com/office/drawing/2014/main" id="{B2C7F847-F12F-68A9-0038-2641251C37EF}"/>
                </a:ext>
              </a:extLst>
            </p:cNvPr>
            <p:cNvSpPr>
              <a:spLocks/>
            </p:cNvSpPr>
            <p:nvPr/>
          </p:nvSpPr>
          <p:spPr bwMode="gray">
            <a:xfrm>
              <a:off x="9370585" y="1058057"/>
              <a:ext cx="201714" cy="28694"/>
            </a:xfrm>
            <a:custGeom>
              <a:avLst/>
              <a:gdLst>
                <a:gd name="T0" fmla="*/ 0 w 5884"/>
                <a:gd name="T1" fmla="*/ 0 h 837"/>
                <a:gd name="T2" fmla="*/ 5884 w 5884"/>
                <a:gd name="T3" fmla="*/ 0 h 837"/>
                <a:gd name="T4" fmla="*/ 5884 w 5884"/>
                <a:gd name="T5" fmla="*/ 837 h 837"/>
                <a:gd name="T6" fmla="*/ 0 w 5884"/>
                <a:gd name="T7" fmla="*/ 837 h 837"/>
                <a:gd name="T8" fmla="*/ 0 w 5884"/>
                <a:gd name="T9" fmla="*/ 0 h 837"/>
                <a:gd name="T10" fmla="*/ 0 w 5884"/>
                <a:gd name="T11" fmla="*/ 0 h 837"/>
              </a:gdLst>
              <a:ahLst/>
              <a:cxnLst>
                <a:cxn ang="0">
                  <a:pos x="T0" y="T1"/>
                </a:cxn>
                <a:cxn ang="0">
                  <a:pos x="T2" y="T3"/>
                </a:cxn>
                <a:cxn ang="0">
                  <a:pos x="T4" y="T5"/>
                </a:cxn>
                <a:cxn ang="0">
                  <a:pos x="T6" y="T7"/>
                </a:cxn>
                <a:cxn ang="0">
                  <a:pos x="T8" y="T9"/>
                </a:cxn>
                <a:cxn ang="0">
                  <a:pos x="T10" y="T11"/>
                </a:cxn>
              </a:cxnLst>
              <a:rect l="0" t="0" r="r" b="b"/>
              <a:pathLst>
                <a:path w="5884" h="837">
                  <a:moveTo>
                    <a:pt x="0" y="0"/>
                  </a:moveTo>
                  <a:lnTo>
                    <a:pt x="5884" y="0"/>
                  </a:lnTo>
                  <a:lnTo>
                    <a:pt x="5884" y="837"/>
                  </a:lnTo>
                  <a:lnTo>
                    <a:pt x="0" y="837"/>
                  </a:lnTo>
                  <a:lnTo>
                    <a:pt x="0" y="0"/>
                  </a:lnTo>
                  <a:lnTo>
                    <a:pt x="0" y="0"/>
                  </a:lnTo>
                  <a:close/>
                </a:path>
              </a:pathLst>
            </a:custGeom>
            <a:solidFill>
              <a:srgbClr val="9B96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0" name="Group 89">
            <a:extLst>
              <a:ext uri="{FF2B5EF4-FFF2-40B4-BE49-F238E27FC236}">
                <a16:creationId xmlns:a16="http://schemas.microsoft.com/office/drawing/2014/main" id="{119A671E-1070-6D70-6481-ACAB0C1F20AB}"/>
              </a:ext>
            </a:extLst>
          </p:cNvPr>
          <p:cNvGrpSpPr/>
          <p:nvPr/>
        </p:nvGrpSpPr>
        <p:grpSpPr>
          <a:xfrm>
            <a:off x="1859102" y="1589422"/>
            <a:ext cx="1338354" cy="817189"/>
            <a:chOff x="2709191" y="1087689"/>
            <a:chExt cx="1691805" cy="1033003"/>
          </a:xfrm>
        </p:grpSpPr>
        <p:sp>
          <p:nvSpPr>
            <p:cNvPr id="91" name="Speech Bubble: Oval 90">
              <a:extLst>
                <a:ext uri="{FF2B5EF4-FFF2-40B4-BE49-F238E27FC236}">
                  <a16:creationId xmlns:a16="http://schemas.microsoft.com/office/drawing/2014/main" id="{34F2E045-AF3E-097D-67B1-F1A7D3F0B26B}"/>
                </a:ext>
              </a:extLst>
            </p:cNvPr>
            <p:cNvSpPr/>
            <p:nvPr/>
          </p:nvSpPr>
          <p:spPr>
            <a:xfrm>
              <a:off x="2709191" y="1087689"/>
              <a:ext cx="1691805" cy="1033003"/>
            </a:xfrm>
            <a:prstGeom prst="wedgeEllipseCallout">
              <a:avLst>
                <a:gd name="adj1" fmla="val -70824"/>
                <a:gd name="adj2" fmla="val 2444"/>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a:p>
          </p:txBody>
        </p:sp>
        <p:sp>
          <p:nvSpPr>
            <p:cNvPr id="92" name="TextBox 91">
              <a:extLst>
                <a:ext uri="{FF2B5EF4-FFF2-40B4-BE49-F238E27FC236}">
                  <a16:creationId xmlns:a16="http://schemas.microsoft.com/office/drawing/2014/main" id="{19EAE7B7-71D3-2E18-CAB7-5FFA2ED077E7}"/>
                </a:ext>
              </a:extLst>
            </p:cNvPr>
            <p:cNvSpPr txBox="1"/>
            <p:nvPr/>
          </p:nvSpPr>
          <p:spPr>
            <a:xfrm>
              <a:off x="2821214" y="1217706"/>
              <a:ext cx="1579782" cy="641944"/>
            </a:xfrm>
            <a:prstGeom prst="rect">
              <a:avLst/>
            </a:prstGeom>
            <a:noFill/>
          </p:spPr>
          <p:txBody>
            <a:bodyPr wrap="square" lIns="0" tIns="0" rIns="0" bIns="0" rtlCol="0">
              <a:spAutoFit/>
            </a:bodyPr>
            <a:lstStyle/>
            <a:p>
              <a:pPr algn="l"/>
              <a:r>
                <a:rPr lang="en-GB" sz="1100" dirty="0">
                  <a:solidFill>
                    <a:schemeClr val="tx1"/>
                  </a:solidFill>
                  <a:latin typeface="+mj-lt"/>
                </a:rPr>
                <a:t>… quickly find the commit that caused my failure?</a:t>
              </a:r>
            </a:p>
          </p:txBody>
        </p:sp>
      </p:grpSp>
      <p:grpSp>
        <p:nvGrpSpPr>
          <p:cNvPr id="93" name="Group 92">
            <a:extLst>
              <a:ext uri="{FF2B5EF4-FFF2-40B4-BE49-F238E27FC236}">
                <a16:creationId xmlns:a16="http://schemas.microsoft.com/office/drawing/2014/main" id="{C98E7F1A-12EA-9D6E-68A8-9B116D59B631}"/>
              </a:ext>
            </a:extLst>
          </p:cNvPr>
          <p:cNvGrpSpPr/>
          <p:nvPr/>
        </p:nvGrpSpPr>
        <p:grpSpPr>
          <a:xfrm>
            <a:off x="4841059" y="1598605"/>
            <a:ext cx="1347375" cy="837466"/>
            <a:chOff x="6478664" y="1099297"/>
            <a:chExt cx="1703208" cy="1058635"/>
          </a:xfrm>
        </p:grpSpPr>
        <p:sp>
          <p:nvSpPr>
            <p:cNvPr id="94" name="Speech Bubble: Oval 93">
              <a:extLst>
                <a:ext uri="{FF2B5EF4-FFF2-40B4-BE49-F238E27FC236}">
                  <a16:creationId xmlns:a16="http://schemas.microsoft.com/office/drawing/2014/main" id="{70A858D5-A27B-BBE8-F89E-B820D53B1CAB}"/>
                </a:ext>
              </a:extLst>
            </p:cNvPr>
            <p:cNvSpPr/>
            <p:nvPr/>
          </p:nvSpPr>
          <p:spPr>
            <a:xfrm>
              <a:off x="6478664" y="1099297"/>
              <a:ext cx="1691805" cy="1033003"/>
            </a:xfrm>
            <a:prstGeom prst="wedgeEllipseCallout">
              <a:avLst>
                <a:gd name="adj1" fmla="val -70824"/>
                <a:gd name="adj2" fmla="val 2444"/>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a:p>
          </p:txBody>
        </p:sp>
        <p:sp>
          <p:nvSpPr>
            <p:cNvPr id="95" name="TextBox 94">
              <a:extLst>
                <a:ext uri="{FF2B5EF4-FFF2-40B4-BE49-F238E27FC236}">
                  <a16:creationId xmlns:a16="http://schemas.microsoft.com/office/drawing/2014/main" id="{A22EFA19-7C42-B65C-7CD7-7D74A3A4ABA7}"/>
                </a:ext>
              </a:extLst>
            </p:cNvPr>
            <p:cNvSpPr txBox="1"/>
            <p:nvPr/>
          </p:nvSpPr>
          <p:spPr>
            <a:xfrm>
              <a:off x="6583785" y="1302004"/>
              <a:ext cx="1598087" cy="855928"/>
            </a:xfrm>
            <a:prstGeom prst="rect">
              <a:avLst/>
            </a:prstGeom>
            <a:noFill/>
          </p:spPr>
          <p:txBody>
            <a:bodyPr wrap="square" lIns="0" tIns="0" rIns="0" bIns="0" rtlCol="0">
              <a:spAutoFit/>
            </a:bodyPr>
            <a:lstStyle/>
            <a:p>
              <a:pPr algn="l"/>
              <a:r>
                <a:rPr lang="en-GB" sz="1100" dirty="0">
                  <a:solidFill>
                    <a:schemeClr val="tx1"/>
                  </a:solidFill>
                  <a:latin typeface="+mj-lt"/>
                </a:rPr>
                <a:t>… accelerate and automate failure </a:t>
              </a:r>
            </a:p>
            <a:p>
              <a:pPr algn="l"/>
              <a:r>
                <a:rPr lang="en-GB" sz="1100" dirty="0">
                  <a:solidFill>
                    <a:schemeClr val="tx1"/>
                  </a:solidFill>
                  <a:latin typeface="+mj-lt"/>
                </a:rPr>
                <a:t>      bucketing? </a:t>
              </a:r>
            </a:p>
            <a:p>
              <a:pPr algn="l"/>
              <a:endParaRPr lang="en-GB" sz="1100" dirty="0">
                <a:solidFill>
                  <a:schemeClr val="tx1"/>
                </a:solidFill>
                <a:latin typeface="+mj-lt"/>
              </a:endParaRPr>
            </a:p>
          </p:txBody>
        </p:sp>
      </p:grpSp>
      <p:grpSp>
        <p:nvGrpSpPr>
          <p:cNvPr id="96" name="Group 95">
            <a:extLst>
              <a:ext uri="{FF2B5EF4-FFF2-40B4-BE49-F238E27FC236}">
                <a16:creationId xmlns:a16="http://schemas.microsoft.com/office/drawing/2014/main" id="{9777CA66-0774-FE67-6988-351B806828D7}"/>
              </a:ext>
            </a:extLst>
          </p:cNvPr>
          <p:cNvGrpSpPr/>
          <p:nvPr/>
        </p:nvGrpSpPr>
        <p:grpSpPr>
          <a:xfrm>
            <a:off x="6688651" y="1797443"/>
            <a:ext cx="1422047" cy="1452448"/>
            <a:chOff x="8814194" y="1312510"/>
            <a:chExt cx="1797601" cy="1836031"/>
          </a:xfrm>
        </p:grpSpPr>
        <p:pic>
          <p:nvPicPr>
            <p:cNvPr id="97" name="Picture 96">
              <a:extLst>
                <a:ext uri="{FF2B5EF4-FFF2-40B4-BE49-F238E27FC236}">
                  <a16:creationId xmlns:a16="http://schemas.microsoft.com/office/drawing/2014/main" id="{52FD3618-469B-8A12-1247-B45DE01D2247}"/>
                </a:ext>
              </a:extLst>
            </p:cNvPr>
            <p:cNvPicPr>
              <a:picLocks noChangeAspect="1"/>
            </p:cNvPicPr>
            <p:nvPr/>
          </p:nvPicPr>
          <p:blipFill rotWithShape="1">
            <a:blip r:embed="rId3"/>
            <a:srcRect b="44641"/>
            <a:stretch/>
          </p:blipFill>
          <p:spPr>
            <a:xfrm>
              <a:off x="9721438" y="1312510"/>
              <a:ext cx="420660" cy="216000"/>
            </a:xfrm>
            <a:prstGeom prst="rect">
              <a:avLst/>
            </a:prstGeom>
          </p:spPr>
        </p:pic>
        <p:grpSp>
          <p:nvGrpSpPr>
            <p:cNvPr id="98" name="Gruppieren 653">
              <a:extLst>
                <a:ext uri="{FF2B5EF4-FFF2-40B4-BE49-F238E27FC236}">
                  <a16:creationId xmlns:a16="http://schemas.microsoft.com/office/drawing/2014/main" id="{5E367EED-14B6-BE30-CBB9-A7C27ACD6800}"/>
                </a:ext>
              </a:extLst>
            </p:cNvPr>
            <p:cNvGrpSpPr>
              <a:grpSpLocks/>
            </p:cNvGrpSpPr>
            <p:nvPr/>
          </p:nvGrpSpPr>
          <p:grpSpPr bwMode="gray">
            <a:xfrm>
              <a:off x="8814194" y="1415904"/>
              <a:ext cx="1797601" cy="1732637"/>
              <a:chOff x="6985634" y="330185"/>
              <a:chExt cx="1797601" cy="1732637"/>
            </a:xfrm>
          </p:grpSpPr>
          <p:sp>
            <p:nvSpPr>
              <p:cNvPr id="99" name="Freeform 1767">
                <a:extLst>
                  <a:ext uri="{FF2B5EF4-FFF2-40B4-BE49-F238E27FC236}">
                    <a16:creationId xmlns:a16="http://schemas.microsoft.com/office/drawing/2014/main" id="{FB7C252D-7B83-2192-207B-0C545508F2D3}"/>
                  </a:ext>
                </a:extLst>
              </p:cNvPr>
              <p:cNvSpPr>
                <a:spLocks/>
              </p:cNvSpPr>
              <p:nvPr/>
            </p:nvSpPr>
            <p:spPr bwMode="gray">
              <a:xfrm>
                <a:off x="8468802" y="1169814"/>
                <a:ext cx="116662" cy="45492"/>
              </a:xfrm>
              <a:custGeom>
                <a:avLst/>
                <a:gdLst>
                  <a:gd name="T0" fmla="*/ 117 w 118"/>
                  <a:gd name="T1" fmla="*/ 46 h 46"/>
                  <a:gd name="T2" fmla="*/ 118 w 118"/>
                  <a:gd name="T3" fmla="*/ 36 h 46"/>
                  <a:gd name="T4" fmla="*/ 82 w 118"/>
                  <a:gd name="T5" fmla="*/ 0 h 46"/>
                  <a:gd name="T6" fmla="*/ 36 w 118"/>
                  <a:gd name="T7" fmla="*/ 0 h 46"/>
                  <a:gd name="T8" fmla="*/ 0 w 118"/>
                  <a:gd name="T9" fmla="*/ 36 h 46"/>
                  <a:gd name="T10" fmla="*/ 1 w 118"/>
                  <a:gd name="T11" fmla="*/ 46 h 46"/>
                  <a:gd name="T12" fmla="*/ 117 w 11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118" h="46">
                    <a:moveTo>
                      <a:pt x="117" y="46"/>
                    </a:moveTo>
                    <a:cubicBezTo>
                      <a:pt x="118" y="43"/>
                      <a:pt x="118" y="40"/>
                      <a:pt x="118" y="36"/>
                    </a:cubicBezTo>
                    <a:cubicBezTo>
                      <a:pt x="118" y="16"/>
                      <a:pt x="102" y="0"/>
                      <a:pt x="82" y="0"/>
                    </a:cubicBezTo>
                    <a:cubicBezTo>
                      <a:pt x="36" y="0"/>
                      <a:pt x="36" y="0"/>
                      <a:pt x="36" y="0"/>
                    </a:cubicBezTo>
                    <a:cubicBezTo>
                      <a:pt x="16" y="0"/>
                      <a:pt x="0" y="16"/>
                      <a:pt x="0" y="36"/>
                    </a:cubicBezTo>
                    <a:cubicBezTo>
                      <a:pt x="0" y="40"/>
                      <a:pt x="0" y="43"/>
                      <a:pt x="1" y="46"/>
                    </a:cubicBezTo>
                    <a:lnTo>
                      <a:pt x="117" y="46"/>
                    </a:ln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768">
                <a:extLst>
                  <a:ext uri="{FF2B5EF4-FFF2-40B4-BE49-F238E27FC236}">
                    <a16:creationId xmlns:a16="http://schemas.microsoft.com/office/drawing/2014/main" id="{B2CFC2B1-FCC2-97C4-3824-9F6C95D37276}"/>
                  </a:ext>
                </a:extLst>
              </p:cNvPr>
              <p:cNvSpPr>
                <a:spLocks/>
              </p:cNvSpPr>
              <p:nvPr/>
            </p:nvSpPr>
            <p:spPr bwMode="gray">
              <a:xfrm>
                <a:off x="7836954" y="1497138"/>
                <a:ext cx="534933" cy="55400"/>
              </a:xfrm>
              <a:custGeom>
                <a:avLst/>
                <a:gdLst>
                  <a:gd name="T0" fmla="*/ 486 w 541"/>
                  <a:gd name="T1" fmla="*/ 0 h 56"/>
                  <a:gd name="T2" fmla="*/ 56 w 541"/>
                  <a:gd name="T3" fmla="*/ 0 h 56"/>
                  <a:gd name="T4" fmla="*/ 0 w 541"/>
                  <a:gd name="T5" fmla="*/ 56 h 56"/>
                  <a:gd name="T6" fmla="*/ 541 w 541"/>
                  <a:gd name="T7" fmla="*/ 56 h 56"/>
                  <a:gd name="T8" fmla="*/ 486 w 541"/>
                  <a:gd name="T9" fmla="*/ 0 h 56"/>
                </a:gdLst>
                <a:ahLst/>
                <a:cxnLst>
                  <a:cxn ang="0">
                    <a:pos x="T0" y="T1"/>
                  </a:cxn>
                  <a:cxn ang="0">
                    <a:pos x="T2" y="T3"/>
                  </a:cxn>
                  <a:cxn ang="0">
                    <a:pos x="T4" y="T5"/>
                  </a:cxn>
                  <a:cxn ang="0">
                    <a:pos x="T6" y="T7"/>
                  </a:cxn>
                  <a:cxn ang="0">
                    <a:pos x="T8" y="T9"/>
                  </a:cxn>
                </a:cxnLst>
                <a:rect l="0" t="0" r="r" b="b"/>
                <a:pathLst>
                  <a:path w="541" h="56">
                    <a:moveTo>
                      <a:pt x="486" y="0"/>
                    </a:moveTo>
                    <a:cubicBezTo>
                      <a:pt x="56" y="0"/>
                      <a:pt x="56" y="0"/>
                      <a:pt x="56" y="0"/>
                    </a:cubicBezTo>
                    <a:cubicBezTo>
                      <a:pt x="25" y="0"/>
                      <a:pt x="0" y="25"/>
                      <a:pt x="0" y="56"/>
                    </a:cubicBezTo>
                    <a:cubicBezTo>
                      <a:pt x="541" y="56"/>
                      <a:pt x="541" y="56"/>
                      <a:pt x="541" y="56"/>
                    </a:cubicBezTo>
                    <a:cubicBezTo>
                      <a:pt x="541" y="25"/>
                      <a:pt x="516" y="0"/>
                      <a:pt x="486" y="0"/>
                    </a:cubicBezTo>
                    <a:close/>
                  </a:path>
                </a:pathLst>
              </a:custGeom>
              <a:solidFill>
                <a:srgbClr val="6978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1769">
                <a:extLst>
                  <a:ext uri="{FF2B5EF4-FFF2-40B4-BE49-F238E27FC236}">
                    <a16:creationId xmlns:a16="http://schemas.microsoft.com/office/drawing/2014/main" id="{306B8D72-39FE-0CEF-E672-F1B3A633BDD4}"/>
                  </a:ext>
                </a:extLst>
              </p:cNvPr>
              <p:cNvSpPr>
                <a:spLocks/>
              </p:cNvSpPr>
              <p:nvPr/>
            </p:nvSpPr>
            <p:spPr bwMode="gray">
              <a:xfrm>
                <a:off x="7836954" y="1552536"/>
                <a:ext cx="534933" cy="37573"/>
              </a:xfrm>
              <a:custGeom>
                <a:avLst/>
                <a:gdLst>
                  <a:gd name="T0" fmla="*/ 0 w 15604"/>
                  <a:gd name="T1" fmla="*/ 0 h 1096"/>
                  <a:gd name="T2" fmla="*/ 15604 w 15604"/>
                  <a:gd name="T3" fmla="*/ 0 h 1096"/>
                  <a:gd name="T4" fmla="*/ 15604 w 15604"/>
                  <a:gd name="T5" fmla="*/ 1096 h 1096"/>
                  <a:gd name="T6" fmla="*/ 0 w 15604"/>
                  <a:gd name="T7" fmla="*/ 1096 h 1096"/>
                  <a:gd name="T8" fmla="*/ 0 w 15604"/>
                  <a:gd name="T9" fmla="*/ 0 h 1096"/>
                  <a:gd name="T10" fmla="*/ 0 w 15604"/>
                  <a:gd name="T11" fmla="*/ 0 h 1096"/>
                </a:gdLst>
                <a:ahLst/>
                <a:cxnLst>
                  <a:cxn ang="0">
                    <a:pos x="T0" y="T1"/>
                  </a:cxn>
                  <a:cxn ang="0">
                    <a:pos x="T2" y="T3"/>
                  </a:cxn>
                  <a:cxn ang="0">
                    <a:pos x="T4" y="T5"/>
                  </a:cxn>
                  <a:cxn ang="0">
                    <a:pos x="T6" y="T7"/>
                  </a:cxn>
                  <a:cxn ang="0">
                    <a:pos x="T8" y="T9"/>
                  </a:cxn>
                  <a:cxn ang="0">
                    <a:pos x="T10" y="T11"/>
                  </a:cxn>
                </a:cxnLst>
                <a:rect l="0" t="0" r="r" b="b"/>
                <a:pathLst>
                  <a:path w="15604" h="1096">
                    <a:moveTo>
                      <a:pt x="0" y="0"/>
                    </a:moveTo>
                    <a:lnTo>
                      <a:pt x="15604" y="0"/>
                    </a:lnTo>
                    <a:lnTo>
                      <a:pt x="15604" y="1096"/>
                    </a:lnTo>
                    <a:lnTo>
                      <a:pt x="0" y="1096"/>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770">
                <a:extLst>
                  <a:ext uri="{FF2B5EF4-FFF2-40B4-BE49-F238E27FC236}">
                    <a16:creationId xmlns:a16="http://schemas.microsoft.com/office/drawing/2014/main" id="{96A958D9-038E-3513-1373-9CCDBCDFCFB9}"/>
                  </a:ext>
                </a:extLst>
              </p:cNvPr>
              <p:cNvSpPr>
                <a:spLocks/>
              </p:cNvSpPr>
              <p:nvPr/>
            </p:nvSpPr>
            <p:spPr bwMode="gray">
              <a:xfrm>
                <a:off x="7852792" y="1838345"/>
                <a:ext cx="504285" cy="22728"/>
              </a:xfrm>
              <a:custGeom>
                <a:avLst/>
                <a:gdLst>
                  <a:gd name="T0" fmla="*/ 0 w 14710"/>
                  <a:gd name="T1" fmla="*/ 0 h 663"/>
                  <a:gd name="T2" fmla="*/ 14710 w 14710"/>
                  <a:gd name="T3" fmla="*/ 0 h 663"/>
                  <a:gd name="T4" fmla="*/ 14710 w 14710"/>
                  <a:gd name="T5" fmla="*/ 663 h 663"/>
                  <a:gd name="T6" fmla="*/ 0 w 14710"/>
                  <a:gd name="T7" fmla="*/ 663 h 663"/>
                  <a:gd name="T8" fmla="*/ 0 w 14710"/>
                  <a:gd name="T9" fmla="*/ 0 h 663"/>
                  <a:gd name="T10" fmla="*/ 0 w 14710"/>
                  <a:gd name="T11" fmla="*/ 0 h 663"/>
                </a:gdLst>
                <a:ahLst/>
                <a:cxnLst>
                  <a:cxn ang="0">
                    <a:pos x="T0" y="T1"/>
                  </a:cxn>
                  <a:cxn ang="0">
                    <a:pos x="T2" y="T3"/>
                  </a:cxn>
                  <a:cxn ang="0">
                    <a:pos x="T4" y="T5"/>
                  </a:cxn>
                  <a:cxn ang="0">
                    <a:pos x="T6" y="T7"/>
                  </a:cxn>
                  <a:cxn ang="0">
                    <a:pos x="T8" y="T9"/>
                  </a:cxn>
                  <a:cxn ang="0">
                    <a:pos x="T10" y="T11"/>
                  </a:cxn>
                </a:cxnLst>
                <a:rect l="0" t="0" r="r" b="b"/>
                <a:pathLst>
                  <a:path w="14710" h="663">
                    <a:moveTo>
                      <a:pt x="0" y="0"/>
                    </a:moveTo>
                    <a:lnTo>
                      <a:pt x="14710" y="0"/>
                    </a:lnTo>
                    <a:lnTo>
                      <a:pt x="14710" y="663"/>
                    </a:lnTo>
                    <a:lnTo>
                      <a:pt x="0" y="663"/>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771">
                <a:extLst>
                  <a:ext uri="{FF2B5EF4-FFF2-40B4-BE49-F238E27FC236}">
                    <a16:creationId xmlns:a16="http://schemas.microsoft.com/office/drawing/2014/main" id="{47C01CC9-86E8-06E0-67EC-48D127DC6595}"/>
                  </a:ext>
                </a:extLst>
              </p:cNvPr>
              <p:cNvSpPr>
                <a:spLocks/>
              </p:cNvSpPr>
              <p:nvPr/>
            </p:nvSpPr>
            <p:spPr bwMode="gray">
              <a:xfrm>
                <a:off x="7836954" y="1177734"/>
                <a:ext cx="32636" cy="885088"/>
              </a:xfrm>
              <a:custGeom>
                <a:avLst/>
                <a:gdLst>
                  <a:gd name="T0" fmla="*/ 0 w 952"/>
                  <a:gd name="T1" fmla="*/ 0 h 25818"/>
                  <a:gd name="T2" fmla="*/ 952 w 952"/>
                  <a:gd name="T3" fmla="*/ 0 h 25818"/>
                  <a:gd name="T4" fmla="*/ 952 w 952"/>
                  <a:gd name="T5" fmla="*/ 25818 h 25818"/>
                  <a:gd name="T6" fmla="*/ 0 w 952"/>
                  <a:gd name="T7" fmla="*/ 25818 h 25818"/>
                  <a:gd name="T8" fmla="*/ 0 w 952"/>
                  <a:gd name="T9" fmla="*/ 0 h 25818"/>
                  <a:gd name="T10" fmla="*/ 0 w 952"/>
                  <a:gd name="T11" fmla="*/ 0 h 25818"/>
                </a:gdLst>
                <a:ahLst/>
                <a:cxnLst>
                  <a:cxn ang="0">
                    <a:pos x="T0" y="T1"/>
                  </a:cxn>
                  <a:cxn ang="0">
                    <a:pos x="T2" y="T3"/>
                  </a:cxn>
                  <a:cxn ang="0">
                    <a:pos x="T4" y="T5"/>
                  </a:cxn>
                  <a:cxn ang="0">
                    <a:pos x="T6" y="T7"/>
                  </a:cxn>
                  <a:cxn ang="0">
                    <a:pos x="T8" y="T9"/>
                  </a:cxn>
                  <a:cxn ang="0">
                    <a:pos x="T10" y="T11"/>
                  </a:cxn>
                </a:cxnLst>
                <a:rect l="0" t="0" r="r" b="b"/>
                <a:pathLst>
                  <a:path w="952" h="25818">
                    <a:moveTo>
                      <a:pt x="0" y="0"/>
                    </a:moveTo>
                    <a:lnTo>
                      <a:pt x="952" y="0"/>
                    </a:lnTo>
                    <a:lnTo>
                      <a:pt x="952"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772">
                <a:extLst>
                  <a:ext uri="{FF2B5EF4-FFF2-40B4-BE49-F238E27FC236}">
                    <a16:creationId xmlns:a16="http://schemas.microsoft.com/office/drawing/2014/main" id="{009BFE2C-AE6E-D97C-7F11-9AA4D9285ED4}"/>
                  </a:ext>
                </a:extLst>
              </p:cNvPr>
              <p:cNvSpPr>
                <a:spLocks/>
              </p:cNvSpPr>
              <p:nvPr/>
            </p:nvSpPr>
            <p:spPr bwMode="gray">
              <a:xfrm>
                <a:off x="8340246" y="1177734"/>
                <a:ext cx="31642" cy="885088"/>
              </a:xfrm>
              <a:custGeom>
                <a:avLst/>
                <a:gdLst>
                  <a:gd name="T0" fmla="*/ 0 w 923"/>
                  <a:gd name="T1" fmla="*/ 0 h 25818"/>
                  <a:gd name="T2" fmla="*/ 923 w 923"/>
                  <a:gd name="T3" fmla="*/ 0 h 25818"/>
                  <a:gd name="T4" fmla="*/ 923 w 923"/>
                  <a:gd name="T5" fmla="*/ 25818 h 25818"/>
                  <a:gd name="T6" fmla="*/ 0 w 923"/>
                  <a:gd name="T7" fmla="*/ 25818 h 25818"/>
                  <a:gd name="T8" fmla="*/ 0 w 923"/>
                  <a:gd name="T9" fmla="*/ 0 h 25818"/>
                  <a:gd name="T10" fmla="*/ 0 w 923"/>
                  <a:gd name="T11" fmla="*/ 0 h 25818"/>
                </a:gdLst>
                <a:ahLst/>
                <a:cxnLst>
                  <a:cxn ang="0">
                    <a:pos x="T0" y="T1"/>
                  </a:cxn>
                  <a:cxn ang="0">
                    <a:pos x="T2" y="T3"/>
                  </a:cxn>
                  <a:cxn ang="0">
                    <a:pos x="T4" y="T5"/>
                  </a:cxn>
                  <a:cxn ang="0">
                    <a:pos x="T6" y="T7"/>
                  </a:cxn>
                  <a:cxn ang="0">
                    <a:pos x="T8" y="T9"/>
                  </a:cxn>
                  <a:cxn ang="0">
                    <a:pos x="T10" y="T11"/>
                  </a:cxn>
                </a:cxnLst>
                <a:rect l="0" t="0" r="r" b="b"/>
                <a:pathLst>
                  <a:path w="923" h="25818">
                    <a:moveTo>
                      <a:pt x="0" y="0"/>
                    </a:moveTo>
                    <a:lnTo>
                      <a:pt x="923" y="0"/>
                    </a:lnTo>
                    <a:lnTo>
                      <a:pt x="923"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773">
                <a:extLst>
                  <a:ext uri="{FF2B5EF4-FFF2-40B4-BE49-F238E27FC236}">
                    <a16:creationId xmlns:a16="http://schemas.microsoft.com/office/drawing/2014/main" id="{F968BA8D-0108-E3E5-A615-2BEEC6EAEFC5}"/>
                  </a:ext>
                </a:extLst>
              </p:cNvPr>
              <p:cNvSpPr>
                <a:spLocks/>
              </p:cNvSpPr>
              <p:nvPr/>
            </p:nvSpPr>
            <p:spPr bwMode="gray">
              <a:xfrm>
                <a:off x="7836954" y="969060"/>
                <a:ext cx="534933" cy="208673"/>
              </a:xfrm>
              <a:custGeom>
                <a:avLst/>
                <a:gdLst>
                  <a:gd name="T0" fmla="*/ 405 w 541"/>
                  <a:gd name="T1" fmla="*/ 0 h 211"/>
                  <a:gd name="T2" fmla="*/ 137 w 541"/>
                  <a:gd name="T3" fmla="*/ 0 h 211"/>
                  <a:gd name="T4" fmla="*/ 0 w 541"/>
                  <a:gd name="T5" fmla="*/ 119 h 211"/>
                  <a:gd name="T6" fmla="*/ 0 w 541"/>
                  <a:gd name="T7" fmla="*/ 211 h 211"/>
                  <a:gd name="T8" fmla="*/ 541 w 541"/>
                  <a:gd name="T9" fmla="*/ 211 h 211"/>
                  <a:gd name="T10" fmla="*/ 541 w 541"/>
                  <a:gd name="T11" fmla="*/ 119 h 211"/>
                  <a:gd name="T12" fmla="*/ 405 w 541"/>
                  <a:gd name="T13" fmla="*/ 0 h 211"/>
                </a:gdLst>
                <a:ahLst/>
                <a:cxnLst>
                  <a:cxn ang="0">
                    <a:pos x="T0" y="T1"/>
                  </a:cxn>
                  <a:cxn ang="0">
                    <a:pos x="T2" y="T3"/>
                  </a:cxn>
                  <a:cxn ang="0">
                    <a:pos x="T4" y="T5"/>
                  </a:cxn>
                  <a:cxn ang="0">
                    <a:pos x="T6" y="T7"/>
                  </a:cxn>
                  <a:cxn ang="0">
                    <a:pos x="T8" y="T9"/>
                  </a:cxn>
                  <a:cxn ang="0">
                    <a:pos x="T10" y="T11"/>
                  </a:cxn>
                  <a:cxn ang="0">
                    <a:pos x="T12" y="T13"/>
                  </a:cxn>
                </a:cxnLst>
                <a:rect l="0" t="0" r="r" b="b"/>
                <a:pathLst>
                  <a:path w="541" h="211">
                    <a:moveTo>
                      <a:pt x="405" y="0"/>
                    </a:moveTo>
                    <a:cubicBezTo>
                      <a:pt x="137" y="0"/>
                      <a:pt x="137" y="0"/>
                      <a:pt x="137" y="0"/>
                    </a:cubicBezTo>
                    <a:cubicBezTo>
                      <a:pt x="61" y="0"/>
                      <a:pt x="0" y="53"/>
                      <a:pt x="0" y="119"/>
                    </a:cubicBezTo>
                    <a:cubicBezTo>
                      <a:pt x="0" y="211"/>
                      <a:pt x="0" y="211"/>
                      <a:pt x="0" y="211"/>
                    </a:cubicBezTo>
                    <a:cubicBezTo>
                      <a:pt x="541" y="211"/>
                      <a:pt x="541" y="211"/>
                      <a:pt x="541" y="211"/>
                    </a:cubicBezTo>
                    <a:cubicBezTo>
                      <a:pt x="541" y="119"/>
                      <a:pt x="541" y="119"/>
                      <a:pt x="541" y="119"/>
                    </a:cubicBezTo>
                    <a:cubicBezTo>
                      <a:pt x="541" y="53"/>
                      <a:pt x="480" y="0"/>
                      <a:pt x="405" y="0"/>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774">
                <a:extLst>
                  <a:ext uri="{FF2B5EF4-FFF2-40B4-BE49-F238E27FC236}">
                    <a16:creationId xmlns:a16="http://schemas.microsoft.com/office/drawing/2014/main" id="{3E4E44DF-3E5F-7A59-F904-72EC7D8F08A3}"/>
                  </a:ext>
                </a:extLst>
              </p:cNvPr>
              <p:cNvSpPr>
                <a:spLocks/>
              </p:cNvSpPr>
              <p:nvPr/>
            </p:nvSpPr>
            <p:spPr bwMode="gray">
              <a:xfrm>
                <a:off x="7799381" y="846434"/>
                <a:ext cx="116695" cy="329311"/>
              </a:xfrm>
              <a:custGeom>
                <a:avLst/>
                <a:gdLst>
                  <a:gd name="T0" fmla="*/ 173 w 3404"/>
                  <a:gd name="T1" fmla="*/ 6000 h 9606"/>
                  <a:gd name="T2" fmla="*/ 0 w 3404"/>
                  <a:gd name="T3" fmla="*/ 0 h 9606"/>
                  <a:gd name="T4" fmla="*/ 2885 w 3404"/>
                  <a:gd name="T5" fmla="*/ 0 h 9606"/>
                  <a:gd name="T6" fmla="*/ 2740 w 3404"/>
                  <a:gd name="T7" fmla="*/ 4817 h 9606"/>
                  <a:gd name="T8" fmla="*/ 3404 w 3404"/>
                  <a:gd name="T9" fmla="*/ 7212 h 9606"/>
                  <a:gd name="T10" fmla="*/ 2740 w 3404"/>
                  <a:gd name="T11" fmla="*/ 9606 h 9606"/>
                  <a:gd name="T12" fmla="*/ 1442 w 3404"/>
                  <a:gd name="T13" fmla="*/ 8452 h 9606"/>
                  <a:gd name="T14" fmla="*/ 173 w 3404"/>
                  <a:gd name="T15" fmla="*/ 6000 h 96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04" h="9606">
                    <a:moveTo>
                      <a:pt x="173" y="6000"/>
                    </a:moveTo>
                    <a:lnTo>
                      <a:pt x="0" y="0"/>
                    </a:lnTo>
                    <a:lnTo>
                      <a:pt x="2885" y="0"/>
                    </a:lnTo>
                    <a:lnTo>
                      <a:pt x="2740" y="4817"/>
                    </a:lnTo>
                    <a:lnTo>
                      <a:pt x="3404" y="7212"/>
                    </a:lnTo>
                    <a:lnTo>
                      <a:pt x="2740" y="9606"/>
                    </a:lnTo>
                    <a:lnTo>
                      <a:pt x="1442" y="8452"/>
                    </a:lnTo>
                    <a:lnTo>
                      <a:pt x="173" y="6000"/>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775">
                <a:extLst>
                  <a:ext uri="{FF2B5EF4-FFF2-40B4-BE49-F238E27FC236}">
                    <a16:creationId xmlns:a16="http://schemas.microsoft.com/office/drawing/2014/main" id="{7CF368CA-1C3C-1A32-AAD3-5D63DC15026E}"/>
                  </a:ext>
                </a:extLst>
              </p:cNvPr>
              <p:cNvSpPr>
                <a:spLocks/>
              </p:cNvSpPr>
              <p:nvPr/>
            </p:nvSpPr>
            <p:spPr bwMode="gray">
              <a:xfrm>
                <a:off x="8292800" y="846434"/>
                <a:ext cx="114707" cy="329311"/>
              </a:xfrm>
              <a:custGeom>
                <a:avLst/>
                <a:gdLst>
                  <a:gd name="T0" fmla="*/ 3173 w 3346"/>
                  <a:gd name="T1" fmla="*/ 6000 h 9606"/>
                  <a:gd name="T2" fmla="*/ 3346 w 3346"/>
                  <a:gd name="T3" fmla="*/ 0 h 9606"/>
                  <a:gd name="T4" fmla="*/ 375 w 3346"/>
                  <a:gd name="T5" fmla="*/ 0 h 9606"/>
                  <a:gd name="T6" fmla="*/ 663 w 3346"/>
                  <a:gd name="T7" fmla="*/ 4817 h 9606"/>
                  <a:gd name="T8" fmla="*/ 0 w 3346"/>
                  <a:gd name="T9" fmla="*/ 7154 h 9606"/>
                  <a:gd name="T10" fmla="*/ 663 w 3346"/>
                  <a:gd name="T11" fmla="*/ 9606 h 9606"/>
                  <a:gd name="T12" fmla="*/ 1932 w 3346"/>
                  <a:gd name="T13" fmla="*/ 8452 h 9606"/>
                  <a:gd name="T14" fmla="*/ 3173 w 3346"/>
                  <a:gd name="T15" fmla="*/ 6000 h 96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46" h="9606">
                    <a:moveTo>
                      <a:pt x="3173" y="6000"/>
                    </a:moveTo>
                    <a:lnTo>
                      <a:pt x="3346" y="0"/>
                    </a:lnTo>
                    <a:lnTo>
                      <a:pt x="375" y="0"/>
                    </a:lnTo>
                    <a:lnTo>
                      <a:pt x="663" y="4817"/>
                    </a:lnTo>
                    <a:lnTo>
                      <a:pt x="0" y="7154"/>
                    </a:lnTo>
                    <a:lnTo>
                      <a:pt x="663" y="9606"/>
                    </a:lnTo>
                    <a:lnTo>
                      <a:pt x="1932" y="8452"/>
                    </a:lnTo>
                    <a:lnTo>
                      <a:pt x="3173" y="6000"/>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776">
                <a:extLst>
                  <a:ext uri="{FF2B5EF4-FFF2-40B4-BE49-F238E27FC236}">
                    <a16:creationId xmlns:a16="http://schemas.microsoft.com/office/drawing/2014/main" id="{FF194516-5E63-ABC8-1DD4-F6A8B3BAEE58}"/>
                  </a:ext>
                </a:extLst>
              </p:cNvPr>
              <p:cNvSpPr>
                <a:spLocks/>
              </p:cNvSpPr>
              <p:nvPr/>
            </p:nvSpPr>
            <p:spPr bwMode="gray">
              <a:xfrm>
                <a:off x="7885429" y="1300360"/>
                <a:ext cx="440007" cy="196778"/>
              </a:xfrm>
              <a:custGeom>
                <a:avLst/>
                <a:gdLst>
                  <a:gd name="T0" fmla="*/ 407 w 445"/>
                  <a:gd name="T1" fmla="*/ 199 h 199"/>
                  <a:gd name="T2" fmla="*/ 34 w 445"/>
                  <a:gd name="T3" fmla="*/ 199 h 199"/>
                  <a:gd name="T4" fmla="*/ 16 w 445"/>
                  <a:gd name="T5" fmla="*/ 182 h 199"/>
                  <a:gd name="T6" fmla="*/ 0 w 445"/>
                  <a:gd name="T7" fmla="*/ 0 h 199"/>
                  <a:gd name="T8" fmla="*/ 445 w 445"/>
                  <a:gd name="T9" fmla="*/ 0 h 199"/>
                  <a:gd name="T10" fmla="*/ 425 w 445"/>
                  <a:gd name="T11" fmla="*/ 183 h 199"/>
                  <a:gd name="T12" fmla="*/ 407 w 445"/>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445" h="199">
                    <a:moveTo>
                      <a:pt x="407" y="199"/>
                    </a:moveTo>
                    <a:cubicBezTo>
                      <a:pt x="34" y="199"/>
                      <a:pt x="34" y="199"/>
                      <a:pt x="34" y="199"/>
                    </a:cubicBezTo>
                    <a:cubicBezTo>
                      <a:pt x="27" y="193"/>
                      <a:pt x="23" y="189"/>
                      <a:pt x="16" y="182"/>
                    </a:cubicBezTo>
                    <a:cubicBezTo>
                      <a:pt x="0" y="0"/>
                      <a:pt x="0" y="0"/>
                      <a:pt x="0" y="0"/>
                    </a:cubicBezTo>
                    <a:cubicBezTo>
                      <a:pt x="445" y="0"/>
                      <a:pt x="445" y="0"/>
                      <a:pt x="445" y="0"/>
                    </a:cubicBezTo>
                    <a:cubicBezTo>
                      <a:pt x="425" y="183"/>
                      <a:pt x="425" y="183"/>
                      <a:pt x="425" y="183"/>
                    </a:cubicBezTo>
                    <a:cubicBezTo>
                      <a:pt x="418" y="189"/>
                      <a:pt x="414" y="193"/>
                      <a:pt x="407" y="199"/>
                    </a:cubicBezTo>
                    <a:close/>
                  </a:path>
                </a:pathLst>
              </a:custGeom>
              <a:solidFill>
                <a:srgbClr val="005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778">
                <a:extLst>
                  <a:ext uri="{FF2B5EF4-FFF2-40B4-BE49-F238E27FC236}">
                    <a16:creationId xmlns:a16="http://schemas.microsoft.com/office/drawing/2014/main" id="{4B8DCCE1-BD50-7D86-B829-FAAEB2B4E7F0}"/>
                  </a:ext>
                </a:extLst>
              </p:cNvPr>
              <p:cNvSpPr>
                <a:spLocks/>
              </p:cNvSpPr>
              <p:nvPr/>
            </p:nvSpPr>
            <p:spPr bwMode="gray">
              <a:xfrm>
                <a:off x="7926944" y="330185"/>
                <a:ext cx="355983" cy="381728"/>
              </a:xfrm>
              <a:custGeom>
                <a:avLst/>
                <a:gdLst>
                  <a:gd name="T0" fmla="*/ 347 w 360"/>
                  <a:gd name="T1" fmla="*/ 72 h 386"/>
                  <a:gd name="T2" fmla="*/ 327 w 360"/>
                  <a:gd name="T3" fmla="*/ 83 h 386"/>
                  <a:gd name="T4" fmla="*/ 316 w 360"/>
                  <a:gd name="T5" fmla="*/ 124 h 386"/>
                  <a:gd name="T6" fmla="*/ 303 w 360"/>
                  <a:gd name="T7" fmla="*/ 119 h 386"/>
                  <a:gd name="T8" fmla="*/ 307 w 360"/>
                  <a:gd name="T9" fmla="*/ 88 h 386"/>
                  <a:gd name="T10" fmla="*/ 291 w 360"/>
                  <a:gd name="T11" fmla="*/ 0 h 386"/>
                  <a:gd name="T12" fmla="*/ 188 w 360"/>
                  <a:gd name="T13" fmla="*/ 52 h 386"/>
                  <a:gd name="T14" fmla="*/ 179 w 360"/>
                  <a:gd name="T15" fmla="*/ 2 h 386"/>
                  <a:gd name="T16" fmla="*/ 177 w 360"/>
                  <a:gd name="T17" fmla="*/ 5 h 386"/>
                  <a:gd name="T18" fmla="*/ 54 w 360"/>
                  <a:gd name="T19" fmla="*/ 78 h 386"/>
                  <a:gd name="T20" fmla="*/ 51 w 360"/>
                  <a:gd name="T21" fmla="*/ 79 h 386"/>
                  <a:gd name="T22" fmla="*/ 55 w 360"/>
                  <a:gd name="T23" fmla="*/ 119 h 386"/>
                  <a:gd name="T24" fmla="*/ 43 w 360"/>
                  <a:gd name="T25" fmla="*/ 124 h 386"/>
                  <a:gd name="T26" fmla="*/ 33 w 360"/>
                  <a:gd name="T27" fmla="*/ 83 h 386"/>
                  <a:gd name="T28" fmla="*/ 14 w 360"/>
                  <a:gd name="T29" fmla="*/ 72 h 386"/>
                  <a:gd name="T30" fmla="*/ 8 w 360"/>
                  <a:gd name="T31" fmla="*/ 98 h 386"/>
                  <a:gd name="T32" fmla="*/ 32 w 360"/>
                  <a:gd name="T33" fmla="*/ 158 h 386"/>
                  <a:gd name="T34" fmla="*/ 46 w 360"/>
                  <a:gd name="T35" fmla="*/ 167 h 386"/>
                  <a:gd name="T36" fmla="*/ 51 w 360"/>
                  <a:gd name="T37" fmla="*/ 167 h 386"/>
                  <a:gd name="T38" fmla="*/ 51 w 360"/>
                  <a:gd name="T39" fmla="*/ 167 h 386"/>
                  <a:gd name="T40" fmla="*/ 51 w 360"/>
                  <a:gd name="T41" fmla="*/ 167 h 386"/>
                  <a:gd name="T42" fmla="*/ 51 w 360"/>
                  <a:gd name="T43" fmla="*/ 167 h 386"/>
                  <a:gd name="T44" fmla="*/ 85 w 360"/>
                  <a:gd name="T45" fmla="*/ 242 h 386"/>
                  <a:gd name="T46" fmla="*/ 100 w 360"/>
                  <a:gd name="T47" fmla="*/ 258 h 386"/>
                  <a:gd name="T48" fmla="*/ 100 w 360"/>
                  <a:gd name="T49" fmla="*/ 259 h 386"/>
                  <a:gd name="T50" fmla="*/ 100 w 360"/>
                  <a:gd name="T51" fmla="*/ 259 h 386"/>
                  <a:gd name="T52" fmla="*/ 101 w 360"/>
                  <a:gd name="T53" fmla="*/ 324 h 386"/>
                  <a:gd name="T54" fmla="*/ 168 w 360"/>
                  <a:gd name="T55" fmla="*/ 386 h 386"/>
                  <a:gd name="T56" fmla="*/ 190 w 360"/>
                  <a:gd name="T57" fmla="*/ 386 h 386"/>
                  <a:gd name="T58" fmla="*/ 258 w 360"/>
                  <a:gd name="T59" fmla="*/ 322 h 386"/>
                  <a:gd name="T60" fmla="*/ 259 w 360"/>
                  <a:gd name="T61" fmla="*/ 276 h 386"/>
                  <a:gd name="T62" fmla="*/ 259 w 360"/>
                  <a:gd name="T63" fmla="*/ 258 h 386"/>
                  <a:gd name="T64" fmla="*/ 307 w 360"/>
                  <a:gd name="T65" fmla="*/ 167 h 386"/>
                  <a:gd name="T66" fmla="*/ 308 w 360"/>
                  <a:gd name="T67" fmla="*/ 167 h 386"/>
                  <a:gd name="T68" fmla="*/ 315 w 360"/>
                  <a:gd name="T69" fmla="*/ 167 h 386"/>
                  <a:gd name="T70" fmla="*/ 328 w 360"/>
                  <a:gd name="T71" fmla="*/ 158 h 386"/>
                  <a:gd name="T72" fmla="*/ 352 w 360"/>
                  <a:gd name="T73" fmla="*/ 98 h 386"/>
                  <a:gd name="T74" fmla="*/ 347 w 360"/>
                  <a:gd name="T75" fmla="*/ 72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0" h="386">
                    <a:moveTo>
                      <a:pt x="347" y="72"/>
                    </a:moveTo>
                    <a:cubicBezTo>
                      <a:pt x="338" y="69"/>
                      <a:pt x="329" y="73"/>
                      <a:pt x="327" y="83"/>
                    </a:cubicBezTo>
                    <a:cubicBezTo>
                      <a:pt x="327" y="83"/>
                      <a:pt x="327" y="83"/>
                      <a:pt x="316" y="124"/>
                    </a:cubicBezTo>
                    <a:cubicBezTo>
                      <a:pt x="303" y="119"/>
                      <a:pt x="303" y="119"/>
                      <a:pt x="303" y="119"/>
                    </a:cubicBezTo>
                    <a:cubicBezTo>
                      <a:pt x="307" y="88"/>
                      <a:pt x="307" y="88"/>
                      <a:pt x="307" y="88"/>
                    </a:cubicBezTo>
                    <a:cubicBezTo>
                      <a:pt x="308" y="39"/>
                      <a:pt x="291" y="0"/>
                      <a:pt x="291" y="0"/>
                    </a:cubicBezTo>
                    <a:cubicBezTo>
                      <a:pt x="260" y="45"/>
                      <a:pt x="188" y="52"/>
                      <a:pt x="188" y="52"/>
                    </a:cubicBezTo>
                    <a:cubicBezTo>
                      <a:pt x="179" y="2"/>
                      <a:pt x="179" y="2"/>
                      <a:pt x="179" y="2"/>
                    </a:cubicBezTo>
                    <a:cubicBezTo>
                      <a:pt x="179" y="2"/>
                      <a:pt x="178" y="3"/>
                      <a:pt x="177" y="5"/>
                    </a:cubicBezTo>
                    <a:cubicBezTo>
                      <a:pt x="148" y="46"/>
                      <a:pt x="103" y="72"/>
                      <a:pt x="54" y="78"/>
                    </a:cubicBezTo>
                    <a:cubicBezTo>
                      <a:pt x="51" y="79"/>
                      <a:pt x="51" y="79"/>
                      <a:pt x="51" y="79"/>
                    </a:cubicBezTo>
                    <a:cubicBezTo>
                      <a:pt x="55" y="119"/>
                      <a:pt x="55" y="119"/>
                      <a:pt x="55" y="119"/>
                    </a:cubicBezTo>
                    <a:cubicBezTo>
                      <a:pt x="49" y="122"/>
                      <a:pt x="45" y="123"/>
                      <a:pt x="43" y="124"/>
                    </a:cubicBezTo>
                    <a:cubicBezTo>
                      <a:pt x="33" y="83"/>
                      <a:pt x="33" y="83"/>
                      <a:pt x="33" y="83"/>
                    </a:cubicBezTo>
                    <a:cubicBezTo>
                      <a:pt x="31" y="73"/>
                      <a:pt x="22" y="69"/>
                      <a:pt x="14" y="72"/>
                    </a:cubicBezTo>
                    <a:cubicBezTo>
                      <a:pt x="14" y="72"/>
                      <a:pt x="0" y="77"/>
                      <a:pt x="8" y="98"/>
                    </a:cubicBezTo>
                    <a:cubicBezTo>
                      <a:pt x="8" y="98"/>
                      <a:pt x="8" y="98"/>
                      <a:pt x="32" y="158"/>
                    </a:cubicBezTo>
                    <a:cubicBezTo>
                      <a:pt x="34" y="163"/>
                      <a:pt x="40" y="167"/>
                      <a:pt x="46" y="167"/>
                    </a:cubicBezTo>
                    <a:cubicBezTo>
                      <a:pt x="46" y="167"/>
                      <a:pt x="46" y="167"/>
                      <a:pt x="51" y="167"/>
                    </a:cubicBezTo>
                    <a:cubicBezTo>
                      <a:pt x="51" y="167"/>
                      <a:pt x="51" y="167"/>
                      <a:pt x="51" y="167"/>
                    </a:cubicBezTo>
                    <a:cubicBezTo>
                      <a:pt x="51" y="167"/>
                      <a:pt x="51" y="167"/>
                      <a:pt x="51" y="167"/>
                    </a:cubicBezTo>
                    <a:cubicBezTo>
                      <a:pt x="51" y="167"/>
                      <a:pt x="51" y="167"/>
                      <a:pt x="51" y="167"/>
                    </a:cubicBezTo>
                    <a:cubicBezTo>
                      <a:pt x="61" y="200"/>
                      <a:pt x="73" y="224"/>
                      <a:pt x="85" y="242"/>
                    </a:cubicBezTo>
                    <a:cubicBezTo>
                      <a:pt x="90" y="248"/>
                      <a:pt x="95" y="254"/>
                      <a:pt x="100" y="258"/>
                    </a:cubicBezTo>
                    <a:cubicBezTo>
                      <a:pt x="100" y="258"/>
                      <a:pt x="100" y="259"/>
                      <a:pt x="100" y="259"/>
                    </a:cubicBezTo>
                    <a:cubicBezTo>
                      <a:pt x="100" y="259"/>
                      <a:pt x="100" y="259"/>
                      <a:pt x="100" y="259"/>
                    </a:cubicBezTo>
                    <a:cubicBezTo>
                      <a:pt x="101" y="276"/>
                      <a:pt x="101" y="302"/>
                      <a:pt x="101" y="324"/>
                    </a:cubicBezTo>
                    <a:cubicBezTo>
                      <a:pt x="168" y="386"/>
                      <a:pt x="168" y="386"/>
                      <a:pt x="168" y="386"/>
                    </a:cubicBezTo>
                    <a:cubicBezTo>
                      <a:pt x="190" y="386"/>
                      <a:pt x="190" y="386"/>
                      <a:pt x="190" y="386"/>
                    </a:cubicBezTo>
                    <a:cubicBezTo>
                      <a:pt x="258" y="322"/>
                      <a:pt x="258" y="322"/>
                      <a:pt x="258" y="322"/>
                    </a:cubicBezTo>
                    <a:cubicBezTo>
                      <a:pt x="259" y="276"/>
                      <a:pt x="259" y="276"/>
                      <a:pt x="259" y="276"/>
                    </a:cubicBezTo>
                    <a:cubicBezTo>
                      <a:pt x="259" y="271"/>
                      <a:pt x="259" y="260"/>
                      <a:pt x="259" y="258"/>
                    </a:cubicBezTo>
                    <a:cubicBezTo>
                      <a:pt x="278" y="240"/>
                      <a:pt x="295" y="212"/>
                      <a:pt x="307" y="167"/>
                    </a:cubicBezTo>
                    <a:cubicBezTo>
                      <a:pt x="307" y="167"/>
                      <a:pt x="307" y="167"/>
                      <a:pt x="308" y="167"/>
                    </a:cubicBezTo>
                    <a:cubicBezTo>
                      <a:pt x="309" y="167"/>
                      <a:pt x="311" y="167"/>
                      <a:pt x="315" y="167"/>
                    </a:cubicBezTo>
                    <a:cubicBezTo>
                      <a:pt x="321" y="167"/>
                      <a:pt x="326" y="163"/>
                      <a:pt x="328" y="158"/>
                    </a:cubicBezTo>
                    <a:cubicBezTo>
                      <a:pt x="328" y="158"/>
                      <a:pt x="328" y="158"/>
                      <a:pt x="352" y="98"/>
                    </a:cubicBezTo>
                    <a:cubicBezTo>
                      <a:pt x="360" y="77"/>
                      <a:pt x="347" y="72"/>
                      <a:pt x="347" y="72"/>
                    </a:cubicBez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779">
                <a:extLst>
                  <a:ext uri="{FF2B5EF4-FFF2-40B4-BE49-F238E27FC236}">
                    <a16:creationId xmlns:a16="http://schemas.microsoft.com/office/drawing/2014/main" id="{DBF29C7F-C342-99A8-794C-751D4F27D2D7}"/>
                  </a:ext>
                </a:extLst>
              </p:cNvPr>
              <p:cNvSpPr>
                <a:spLocks/>
              </p:cNvSpPr>
              <p:nvPr/>
            </p:nvSpPr>
            <p:spPr bwMode="gray">
              <a:xfrm>
                <a:off x="7769728" y="618975"/>
                <a:ext cx="659514" cy="656633"/>
              </a:xfrm>
              <a:custGeom>
                <a:avLst/>
                <a:gdLst>
                  <a:gd name="T0" fmla="*/ 520 w 667"/>
                  <a:gd name="T1" fmla="*/ 422 h 664"/>
                  <a:gd name="T2" fmla="*/ 564 w 667"/>
                  <a:gd name="T3" fmla="*/ 663 h 664"/>
                  <a:gd name="T4" fmla="*/ 109 w 667"/>
                  <a:gd name="T5" fmla="*/ 664 h 664"/>
                  <a:gd name="T6" fmla="*/ 159 w 667"/>
                  <a:gd name="T7" fmla="*/ 422 h 664"/>
                  <a:gd name="T8" fmla="*/ 118 w 667"/>
                  <a:gd name="T9" fmla="*/ 291 h 664"/>
                  <a:gd name="T10" fmla="*/ 11 w 667"/>
                  <a:gd name="T11" fmla="*/ 278 h 664"/>
                  <a:gd name="T12" fmla="*/ 103 w 667"/>
                  <a:gd name="T13" fmla="*/ 63 h 664"/>
                  <a:gd name="T14" fmla="*/ 260 w 667"/>
                  <a:gd name="T15" fmla="*/ 0 h 664"/>
                  <a:gd name="T16" fmla="*/ 326 w 667"/>
                  <a:gd name="T17" fmla="*/ 67 h 664"/>
                  <a:gd name="T18" fmla="*/ 351 w 667"/>
                  <a:gd name="T19" fmla="*/ 67 h 664"/>
                  <a:gd name="T20" fmla="*/ 417 w 667"/>
                  <a:gd name="T21" fmla="*/ 0 h 664"/>
                  <a:gd name="T22" fmla="*/ 575 w 667"/>
                  <a:gd name="T23" fmla="*/ 63 h 664"/>
                  <a:gd name="T24" fmla="*/ 667 w 667"/>
                  <a:gd name="T25" fmla="*/ 278 h 664"/>
                  <a:gd name="T26" fmla="*/ 560 w 667"/>
                  <a:gd name="T27" fmla="*/ 291 h 664"/>
                  <a:gd name="T28" fmla="*/ 560 w 667"/>
                  <a:gd name="T29" fmla="*/ 291 h 664"/>
                  <a:gd name="T30" fmla="*/ 520 w 667"/>
                  <a:gd name="T31" fmla="*/ 422 h 664"/>
                  <a:gd name="T32" fmla="*/ 520 w 667"/>
                  <a:gd name="T33" fmla="*/ 42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7" h="664">
                    <a:moveTo>
                      <a:pt x="520" y="422"/>
                    </a:moveTo>
                    <a:cubicBezTo>
                      <a:pt x="564" y="663"/>
                      <a:pt x="564" y="663"/>
                      <a:pt x="564" y="663"/>
                    </a:cubicBezTo>
                    <a:cubicBezTo>
                      <a:pt x="109" y="664"/>
                      <a:pt x="109" y="664"/>
                      <a:pt x="109" y="664"/>
                    </a:cubicBezTo>
                    <a:cubicBezTo>
                      <a:pt x="159" y="422"/>
                      <a:pt x="159" y="422"/>
                      <a:pt x="159" y="422"/>
                    </a:cubicBezTo>
                    <a:cubicBezTo>
                      <a:pt x="118" y="291"/>
                      <a:pt x="118" y="291"/>
                      <a:pt x="118" y="291"/>
                    </a:cubicBezTo>
                    <a:cubicBezTo>
                      <a:pt x="11" y="278"/>
                      <a:pt x="11" y="278"/>
                      <a:pt x="11" y="278"/>
                    </a:cubicBezTo>
                    <a:cubicBezTo>
                      <a:pt x="11" y="278"/>
                      <a:pt x="0" y="105"/>
                      <a:pt x="103" y="63"/>
                    </a:cubicBezTo>
                    <a:cubicBezTo>
                      <a:pt x="241" y="5"/>
                      <a:pt x="260" y="0"/>
                      <a:pt x="260" y="0"/>
                    </a:cubicBezTo>
                    <a:cubicBezTo>
                      <a:pt x="326" y="67"/>
                      <a:pt x="326" y="67"/>
                      <a:pt x="326" y="67"/>
                    </a:cubicBezTo>
                    <a:cubicBezTo>
                      <a:pt x="351" y="67"/>
                      <a:pt x="351" y="67"/>
                      <a:pt x="351" y="67"/>
                    </a:cubicBezTo>
                    <a:cubicBezTo>
                      <a:pt x="417" y="0"/>
                      <a:pt x="417" y="0"/>
                      <a:pt x="417" y="0"/>
                    </a:cubicBezTo>
                    <a:cubicBezTo>
                      <a:pt x="575" y="63"/>
                      <a:pt x="575" y="63"/>
                      <a:pt x="575" y="63"/>
                    </a:cubicBezTo>
                    <a:cubicBezTo>
                      <a:pt x="654" y="138"/>
                      <a:pt x="667" y="278"/>
                      <a:pt x="667" y="278"/>
                    </a:cubicBezTo>
                    <a:cubicBezTo>
                      <a:pt x="560" y="291"/>
                      <a:pt x="560" y="291"/>
                      <a:pt x="560" y="291"/>
                    </a:cubicBezTo>
                    <a:cubicBezTo>
                      <a:pt x="560" y="291"/>
                      <a:pt x="560" y="291"/>
                      <a:pt x="560" y="291"/>
                    </a:cubicBezTo>
                    <a:cubicBezTo>
                      <a:pt x="520" y="422"/>
                      <a:pt x="520" y="422"/>
                      <a:pt x="520" y="422"/>
                    </a:cubicBezTo>
                    <a:cubicBezTo>
                      <a:pt x="520" y="422"/>
                      <a:pt x="520" y="422"/>
                      <a:pt x="520" y="422"/>
                    </a:cubicBezTo>
                    <a:close/>
                  </a:path>
                </a:pathLst>
              </a:custGeom>
              <a:solidFill>
                <a:srgbClr val="AAAA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Line 1780">
                <a:extLst>
                  <a:ext uri="{FF2B5EF4-FFF2-40B4-BE49-F238E27FC236}">
                    <a16:creationId xmlns:a16="http://schemas.microsoft.com/office/drawing/2014/main" id="{2F03C836-9D99-F0CD-4CAB-8A023B674EBA}"/>
                  </a:ext>
                </a:extLst>
              </p:cNvPr>
              <p:cNvSpPr>
                <a:spLocks noChangeShapeType="1"/>
              </p:cNvSpPr>
              <p:nvPr/>
            </p:nvSpPr>
            <p:spPr bwMode="gray">
              <a:xfrm>
                <a:off x="7893314" y="1214313"/>
                <a:ext cx="0" cy="0"/>
              </a:xfrm>
              <a:prstGeom prst="line">
                <a:avLst/>
              </a:prstGeom>
              <a:noFill/>
              <a:ln w="5953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Rectangle 1781">
                <a:extLst>
                  <a:ext uri="{FF2B5EF4-FFF2-40B4-BE49-F238E27FC236}">
                    <a16:creationId xmlns:a16="http://schemas.microsoft.com/office/drawing/2014/main" id="{1E3BFA12-0C96-5F50-BBB8-0ECDDF78B08F}"/>
                  </a:ext>
                </a:extLst>
              </p:cNvPr>
              <p:cNvSpPr>
                <a:spLocks noChangeArrowheads="1"/>
              </p:cNvSpPr>
              <p:nvPr/>
            </p:nvSpPr>
            <p:spPr bwMode="gray">
              <a:xfrm>
                <a:off x="7105278" y="1287504"/>
                <a:ext cx="51389" cy="775317"/>
              </a:xfrm>
              <a:prstGeom prst="rect">
                <a:avLst/>
              </a:prstGeom>
              <a:solidFill>
                <a:srgbClr val="645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1782">
                <a:extLst>
                  <a:ext uri="{FF2B5EF4-FFF2-40B4-BE49-F238E27FC236}">
                    <a16:creationId xmlns:a16="http://schemas.microsoft.com/office/drawing/2014/main" id="{118EAA90-501E-A901-6464-67D1D0DF7D74}"/>
                  </a:ext>
                </a:extLst>
              </p:cNvPr>
              <p:cNvSpPr>
                <a:spLocks noChangeArrowheads="1"/>
              </p:cNvSpPr>
              <p:nvPr/>
            </p:nvSpPr>
            <p:spPr bwMode="gray">
              <a:xfrm>
                <a:off x="7300067" y="1287504"/>
                <a:ext cx="51389" cy="775317"/>
              </a:xfrm>
              <a:prstGeom prst="rect">
                <a:avLst/>
              </a:prstGeom>
              <a:solidFill>
                <a:srgbClr val="645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1783">
                <a:extLst>
                  <a:ext uri="{FF2B5EF4-FFF2-40B4-BE49-F238E27FC236}">
                    <a16:creationId xmlns:a16="http://schemas.microsoft.com/office/drawing/2014/main" id="{32E75A7F-0FD8-83B1-8030-790E0D7F0E7F}"/>
                  </a:ext>
                </a:extLst>
              </p:cNvPr>
              <p:cNvSpPr>
                <a:spLocks noChangeArrowheads="1"/>
              </p:cNvSpPr>
              <p:nvPr/>
            </p:nvSpPr>
            <p:spPr bwMode="gray">
              <a:xfrm>
                <a:off x="8417380" y="1287504"/>
                <a:ext cx="50428" cy="775317"/>
              </a:xfrm>
              <a:prstGeom prst="rect">
                <a:avLst/>
              </a:prstGeom>
              <a:solidFill>
                <a:srgbClr val="645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Rectangle 1784">
                <a:extLst>
                  <a:ext uri="{FF2B5EF4-FFF2-40B4-BE49-F238E27FC236}">
                    <a16:creationId xmlns:a16="http://schemas.microsoft.com/office/drawing/2014/main" id="{3BCE32D2-9740-C215-3ECE-508B675A7F53}"/>
                  </a:ext>
                </a:extLst>
              </p:cNvPr>
              <p:cNvSpPr>
                <a:spLocks noChangeArrowheads="1"/>
              </p:cNvSpPr>
              <p:nvPr/>
            </p:nvSpPr>
            <p:spPr bwMode="gray">
              <a:xfrm>
                <a:off x="8612169" y="1287504"/>
                <a:ext cx="51422" cy="775317"/>
              </a:xfrm>
              <a:prstGeom prst="rect">
                <a:avLst/>
              </a:prstGeom>
              <a:solidFill>
                <a:srgbClr val="645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785">
                <a:extLst>
                  <a:ext uri="{FF2B5EF4-FFF2-40B4-BE49-F238E27FC236}">
                    <a16:creationId xmlns:a16="http://schemas.microsoft.com/office/drawing/2014/main" id="{80F5E5BA-8071-A7D6-0EA3-2DB9230F291D}"/>
                  </a:ext>
                </a:extLst>
              </p:cNvPr>
              <p:cNvSpPr>
                <a:spLocks/>
              </p:cNvSpPr>
              <p:nvPr/>
            </p:nvSpPr>
            <p:spPr bwMode="gray">
              <a:xfrm>
                <a:off x="7917071" y="1343863"/>
                <a:ext cx="170073" cy="718958"/>
              </a:xfrm>
              <a:custGeom>
                <a:avLst/>
                <a:gdLst>
                  <a:gd name="T0" fmla="*/ 0 w 172"/>
                  <a:gd name="T1" fmla="*/ 46 h 727"/>
                  <a:gd name="T2" fmla="*/ 0 w 172"/>
                  <a:gd name="T3" fmla="*/ 94 h 727"/>
                  <a:gd name="T4" fmla="*/ 0 w 172"/>
                  <a:gd name="T5" fmla="*/ 97 h 727"/>
                  <a:gd name="T6" fmla="*/ 55 w 172"/>
                  <a:gd name="T7" fmla="*/ 727 h 727"/>
                  <a:gd name="T8" fmla="*/ 172 w 172"/>
                  <a:gd name="T9" fmla="*/ 727 h 727"/>
                  <a:gd name="T10" fmla="*/ 172 w 172"/>
                  <a:gd name="T11" fmla="*/ 37 h 727"/>
                  <a:gd name="T12" fmla="*/ 138 w 172"/>
                  <a:gd name="T13" fmla="*/ 0 h 727"/>
                  <a:gd name="T14" fmla="*/ 42 w 172"/>
                  <a:gd name="T15" fmla="*/ 0 h 727"/>
                  <a:gd name="T16" fmla="*/ 0 w 172"/>
                  <a:gd name="T17" fmla="*/ 46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727">
                    <a:moveTo>
                      <a:pt x="0" y="46"/>
                    </a:moveTo>
                    <a:cubicBezTo>
                      <a:pt x="0" y="94"/>
                      <a:pt x="0" y="94"/>
                      <a:pt x="0" y="94"/>
                    </a:cubicBezTo>
                    <a:cubicBezTo>
                      <a:pt x="0" y="95"/>
                      <a:pt x="0" y="96"/>
                      <a:pt x="0" y="97"/>
                    </a:cubicBezTo>
                    <a:cubicBezTo>
                      <a:pt x="55" y="727"/>
                      <a:pt x="55" y="727"/>
                      <a:pt x="55" y="727"/>
                    </a:cubicBezTo>
                    <a:cubicBezTo>
                      <a:pt x="172" y="727"/>
                      <a:pt x="172" y="727"/>
                      <a:pt x="172" y="727"/>
                    </a:cubicBezTo>
                    <a:cubicBezTo>
                      <a:pt x="172" y="37"/>
                      <a:pt x="172" y="37"/>
                      <a:pt x="172" y="37"/>
                    </a:cubicBezTo>
                    <a:cubicBezTo>
                      <a:pt x="159" y="23"/>
                      <a:pt x="151" y="15"/>
                      <a:pt x="138" y="0"/>
                    </a:cubicBezTo>
                    <a:cubicBezTo>
                      <a:pt x="42" y="0"/>
                      <a:pt x="42" y="0"/>
                      <a:pt x="42" y="0"/>
                    </a:cubicBezTo>
                    <a:cubicBezTo>
                      <a:pt x="26" y="18"/>
                      <a:pt x="17" y="28"/>
                      <a:pt x="0" y="46"/>
                    </a:cubicBezTo>
                    <a:close/>
                  </a:path>
                </a:pathLst>
              </a:custGeom>
              <a:solidFill>
                <a:srgbClr val="238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1786">
                <a:extLst>
                  <a:ext uri="{FF2B5EF4-FFF2-40B4-BE49-F238E27FC236}">
                    <a16:creationId xmlns:a16="http://schemas.microsoft.com/office/drawing/2014/main" id="{A08C4DD1-FA88-683D-360A-7B9DEE46B2BC}"/>
                  </a:ext>
                </a:extLst>
              </p:cNvPr>
              <p:cNvSpPr>
                <a:spLocks/>
              </p:cNvSpPr>
              <p:nvPr/>
            </p:nvSpPr>
            <p:spPr bwMode="gray">
              <a:xfrm>
                <a:off x="8123722" y="1343863"/>
                <a:ext cx="168084" cy="718958"/>
              </a:xfrm>
              <a:custGeom>
                <a:avLst/>
                <a:gdLst>
                  <a:gd name="T0" fmla="*/ 0 w 170"/>
                  <a:gd name="T1" fmla="*/ 35 h 727"/>
                  <a:gd name="T2" fmla="*/ 0 w 170"/>
                  <a:gd name="T3" fmla="*/ 727 h 727"/>
                  <a:gd name="T4" fmla="*/ 115 w 170"/>
                  <a:gd name="T5" fmla="*/ 727 h 727"/>
                  <a:gd name="T6" fmla="*/ 170 w 170"/>
                  <a:gd name="T7" fmla="*/ 97 h 727"/>
                  <a:gd name="T8" fmla="*/ 170 w 170"/>
                  <a:gd name="T9" fmla="*/ 94 h 727"/>
                  <a:gd name="T10" fmla="*/ 170 w 170"/>
                  <a:gd name="T11" fmla="*/ 44 h 727"/>
                  <a:gd name="T12" fmla="*/ 131 w 170"/>
                  <a:gd name="T13" fmla="*/ 0 h 727"/>
                  <a:gd name="T14" fmla="*/ 31 w 170"/>
                  <a:gd name="T15" fmla="*/ 0 h 727"/>
                  <a:gd name="T16" fmla="*/ 0 w 170"/>
                  <a:gd name="T17" fmla="*/ 35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727">
                    <a:moveTo>
                      <a:pt x="0" y="35"/>
                    </a:moveTo>
                    <a:cubicBezTo>
                      <a:pt x="0" y="727"/>
                      <a:pt x="0" y="727"/>
                      <a:pt x="0" y="727"/>
                    </a:cubicBezTo>
                    <a:cubicBezTo>
                      <a:pt x="115" y="727"/>
                      <a:pt x="115" y="727"/>
                      <a:pt x="115" y="727"/>
                    </a:cubicBezTo>
                    <a:cubicBezTo>
                      <a:pt x="170" y="97"/>
                      <a:pt x="170" y="97"/>
                      <a:pt x="170" y="97"/>
                    </a:cubicBezTo>
                    <a:cubicBezTo>
                      <a:pt x="170" y="96"/>
                      <a:pt x="170" y="95"/>
                      <a:pt x="170" y="94"/>
                    </a:cubicBezTo>
                    <a:cubicBezTo>
                      <a:pt x="170" y="44"/>
                      <a:pt x="170" y="44"/>
                      <a:pt x="170" y="44"/>
                    </a:cubicBezTo>
                    <a:cubicBezTo>
                      <a:pt x="155" y="27"/>
                      <a:pt x="146" y="18"/>
                      <a:pt x="131" y="0"/>
                    </a:cubicBezTo>
                    <a:cubicBezTo>
                      <a:pt x="31" y="0"/>
                      <a:pt x="31" y="0"/>
                      <a:pt x="31" y="0"/>
                    </a:cubicBezTo>
                    <a:cubicBezTo>
                      <a:pt x="19" y="14"/>
                      <a:pt x="12" y="22"/>
                      <a:pt x="0" y="35"/>
                    </a:cubicBezTo>
                    <a:close/>
                  </a:path>
                </a:pathLst>
              </a:custGeom>
              <a:solidFill>
                <a:srgbClr val="238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1787">
                <a:extLst>
                  <a:ext uri="{FF2B5EF4-FFF2-40B4-BE49-F238E27FC236}">
                    <a16:creationId xmlns:a16="http://schemas.microsoft.com/office/drawing/2014/main" id="{CA3BF2F1-F747-DBD0-AFE8-1A4F67F8CD4D}"/>
                  </a:ext>
                </a:extLst>
              </p:cNvPr>
              <p:cNvSpPr>
                <a:spLocks/>
              </p:cNvSpPr>
              <p:nvPr/>
            </p:nvSpPr>
            <p:spPr bwMode="gray">
              <a:xfrm>
                <a:off x="8103941" y="1978762"/>
                <a:ext cx="173020" cy="84058"/>
              </a:xfrm>
              <a:custGeom>
                <a:avLst/>
                <a:gdLst>
                  <a:gd name="T0" fmla="*/ 5047 w 5047"/>
                  <a:gd name="T1" fmla="*/ 2452 h 2452"/>
                  <a:gd name="T2" fmla="*/ 0 w 5047"/>
                  <a:gd name="T3" fmla="*/ 2452 h 2452"/>
                  <a:gd name="T4" fmla="*/ 0 w 5047"/>
                  <a:gd name="T5" fmla="*/ 2308 h 2452"/>
                  <a:gd name="T6" fmla="*/ 865 w 5047"/>
                  <a:gd name="T7" fmla="*/ 0 h 2452"/>
                  <a:gd name="T8" fmla="*/ 3923 w 5047"/>
                  <a:gd name="T9" fmla="*/ 0 h 2452"/>
                  <a:gd name="T10" fmla="*/ 5047 w 5047"/>
                  <a:gd name="T11" fmla="*/ 2452 h 2452"/>
                  <a:gd name="T12" fmla="*/ 5047 w 5047"/>
                  <a:gd name="T13" fmla="*/ 2452 h 2452"/>
                  <a:gd name="T14" fmla="*/ 5047 w 5047"/>
                  <a:gd name="T15" fmla="*/ 2452 h 2452"/>
                  <a:gd name="T16" fmla="*/ 5047 w 5047"/>
                  <a:gd name="T17" fmla="*/ 2452 h 2452"/>
                  <a:gd name="T18" fmla="*/ 5047 w 5047"/>
                  <a:gd name="T19" fmla="*/ 2452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47" h="2452">
                    <a:moveTo>
                      <a:pt x="5047" y="2452"/>
                    </a:moveTo>
                    <a:lnTo>
                      <a:pt x="0" y="2452"/>
                    </a:lnTo>
                    <a:lnTo>
                      <a:pt x="0" y="2308"/>
                    </a:lnTo>
                    <a:lnTo>
                      <a:pt x="865" y="0"/>
                    </a:lnTo>
                    <a:lnTo>
                      <a:pt x="3923" y="0"/>
                    </a:lnTo>
                    <a:lnTo>
                      <a:pt x="5047" y="2452"/>
                    </a:lnTo>
                    <a:lnTo>
                      <a:pt x="5047" y="2452"/>
                    </a:lnTo>
                    <a:lnTo>
                      <a:pt x="5047" y="2452"/>
                    </a:lnTo>
                    <a:lnTo>
                      <a:pt x="5047" y="2452"/>
                    </a:lnTo>
                    <a:lnTo>
                      <a:pt x="5047" y="2452"/>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788">
                <a:extLst>
                  <a:ext uri="{FF2B5EF4-FFF2-40B4-BE49-F238E27FC236}">
                    <a16:creationId xmlns:a16="http://schemas.microsoft.com/office/drawing/2014/main" id="{4556EAD3-EBEA-4C11-B9A1-20961C38AA95}"/>
                  </a:ext>
                </a:extLst>
              </p:cNvPr>
              <p:cNvSpPr>
                <a:spLocks/>
              </p:cNvSpPr>
              <p:nvPr/>
            </p:nvSpPr>
            <p:spPr bwMode="gray">
              <a:xfrm>
                <a:off x="7931880" y="1978762"/>
                <a:ext cx="172060" cy="84058"/>
              </a:xfrm>
              <a:custGeom>
                <a:avLst/>
                <a:gdLst>
                  <a:gd name="T0" fmla="*/ 5019 w 5019"/>
                  <a:gd name="T1" fmla="*/ 2308 h 2452"/>
                  <a:gd name="T2" fmla="*/ 5019 w 5019"/>
                  <a:gd name="T3" fmla="*/ 2452 h 2452"/>
                  <a:gd name="T4" fmla="*/ 0 w 5019"/>
                  <a:gd name="T5" fmla="*/ 2452 h 2452"/>
                  <a:gd name="T6" fmla="*/ 1096 w 5019"/>
                  <a:gd name="T7" fmla="*/ 0 h 2452"/>
                  <a:gd name="T8" fmla="*/ 4154 w 5019"/>
                  <a:gd name="T9" fmla="*/ 0 h 2452"/>
                  <a:gd name="T10" fmla="*/ 5019 w 5019"/>
                  <a:gd name="T11" fmla="*/ 2308 h 2452"/>
                  <a:gd name="T12" fmla="*/ 5019 w 5019"/>
                  <a:gd name="T13" fmla="*/ 2308 h 2452"/>
                  <a:gd name="T14" fmla="*/ 5019 w 5019"/>
                  <a:gd name="T15" fmla="*/ 2308 h 2452"/>
                  <a:gd name="T16" fmla="*/ 5019 w 5019"/>
                  <a:gd name="T17" fmla="*/ 2308 h 2452"/>
                  <a:gd name="T18" fmla="*/ 5019 w 5019"/>
                  <a:gd name="T19" fmla="*/ 2308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19" h="2452">
                    <a:moveTo>
                      <a:pt x="5019" y="2308"/>
                    </a:moveTo>
                    <a:lnTo>
                      <a:pt x="5019" y="2452"/>
                    </a:lnTo>
                    <a:lnTo>
                      <a:pt x="0" y="2452"/>
                    </a:lnTo>
                    <a:lnTo>
                      <a:pt x="1096" y="0"/>
                    </a:lnTo>
                    <a:lnTo>
                      <a:pt x="4154" y="0"/>
                    </a:lnTo>
                    <a:lnTo>
                      <a:pt x="5019" y="2308"/>
                    </a:lnTo>
                    <a:lnTo>
                      <a:pt x="5019" y="2308"/>
                    </a:lnTo>
                    <a:lnTo>
                      <a:pt x="5019" y="2308"/>
                    </a:lnTo>
                    <a:lnTo>
                      <a:pt x="5019" y="2308"/>
                    </a:lnTo>
                    <a:lnTo>
                      <a:pt x="5019" y="2308"/>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1789">
                <a:extLst>
                  <a:ext uri="{FF2B5EF4-FFF2-40B4-BE49-F238E27FC236}">
                    <a16:creationId xmlns:a16="http://schemas.microsoft.com/office/drawing/2014/main" id="{70E015C2-1A1E-28CC-C38E-B9B2F10A0463}"/>
                  </a:ext>
                </a:extLst>
              </p:cNvPr>
              <p:cNvSpPr>
                <a:spLocks/>
              </p:cNvSpPr>
              <p:nvPr/>
            </p:nvSpPr>
            <p:spPr bwMode="gray">
              <a:xfrm>
                <a:off x="7879499" y="1066970"/>
                <a:ext cx="445938" cy="108776"/>
              </a:xfrm>
              <a:custGeom>
                <a:avLst/>
                <a:gdLst>
                  <a:gd name="T0" fmla="*/ 13008 w 13008"/>
                  <a:gd name="T1" fmla="*/ 115 h 3173"/>
                  <a:gd name="T2" fmla="*/ 8912 w 13008"/>
                  <a:gd name="T3" fmla="*/ 1471 h 3173"/>
                  <a:gd name="T4" fmla="*/ 4009 w 13008"/>
                  <a:gd name="T5" fmla="*/ 1500 h 3173"/>
                  <a:gd name="T6" fmla="*/ 0 w 13008"/>
                  <a:gd name="T7" fmla="*/ 0 h 3173"/>
                  <a:gd name="T8" fmla="*/ 403 w 13008"/>
                  <a:gd name="T9" fmla="*/ 3173 h 3173"/>
                  <a:gd name="T10" fmla="*/ 12719 w 13008"/>
                  <a:gd name="T11" fmla="*/ 3173 h 3173"/>
                  <a:gd name="T12" fmla="*/ 13008 w 13008"/>
                  <a:gd name="T13" fmla="*/ 115 h 3173"/>
                </a:gdLst>
                <a:ahLst/>
                <a:cxnLst>
                  <a:cxn ang="0">
                    <a:pos x="T0" y="T1"/>
                  </a:cxn>
                  <a:cxn ang="0">
                    <a:pos x="T2" y="T3"/>
                  </a:cxn>
                  <a:cxn ang="0">
                    <a:pos x="T4" y="T5"/>
                  </a:cxn>
                  <a:cxn ang="0">
                    <a:pos x="T6" y="T7"/>
                  </a:cxn>
                  <a:cxn ang="0">
                    <a:pos x="T8" y="T9"/>
                  </a:cxn>
                  <a:cxn ang="0">
                    <a:pos x="T10" y="T11"/>
                  </a:cxn>
                  <a:cxn ang="0">
                    <a:pos x="T12" y="T13"/>
                  </a:cxn>
                </a:cxnLst>
                <a:rect l="0" t="0" r="r" b="b"/>
                <a:pathLst>
                  <a:path w="13008" h="3173">
                    <a:moveTo>
                      <a:pt x="13008" y="115"/>
                    </a:moveTo>
                    <a:lnTo>
                      <a:pt x="8912" y="1471"/>
                    </a:lnTo>
                    <a:lnTo>
                      <a:pt x="4009" y="1500"/>
                    </a:lnTo>
                    <a:lnTo>
                      <a:pt x="0" y="0"/>
                    </a:lnTo>
                    <a:lnTo>
                      <a:pt x="403" y="3173"/>
                    </a:lnTo>
                    <a:lnTo>
                      <a:pt x="12719" y="3173"/>
                    </a:lnTo>
                    <a:lnTo>
                      <a:pt x="13008" y="115"/>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1790">
                <a:extLst>
                  <a:ext uri="{FF2B5EF4-FFF2-40B4-BE49-F238E27FC236}">
                    <a16:creationId xmlns:a16="http://schemas.microsoft.com/office/drawing/2014/main" id="{3F93AA5B-944C-510E-4D79-7DA9C3ECE3C9}"/>
                  </a:ext>
                </a:extLst>
              </p:cNvPr>
              <p:cNvSpPr>
                <a:spLocks/>
              </p:cNvSpPr>
              <p:nvPr/>
            </p:nvSpPr>
            <p:spPr bwMode="gray">
              <a:xfrm>
                <a:off x="8126670" y="1115409"/>
                <a:ext cx="128557" cy="60336"/>
              </a:xfrm>
              <a:custGeom>
                <a:avLst/>
                <a:gdLst>
                  <a:gd name="T0" fmla="*/ 3750 w 3750"/>
                  <a:gd name="T1" fmla="*/ 1760 h 1760"/>
                  <a:gd name="T2" fmla="*/ 0 w 3750"/>
                  <a:gd name="T3" fmla="*/ 1760 h 1760"/>
                  <a:gd name="T4" fmla="*/ 0 w 3750"/>
                  <a:gd name="T5" fmla="*/ 1673 h 1760"/>
                  <a:gd name="T6" fmla="*/ 635 w 3750"/>
                  <a:gd name="T7" fmla="*/ 0 h 1760"/>
                  <a:gd name="T8" fmla="*/ 2913 w 3750"/>
                  <a:gd name="T9" fmla="*/ 0 h 1760"/>
                  <a:gd name="T10" fmla="*/ 3750 w 3750"/>
                  <a:gd name="T11" fmla="*/ 1760 h 1760"/>
                  <a:gd name="T12" fmla="*/ 3750 w 3750"/>
                  <a:gd name="T13" fmla="*/ 1760 h 1760"/>
                  <a:gd name="T14" fmla="*/ 3750 w 3750"/>
                  <a:gd name="T15" fmla="*/ 1760 h 1760"/>
                  <a:gd name="T16" fmla="*/ 3750 w 3750"/>
                  <a:gd name="T17" fmla="*/ 1760 h 1760"/>
                  <a:gd name="T18" fmla="*/ 3750 w 3750"/>
                  <a:gd name="T19" fmla="*/ 176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50" h="1760">
                    <a:moveTo>
                      <a:pt x="3750" y="1760"/>
                    </a:moveTo>
                    <a:lnTo>
                      <a:pt x="0" y="1760"/>
                    </a:lnTo>
                    <a:lnTo>
                      <a:pt x="0" y="1673"/>
                    </a:lnTo>
                    <a:lnTo>
                      <a:pt x="635" y="0"/>
                    </a:lnTo>
                    <a:lnTo>
                      <a:pt x="2913" y="0"/>
                    </a:lnTo>
                    <a:lnTo>
                      <a:pt x="3750" y="1760"/>
                    </a:lnTo>
                    <a:lnTo>
                      <a:pt x="3750" y="1760"/>
                    </a:lnTo>
                    <a:lnTo>
                      <a:pt x="3750" y="1760"/>
                    </a:lnTo>
                    <a:lnTo>
                      <a:pt x="3750" y="1760"/>
                    </a:lnTo>
                    <a:lnTo>
                      <a:pt x="3750" y="1760"/>
                    </a:ln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791">
                <a:extLst>
                  <a:ext uri="{FF2B5EF4-FFF2-40B4-BE49-F238E27FC236}">
                    <a16:creationId xmlns:a16="http://schemas.microsoft.com/office/drawing/2014/main" id="{FA1DB658-E40D-D8E1-C274-89CBCA731935}"/>
                  </a:ext>
                </a:extLst>
              </p:cNvPr>
              <p:cNvSpPr>
                <a:spLocks/>
              </p:cNvSpPr>
              <p:nvPr/>
            </p:nvSpPr>
            <p:spPr bwMode="gray">
              <a:xfrm>
                <a:off x="7952655" y="1114415"/>
                <a:ext cx="128557" cy="60336"/>
              </a:xfrm>
              <a:custGeom>
                <a:avLst/>
                <a:gdLst>
                  <a:gd name="T0" fmla="*/ 3750 w 3750"/>
                  <a:gd name="T1" fmla="*/ 1673 h 1760"/>
                  <a:gd name="T2" fmla="*/ 3750 w 3750"/>
                  <a:gd name="T3" fmla="*/ 1760 h 1760"/>
                  <a:gd name="T4" fmla="*/ 0 w 3750"/>
                  <a:gd name="T5" fmla="*/ 1760 h 1760"/>
                  <a:gd name="T6" fmla="*/ 836 w 3750"/>
                  <a:gd name="T7" fmla="*/ 0 h 1760"/>
                  <a:gd name="T8" fmla="*/ 3115 w 3750"/>
                  <a:gd name="T9" fmla="*/ 0 h 1760"/>
                  <a:gd name="T10" fmla="*/ 3750 w 3750"/>
                  <a:gd name="T11" fmla="*/ 1673 h 1760"/>
                  <a:gd name="T12" fmla="*/ 3750 w 3750"/>
                  <a:gd name="T13" fmla="*/ 1673 h 1760"/>
                  <a:gd name="T14" fmla="*/ 3750 w 3750"/>
                  <a:gd name="T15" fmla="*/ 1673 h 1760"/>
                  <a:gd name="T16" fmla="*/ 3750 w 3750"/>
                  <a:gd name="T17" fmla="*/ 1673 h 1760"/>
                  <a:gd name="T18" fmla="*/ 3750 w 3750"/>
                  <a:gd name="T19" fmla="*/ 1673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50" h="1760">
                    <a:moveTo>
                      <a:pt x="3750" y="1673"/>
                    </a:moveTo>
                    <a:lnTo>
                      <a:pt x="3750" y="1760"/>
                    </a:lnTo>
                    <a:lnTo>
                      <a:pt x="0" y="1760"/>
                    </a:lnTo>
                    <a:lnTo>
                      <a:pt x="836" y="0"/>
                    </a:lnTo>
                    <a:lnTo>
                      <a:pt x="3115" y="0"/>
                    </a:lnTo>
                    <a:lnTo>
                      <a:pt x="3750" y="1673"/>
                    </a:lnTo>
                    <a:lnTo>
                      <a:pt x="3750" y="1673"/>
                    </a:lnTo>
                    <a:lnTo>
                      <a:pt x="3750" y="1673"/>
                    </a:lnTo>
                    <a:lnTo>
                      <a:pt x="3750" y="1673"/>
                    </a:lnTo>
                    <a:lnTo>
                      <a:pt x="3750" y="1673"/>
                    </a:ln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1792">
                <a:extLst>
                  <a:ext uri="{FF2B5EF4-FFF2-40B4-BE49-F238E27FC236}">
                    <a16:creationId xmlns:a16="http://schemas.microsoft.com/office/drawing/2014/main" id="{9DD2EEFB-BC7B-2BBF-95B9-D74BE7104F0C}"/>
                  </a:ext>
                </a:extLst>
              </p:cNvPr>
              <p:cNvSpPr>
                <a:spLocks noChangeArrowheads="1"/>
              </p:cNvSpPr>
              <p:nvPr/>
            </p:nvSpPr>
            <p:spPr bwMode="gray">
              <a:xfrm>
                <a:off x="7884434" y="1287504"/>
                <a:ext cx="441001" cy="34590"/>
              </a:xfrm>
              <a:prstGeom prst="rect">
                <a:avLst/>
              </a:prstGeom>
              <a:solidFill>
                <a:srgbClr val="9B96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1793">
                <a:extLst>
                  <a:ext uri="{FF2B5EF4-FFF2-40B4-BE49-F238E27FC236}">
                    <a16:creationId xmlns:a16="http://schemas.microsoft.com/office/drawing/2014/main" id="{E4DA8603-DC9E-4831-4FF4-467783FB9A21}"/>
                  </a:ext>
                </a:extLst>
              </p:cNvPr>
              <p:cNvSpPr>
                <a:spLocks/>
              </p:cNvSpPr>
              <p:nvPr/>
            </p:nvSpPr>
            <p:spPr bwMode="gray">
              <a:xfrm>
                <a:off x="7789508" y="1166833"/>
                <a:ext cx="632808" cy="50428"/>
              </a:xfrm>
              <a:custGeom>
                <a:avLst/>
                <a:gdLst>
                  <a:gd name="T0" fmla="*/ 640 w 640"/>
                  <a:gd name="T1" fmla="*/ 51 h 51"/>
                  <a:gd name="T2" fmla="*/ 0 w 640"/>
                  <a:gd name="T3" fmla="*/ 51 h 51"/>
                  <a:gd name="T4" fmla="*/ 0 w 640"/>
                  <a:gd name="T5" fmla="*/ 45 h 51"/>
                  <a:gd name="T6" fmla="*/ 44 w 640"/>
                  <a:gd name="T7" fmla="*/ 0 h 51"/>
                  <a:gd name="T8" fmla="*/ 595 w 640"/>
                  <a:gd name="T9" fmla="*/ 0 h 51"/>
                  <a:gd name="T10" fmla="*/ 640 w 640"/>
                  <a:gd name="T11" fmla="*/ 45 h 51"/>
                  <a:gd name="T12" fmla="*/ 640 w 640"/>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640" h="51">
                    <a:moveTo>
                      <a:pt x="640" y="51"/>
                    </a:moveTo>
                    <a:cubicBezTo>
                      <a:pt x="0" y="51"/>
                      <a:pt x="0" y="51"/>
                      <a:pt x="0" y="51"/>
                    </a:cubicBezTo>
                    <a:cubicBezTo>
                      <a:pt x="0" y="45"/>
                      <a:pt x="0" y="45"/>
                      <a:pt x="0" y="45"/>
                    </a:cubicBezTo>
                    <a:cubicBezTo>
                      <a:pt x="17" y="27"/>
                      <a:pt x="27" y="17"/>
                      <a:pt x="44" y="0"/>
                    </a:cubicBezTo>
                    <a:cubicBezTo>
                      <a:pt x="595" y="0"/>
                      <a:pt x="595" y="0"/>
                      <a:pt x="595" y="0"/>
                    </a:cubicBezTo>
                    <a:cubicBezTo>
                      <a:pt x="613" y="17"/>
                      <a:pt x="622" y="27"/>
                      <a:pt x="640" y="45"/>
                    </a:cubicBezTo>
                    <a:lnTo>
                      <a:pt x="640" y="51"/>
                    </a:lnTo>
                    <a:close/>
                  </a:path>
                </a:pathLst>
              </a:custGeom>
              <a:solidFill>
                <a:srgbClr val="555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1794">
                <a:extLst>
                  <a:ext uri="{FF2B5EF4-FFF2-40B4-BE49-F238E27FC236}">
                    <a16:creationId xmlns:a16="http://schemas.microsoft.com/office/drawing/2014/main" id="{EA46743C-3EB5-3B70-E8A5-712424DC5E2F}"/>
                  </a:ext>
                </a:extLst>
              </p:cNvPr>
              <p:cNvSpPr>
                <a:spLocks/>
              </p:cNvSpPr>
              <p:nvPr/>
            </p:nvSpPr>
            <p:spPr bwMode="gray">
              <a:xfrm>
                <a:off x="7825093" y="793023"/>
                <a:ext cx="561638" cy="399520"/>
              </a:xfrm>
              <a:custGeom>
                <a:avLst/>
                <a:gdLst>
                  <a:gd name="T0" fmla="*/ 544 w 568"/>
                  <a:gd name="T1" fmla="*/ 404 h 404"/>
                  <a:gd name="T2" fmla="*/ 23 w 568"/>
                  <a:gd name="T3" fmla="*/ 404 h 404"/>
                  <a:gd name="T4" fmla="*/ 0 w 568"/>
                  <a:gd name="T5" fmla="*/ 380 h 404"/>
                  <a:gd name="T6" fmla="*/ 0 w 568"/>
                  <a:gd name="T7" fmla="*/ 23 h 404"/>
                  <a:gd name="T8" fmla="*/ 23 w 568"/>
                  <a:gd name="T9" fmla="*/ 0 h 404"/>
                  <a:gd name="T10" fmla="*/ 544 w 568"/>
                  <a:gd name="T11" fmla="*/ 0 h 404"/>
                  <a:gd name="T12" fmla="*/ 568 w 568"/>
                  <a:gd name="T13" fmla="*/ 23 h 404"/>
                  <a:gd name="T14" fmla="*/ 568 w 568"/>
                  <a:gd name="T15" fmla="*/ 380 h 404"/>
                  <a:gd name="T16" fmla="*/ 544 w 568"/>
                  <a:gd name="T17" fmla="*/ 404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8" h="404">
                    <a:moveTo>
                      <a:pt x="544" y="404"/>
                    </a:moveTo>
                    <a:cubicBezTo>
                      <a:pt x="23" y="404"/>
                      <a:pt x="23" y="404"/>
                      <a:pt x="23" y="404"/>
                    </a:cubicBezTo>
                    <a:cubicBezTo>
                      <a:pt x="10" y="404"/>
                      <a:pt x="0" y="393"/>
                      <a:pt x="0" y="380"/>
                    </a:cubicBezTo>
                    <a:cubicBezTo>
                      <a:pt x="0" y="23"/>
                      <a:pt x="0" y="23"/>
                      <a:pt x="0" y="23"/>
                    </a:cubicBezTo>
                    <a:cubicBezTo>
                      <a:pt x="0" y="10"/>
                      <a:pt x="10" y="0"/>
                      <a:pt x="23" y="0"/>
                    </a:cubicBezTo>
                    <a:cubicBezTo>
                      <a:pt x="544" y="0"/>
                      <a:pt x="544" y="0"/>
                      <a:pt x="544" y="0"/>
                    </a:cubicBezTo>
                    <a:cubicBezTo>
                      <a:pt x="557" y="0"/>
                      <a:pt x="568" y="10"/>
                      <a:pt x="568" y="23"/>
                    </a:cubicBezTo>
                    <a:cubicBezTo>
                      <a:pt x="568" y="380"/>
                      <a:pt x="568" y="380"/>
                      <a:pt x="568" y="380"/>
                    </a:cubicBezTo>
                    <a:cubicBezTo>
                      <a:pt x="568" y="393"/>
                      <a:pt x="557" y="404"/>
                      <a:pt x="544" y="404"/>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Oval 1795">
                <a:extLst>
                  <a:ext uri="{FF2B5EF4-FFF2-40B4-BE49-F238E27FC236}">
                    <a16:creationId xmlns:a16="http://schemas.microsoft.com/office/drawing/2014/main" id="{DA414A92-72EF-EB3A-0F23-B320E43A90CB}"/>
                  </a:ext>
                </a:extLst>
              </p:cNvPr>
              <p:cNvSpPr>
                <a:spLocks noChangeArrowheads="1"/>
              </p:cNvSpPr>
              <p:nvPr/>
            </p:nvSpPr>
            <p:spPr bwMode="gray">
              <a:xfrm>
                <a:off x="8048576" y="910713"/>
                <a:ext cx="108742" cy="109770"/>
              </a:xfrm>
              <a:prstGeom prst="ellipse">
                <a:avLst/>
              </a:prstGeom>
              <a:solidFill>
                <a:srgbClr val="879B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Rectangle 1796">
                <a:extLst>
                  <a:ext uri="{FF2B5EF4-FFF2-40B4-BE49-F238E27FC236}">
                    <a16:creationId xmlns:a16="http://schemas.microsoft.com/office/drawing/2014/main" id="{E5F37083-2251-8AD2-AF47-BB629D84A9B0}"/>
                  </a:ext>
                </a:extLst>
              </p:cNvPr>
              <p:cNvSpPr>
                <a:spLocks noChangeArrowheads="1"/>
              </p:cNvSpPr>
              <p:nvPr/>
            </p:nvSpPr>
            <p:spPr bwMode="gray">
              <a:xfrm>
                <a:off x="6985634" y="1214313"/>
                <a:ext cx="1797601" cy="86047"/>
              </a:xfrm>
              <a:prstGeom prst="rect">
                <a:avLst/>
              </a:prstGeom>
              <a:solidFill>
                <a:srgbClr val="877D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1825">
                <a:extLst>
                  <a:ext uri="{FF2B5EF4-FFF2-40B4-BE49-F238E27FC236}">
                    <a16:creationId xmlns:a16="http://schemas.microsoft.com/office/drawing/2014/main" id="{316367D6-FA90-95EE-08BE-D0B205D2543E}"/>
                  </a:ext>
                </a:extLst>
              </p:cNvPr>
              <p:cNvSpPr>
                <a:spLocks/>
              </p:cNvSpPr>
              <p:nvPr/>
            </p:nvSpPr>
            <p:spPr bwMode="gray">
              <a:xfrm>
                <a:off x="7036063" y="596212"/>
                <a:ext cx="161159" cy="263079"/>
              </a:xfrm>
              <a:custGeom>
                <a:avLst/>
                <a:gdLst>
                  <a:gd name="T0" fmla="*/ 2595 w 4701"/>
                  <a:gd name="T1" fmla="*/ 0 h 7674"/>
                  <a:gd name="T2" fmla="*/ 4701 w 4701"/>
                  <a:gd name="T3" fmla="*/ 7674 h 7674"/>
                  <a:gd name="T4" fmla="*/ 4240 w 4701"/>
                  <a:gd name="T5" fmla="*/ 7587 h 7674"/>
                  <a:gd name="T6" fmla="*/ 3893 w 4701"/>
                  <a:gd name="T7" fmla="*/ 6058 h 7674"/>
                  <a:gd name="T8" fmla="*/ 3115 w 4701"/>
                  <a:gd name="T9" fmla="*/ 4904 h 7674"/>
                  <a:gd name="T10" fmla="*/ 2019 w 4701"/>
                  <a:gd name="T11" fmla="*/ 2568 h 7674"/>
                  <a:gd name="T12" fmla="*/ 0 w 4701"/>
                  <a:gd name="T13" fmla="*/ 520 h 7674"/>
                  <a:gd name="T14" fmla="*/ 2595 w 4701"/>
                  <a:gd name="T15" fmla="*/ 0 h 7674"/>
                  <a:gd name="T16" fmla="*/ 2595 w 4701"/>
                  <a:gd name="T17" fmla="*/ 0 h 7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01" h="7674">
                    <a:moveTo>
                      <a:pt x="2595" y="0"/>
                    </a:moveTo>
                    <a:lnTo>
                      <a:pt x="4701" y="7674"/>
                    </a:lnTo>
                    <a:lnTo>
                      <a:pt x="4240" y="7587"/>
                    </a:lnTo>
                    <a:lnTo>
                      <a:pt x="3893" y="6058"/>
                    </a:lnTo>
                    <a:lnTo>
                      <a:pt x="3115" y="4904"/>
                    </a:lnTo>
                    <a:lnTo>
                      <a:pt x="2019" y="2568"/>
                    </a:lnTo>
                    <a:lnTo>
                      <a:pt x="0" y="520"/>
                    </a:lnTo>
                    <a:lnTo>
                      <a:pt x="2595" y="0"/>
                    </a:lnTo>
                    <a:lnTo>
                      <a:pt x="2595" y="0"/>
                    </a:lnTo>
                    <a:close/>
                  </a:path>
                </a:pathLst>
              </a:custGeom>
              <a:solidFill>
                <a:srgbClr val="738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1826">
                <a:extLst>
                  <a:ext uri="{FF2B5EF4-FFF2-40B4-BE49-F238E27FC236}">
                    <a16:creationId xmlns:a16="http://schemas.microsoft.com/office/drawing/2014/main" id="{3BDD6498-7D45-7D5B-75E9-A9DC9F52E72E}"/>
                  </a:ext>
                </a:extLst>
              </p:cNvPr>
              <p:cNvSpPr>
                <a:spLocks/>
              </p:cNvSpPr>
              <p:nvPr/>
            </p:nvSpPr>
            <p:spPr bwMode="gray">
              <a:xfrm>
                <a:off x="7274355" y="515136"/>
                <a:ext cx="182927" cy="103840"/>
              </a:xfrm>
              <a:custGeom>
                <a:avLst/>
                <a:gdLst>
                  <a:gd name="T0" fmla="*/ 980 w 5336"/>
                  <a:gd name="T1" fmla="*/ 202 h 3029"/>
                  <a:gd name="T2" fmla="*/ 3807 w 5336"/>
                  <a:gd name="T3" fmla="*/ 0 h 3029"/>
                  <a:gd name="T4" fmla="*/ 5336 w 5336"/>
                  <a:gd name="T5" fmla="*/ 894 h 3029"/>
                  <a:gd name="T6" fmla="*/ 4701 w 5336"/>
                  <a:gd name="T7" fmla="*/ 808 h 3029"/>
                  <a:gd name="T8" fmla="*/ 1211 w 5336"/>
                  <a:gd name="T9" fmla="*/ 3029 h 3029"/>
                  <a:gd name="T10" fmla="*/ 0 w 5336"/>
                  <a:gd name="T11" fmla="*/ 2654 h 3029"/>
                  <a:gd name="T12" fmla="*/ 980 w 5336"/>
                  <a:gd name="T13" fmla="*/ 202 h 3029"/>
                  <a:gd name="T14" fmla="*/ 980 w 5336"/>
                  <a:gd name="T15" fmla="*/ 202 h 30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36" h="3029">
                    <a:moveTo>
                      <a:pt x="980" y="202"/>
                    </a:moveTo>
                    <a:lnTo>
                      <a:pt x="3807" y="0"/>
                    </a:lnTo>
                    <a:lnTo>
                      <a:pt x="5336" y="894"/>
                    </a:lnTo>
                    <a:lnTo>
                      <a:pt x="4701" y="808"/>
                    </a:lnTo>
                    <a:lnTo>
                      <a:pt x="1211" y="3029"/>
                    </a:lnTo>
                    <a:lnTo>
                      <a:pt x="0" y="2654"/>
                    </a:lnTo>
                    <a:lnTo>
                      <a:pt x="980" y="202"/>
                    </a:lnTo>
                    <a:lnTo>
                      <a:pt x="980" y="202"/>
                    </a:lnTo>
                    <a:close/>
                  </a:path>
                </a:pathLst>
              </a:custGeom>
              <a:solidFill>
                <a:srgbClr val="DFE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1827">
                <a:extLst>
                  <a:ext uri="{FF2B5EF4-FFF2-40B4-BE49-F238E27FC236}">
                    <a16:creationId xmlns:a16="http://schemas.microsoft.com/office/drawing/2014/main" id="{DCE3A5C1-FCF6-2D3D-9537-AB8415F7C020}"/>
                  </a:ext>
                </a:extLst>
              </p:cNvPr>
              <p:cNvSpPr>
                <a:spLocks/>
              </p:cNvSpPr>
              <p:nvPr/>
            </p:nvSpPr>
            <p:spPr bwMode="gray">
              <a:xfrm>
                <a:off x="7221938" y="606119"/>
                <a:ext cx="93932" cy="265033"/>
              </a:xfrm>
              <a:custGeom>
                <a:avLst/>
                <a:gdLst>
                  <a:gd name="T0" fmla="*/ 1529 w 2740"/>
                  <a:gd name="T1" fmla="*/ 0 h 7731"/>
                  <a:gd name="T2" fmla="*/ 2740 w 2740"/>
                  <a:gd name="T3" fmla="*/ 375 h 7731"/>
                  <a:gd name="T4" fmla="*/ 808 w 2740"/>
                  <a:gd name="T5" fmla="*/ 2365 h 7731"/>
                  <a:gd name="T6" fmla="*/ 289 w 2740"/>
                  <a:gd name="T7" fmla="*/ 7702 h 7731"/>
                  <a:gd name="T8" fmla="*/ 0 w 2740"/>
                  <a:gd name="T9" fmla="*/ 7731 h 7731"/>
                  <a:gd name="T10" fmla="*/ 606 w 2740"/>
                  <a:gd name="T11" fmla="*/ 2192 h 7731"/>
                  <a:gd name="T12" fmla="*/ 1529 w 2740"/>
                  <a:gd name="T13" fmla="*/ 0 h 7731"/>
                  <a:gd name="T14" fmla="*/ 1529 w 2740"/>
                  <a:gd name="T15" fmla="*/ 0 h 77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40" h="7731">
                    <a:moveTo>
                      <a:pt x="1529" y="0"/>
                    </a:moveTo>
                    <a:lnTo>
                      <a:pt x="2740" y="375"/>
                    </a:lnTo>
                    <a:lnTo>
                      <a:pt x="808" y="2365"/>
                    </a:lnTo>
                    <a:lnTo>
                      <a:pt x="289" y="7702"/>
                    </a:lnTo>
                    <a:lnTo>
                      <a:pt x="0" y="7731"/>
                    </a:lnTo>
                    <a:lnTo>
                      <a:pt x="606" y="2192"/>
                    </a:lnTo>
                    <a:lnTo>
                      <a:pt x="1529" y="0"/>
                    </a:lnTo>
                    <a:lnTo>
                      <a:pt x="1529" y="0"/>
                    </a:lnTo>
                    <a:close/>
                  </a:path>
                </a:pathLst>
              </a:custGeom>
              <a:solidFill>
                <a:srgbClr val="96A5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1828">
                <a:extLst>
                  <a:ext uri="{FF2B5EF4-FFF2-40B4-BE49-F238E27FC236}">
                    <a16:creationId xmlns:a16="http://schemas.microsoft.com/office/drawing/2014/main" id="{CDA74943-48E1-4AC3-9580-6C6B92F0F0C8}"/>
                  </a:ext>
                </a:extLst>
              </p:cNvPr>
              <p:cNvSpPr>
                <a:spLocks/>
              </p:cNvSpPr>
              <p:nvPr/>
            </p:nvSpPr>
            <p:spPr bwMode="gray">
              <a:xfrm>
                <a:off x="6990570" y="384590"/>
                <a:ext cx="172026" cy="103840"/>
              </a:xfrm>
              <a:custGeom>
                <a:avLst/>
                <a:gdLst>
                  <a:gd name="T0" fmla="*/ 1384 w 5018"/>
                  <a:gd name="T1" fmla="*/ 0 h 3029"/>
                  <a:gd name="T2" fmla="*/ 4009 w 5018"/>
                  <a:gd name="T3" fmla="*/ 29 h 3029"/>
                  <a:gd name="T4" fmla="*/ 5018 w 5018"/>
                  <a:gd name="T5" fmla="*/ 2394 h 3029"/>
                  <a:gd name="T6" fmla="*/ 4586 w 5018"/>
                  <a:gd name="T7" fmla="*/ 3029 h 3029"/>
                  <a:gd name="T8" fmla="*/ 606 w 5018"/>
                  <a:gd name="T9" fmla="*/ 837 h 3029"/>
                  <a:gd name="T10" fmla="*/ 0 w 5018"/>
                  <a:gd name="T11" fmla="*/ 952 h 3029"/>
                  <a:gd name="T12" fmla="*/ 1384 w 5018"/>
                  <a:gd name="T13" fmla="*/ 0 h 3029"/>
                  <a:gd name="T14" fmla="*/ 1384 w 5018"/>
                  <a:gd name="T15" fmla="*/ 0 h 30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8" h="3029">
                    <a:moveTo>
                      <a:pt x="1384" y="0"/>
                    </a:moveTo>
                    <a:lnTo>
                      <a:pt x="4009" y="29"/>
                    </a:lnTo>
                    <a:lnTo>
                      <a:pt x="5018" y="2394"/>
                    </a:lnTo>
                    <a:lnTo>
                      <a:pt x="4586" y="3029"/>
                    </a:lnTo>
                    <a:lnTo>
                      <a:pt x="606" y="837"/>
                    </a:lnTo>
                    <a:lnTo>
                      <a:pt x="0" y="952"/>
                    </a:lnTo>
                    <a:lnTo>
                      <a:pt x="1384" y="0"/>
                    </a:lnTo>
                    <a:lnTo>
                      <a:pt x="1384" y="0"/>
                    </a:lnTo>
                    <a:close/>
                  </a:path>
                </a:pathLst>
              </a:custGeom>
              <a:solidFill>
                <a:srgbClr val="DFE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1829">
                <a:extLst>
                  <a:ext uri="{FF2B5EF4-FFF2-40B4-BE49-F238E27FC236}">
                    <a16:creationId xmlns:a16="http://schemas.microsoft.com/office/drawing/2014/main" id="{899B63FC-D82A-A046-ED8F-C163704CF461}"/>
                  </a:ext>
                </a:extLst>
              </p:cNvPr>
              <p:cNvSpPr>
                <a:spLocks/>
              </p:cNvSpPr>
              <p:nvPr/>
            </p:nvSpPr>
            <p:spPr bwMode="gray">
              <a:xfrm>
                <a:off x="7135926" y="455793"/>
                <a:ext cx="77100" cy="416354"/>
              </a:xfrm>
              <a:custGeom>
                <a:avLst/>
                <a:gdLst>
                  <a:gd name="T0" fmla="*/ 750 w 2249"/>
                  <a:gd name="T1" fmla="*/ 0 h 12145"/>
                  <a:gd name="T2" fmla="*/ 1932 w 2249"/>
                  <a:gd name="T3" fmla="*/ 3289 h 12145"/>
                  <a:gd name="T4" fmla="*/ 2249 w 2249"/>
                  <a:gd name="T5" fmla="*/ 12145 h 12145"/>
                  <a:gd name="T6" fmla="*/ 1875 w 2249"/>
                  <a:gd name="T7" fmla="*/ 12116 h 12145"/>
                  <a:gd name="T8" fmla="*/ 1269 w 2249"/>
                  <a:gd name="T9" fmla="*/ 2279 h 12145"/>
                  <a:gd name="T10" fmla="*/ 0 w 2249"/>
                  <a:gd name="T11" fmla="*/ 750 h 12145"/>
                  <a:gd name="T12" fmla="*/ 750 w 2249"/>
                  <a:gd name="T13" fmla="*/ 0 h 12145"/>
                  <a:gd name="T14" fmla="*/ 750 w 2249"/>
                  <a:gd name="T15" fmla="*/ 0 h 12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49" h="12145">
                    <a:moveTo>
                      <a:pt x="750" y="0"/>
                    </a:moveTo>
                    <a:lnTo>
                      <a:pt x="1932" y="3289"/>
                    </a:lnTo>
                    <a:lnTo>
                      <a:pt x="2249" y="12145"/>
                    </a:lnTo>
                    <a:lnTo>
                      <a:pt x="1875" y="12116"/>
                    </a:lnTo>
                    <a:lnTo>
                      <a:pt x="1269" y="2279"/>
                    </a:lnTo>
                    <a:lnTo>
                      <a:pt x="0" y="750"/>
                    </a:lnTo>
                    <a:lnTo>
                      <a:pt x="750" y="0"/>
                    </a:lnTo>
                    <a:lnTo>
                      <a:pt x="750" y="0"/>
                    </a:lnTo>
                    <a:close/>
                  </a:path>
                </a:pathLst>
              </a:custGeom>
              <a:solidFill>
                <a:srgbClr val="96A5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1830">
                <a:extLst>
                  <a:ext uri="{FF2B5EF4-FFF2-40B4-BE49-F238E27FC236}">
                    <a16:creationId xmlns:a16="http://schemas.microsoft.com/office/drawing/2014/main" id="{90C762F6-63F4-C201-83E3-D16F3665AEF4}"/>
                  </a:ext>
                </a:extLst>
              </p:cNvPr>
              <p:cNvSpPr>
                <a:spLocks/>
              </p:cNvSpPr>
              <p:nvPr/>
            </p:nvSpPr>
            <p:spPr bwMode="gray">
              <a:xfrm>
                <a:off x="7153718" y="801936"/>
                <a:ext cx="95921" cy="412376"/>
              </a:xfrm>
              <a:custGeom>
                <a:avLst/>
                <a:gdLst>
                  <a:gd name="T0" fmla="*/ 2798 w 2798"/>
                  <a:gd name="T1" fmla="*/ 11914 h 12029"/>
                  <a:gd name="T2" fmla="*/ 2653 w 2798"/>
                  <a:gd name="T3" fmla="*/ 12029 h 12029"/>
                  <a:gd name="T4" fmla="*/ 144 w 2798"/>
                  <a:gd name="T5" fmla="*/ 12029 h 12029"/>
                  <a:gd name="T6" fmla="*/ 0 w 2798"/>
                  <a:gd name="T7" fmla="*/ 11914 h 12029"/>
                  <a:gd name="T8" fmla="*/ 0 w 2798"/>
                  <a:gd name="T9" fmla="*/ 0 h 12029"/>
                  <a:gd name="T10" fmla="*/ 2798 w 2798"/>
                  <a:gd name="T11" fmla="*/ 0 h 12029"/>
                  <a:gd name="T12" fmla="*/ 2798 w 2798"/>
                  <a:gd name="T13" fmla="*/ 11914 h 12029"/>
                  <a:gd name="T14" fmla="*/ 2798 w 2798"/>
                  <a:gd name="T15" fmla="*/ 11914 h 120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8" h="12029">
                    <a:moveTo>
                      <a:pt x="2798" y="11914"/>
                    </a:moveTo>
                    <a:lnTo>
                      <a:pt x="2653" y="12029"/>
                    </a:lnTo>
                    <a:lnTo>
                      <a:pt x="144" y="12029"/>
                    </a:lnTo>
                    <a:lnTo>
                      <a:pt x="0" y="11914"/>
                    </a:lnTo>
                    <a:lnTo>
                      <a:pt x="0" y="0"/>
                    </a:lnTo>
                    <a:lnTo>
                      <a:pt x="2798" y="0"/>
                    </a:lnTo>
                    <a:lnTo>
                      <a:pt x="2798" y="11914"/>
                    </a:lnTo>
                    <a:lnTo>
                      <a:pt x="2798" y="11914"/>
                    </a:lnTo>
                    <a:close/>
                  </a:path>
                </a:pathLst>
              </a:custGeom>
              <a:solidFill>
                <a:srgbClr val="ADB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Rectangle 1831">
                <a:extLst>
                  <a:ext uri="{FF2B5EF4-FFF2-40B4-BE49-F238E27FC236}">
                    <a16:creationId xmlns:a16="http://schemas.microsoft.com/office/drawing/2014/main" id="{F889BE28-DBCA-F830-EE84-20DF0F2D017F}"/>
                  </a:ext>
                </a:extLst>
              </p:cNvPr>
              <p:cNvSpPr>
                <a:spLocks noChangeArrowheads="1"/>
              </p:cNvSpPr>
              <p:nvPr/>
            </p:nvSpPr>
            <p:spPr bwMode="gray">
              <a:xfrm>
                <a:off x="7393005" y="802897"/>
                <a:ext cx="39562" cy="410422"/>
              </a:xfrm>
              <a:prstGeom prst="rect">
                <a:avLst/>
              </a:prstGeom>
              <a:solidFill>
                <a:srgbClr val="50BE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Rectangle 1832">
                <a:extLst>
                  <a:ext uri="{FF2B5EF4-FFF2-40B4-BE49-F238E27FC236}">
                    <a16:creationId xmlns:a16="http://schemas.microsoft.com/office/drawing/2014/main" id="{0D4D6945-E0D7-DCFB-4C63-F87D3C93C557}"/>
                  </a:ext>
                </a:extLst>
              </p:cNvPr>
              <p:cNvSpPr>
                <a:spLocks noChangeArrowheads="1"/>
              </p:cNvSpPr>
              <p:nvPr/>
            </p:nvSpPr>
            <p:spPr bwMode="gray">
              <a:xfrm>
                <a:off x="7352449" y="802897"/>
                <a:ext cx="40556" cy="410422"/>
              </a:xfrm>
              <a:prstGeom prst="rect">
                <a:avLst/>
              </a:prstGeom>
              <a:solidFill>
                <a:srgbClr val="238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Rectangle 1833">
                <a:extLst>
                  <a:ext uri="{FF2B5EF4-FFF2-40B4-BE49-F238E27FC236}">
                    <a16:creationId xmlns:a16="http://schemas.microsoft.com/office/drawing/2014/main" id="{4CF3F3E2-F9D6-6294-A734-67DA2E192000}"/>
                  </a:ext>
                </a:extLst>
              </p:cNvPr>
              <p:cNvSpPr>
                <a:spLocks noChangeArrowheads="1"/>
              </p:cNvSpPr>
              <p:nvPr/>
            </p:nvSpPr>
            <p:spPr bwMode="gray">
              <a:xfrm>
                <a:off x="7393005" y="855313"/>
                <a:ext cx="39562" cy="76174"/>
              </a:xfrm>
              <a:prstGeom prst="rect">
                <a:avLst/>
              </a:prstGeom>
              <a:solidFill>
                <a:srgbClr val="7DD2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Rectangle 1834">
                <a:extLst>
                  <a:ext uri="{FF2B5EF4-FFF2-40B4-BE49-F238E27FC236}">
                    <a16:creationId xmlns:a16="http://schemas.microsoft.com/office/drawing/2014/main" id="{0B03871F-4942-2F9E-151D-3448370F7C68}"/>
                  </a:ext>
                </a:extLst>
              </p:cNvPr>
              <p:cNvSpPr>
                <a:spLocks noChangeArrowheads="1"/>
              </p:cNvSpPr>
              <p:nvPr/>
            </p:nvSpPr>
            <p:spPr bwMode="gray">
              <a:xfrm>
                <a:off x="7352449" y="855313"/>
                <a:ext cx="40556" cy="76174"/>
              </a:xfrm>
              <a:prstGeom prst="rect">
                <a:avLst/>
              </a:prstGeom>
              <a:solidFill>
                <a:srgbClr val="41AA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Rectangle 1835">
                <a:extLst>
                  <a:ext uri="{FF2B5EF4-FFF2-40B4-BE49-F238E27FC236}">
                    <a16:creationId xmlns:a16="http://schemas.microsoft.com/office/drawing/2014/main" id="{A43AADE6-529E-24A0-7EE7-94C61C9F4E41}"/>
                  </a:ext>
                </a:extLst>
              </p:cNvPr>
              <p:cNvSpPr>
                <a:spLocks noChangeArrowheads="1"/>
              </p:cNvSpPr>
              <p:nvPr/>
            </p:nvSpPr>
            <p:spPr bwMode="gray">
              <a:xfrm>
                <a:off x="7541307" y="838515"/>
                <a:ext cx="27700" cy="374804"/>
              </a:xfrm>
              <a:prstGeom prst="rect">
                <a:avLst/>
              </a:prstGeom>
              <a:solidFill>
                <a:srgbClr val="4B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Rectangle 1836">
                <a:extLst>
                  <a:ext uri="{FF2B5EF4-FFF2-40B4-BE49-F238E27FC236}">
                    <a16:creationId xmlns:a16="http://schemas.microsoft.com/office/drawing/2014/main" id="{33BC4163-7DF3-C772-18C4-38BDF59DB2BC}"/>
                  </a:ext>
                </a:extLst>
              </p:cNvPr>
              <p:cNvSpPr>
                <a:spLocks noChangeArrowheads="1"/>
              </p:cNvSpPr>
              <p:nvPr/>
            </p:nvSpPr>
            <p:spPr bwMode="gray">
              <a:xfrm>
                <a:off x="7512648" y="838515"/>
                <a:ext cx="28659" cy="374804"/>
              </a:xfrm>
              <a:prstGeom prst="rect">
                <a:avLst/>
              </a:prstGeom>
              <a:solidFill>
                <a:srgbClr val="2391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Rectangle 1837">
                <a:extLst>
                  <a:ext uri="{FF2B5EF4-FFF2-40B4-BE49-F238E27FC236}">
                    <a16:creationId xmlns:a16="http://schemas.microsoft.com/office/drawing/2014/main" id="{3E20BBE2-2DA3-363B-942E-4D796DE5AB09}"/>
                  </a:ext>
                </a:extLst>
              </p:cNvPr>
              <p:cNvSpPr>
                <a:spLocks noChangeArrowheads="1"/>
              </p:cNvSpPr>
              <p:nvPr/>
            </p:nvSpPr>
            <p:spPr bwMode="gray">
              <a:xfrm>
                <a:off x="7541307" y="885996"/>
                <a:ext cx="27700" cy="69215"/>
              </a:xfrm>
              <a:prstGeom prst="rect">
                <a:avLst/>
              </a:prstGeom>
              <a:solidFill>
                <a:srgbClr val="78CD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Rectangle 1838">
                <a:extLst>
                  <a:ext uri="{FF2B5EF4-FFF2-40B4-BE49-F238E27FC236}">
                    <a16:creationId xmlns:a16="http://schemas.microsoft.com/office/drawing/2014/main" id="{FFC1E4AD-7217-4F66-4C38-934AB5435D6A}"/>
                  </a:ext>
                </a:extLst>
              </p:cNvPr>
              <p:cNvSpPr>
                <a:spLocks noChangeArrowheads="1"/>
              </p:cNvSpPr>
              <p:nvPr/>
            </p:nvSpPr>
            <p:spPr bwMode="gray">
              <a:xfrm>
                <a:off x="7512648" y="885996"/>
                <a:ext cx="28659" cy="69215"/>
              </a:xfrm>
              <a:prstGeom prst="rect">
                <a:avLst/>
              </a:prstGeom>
              <a:solidFill>
                <a:srgbClr val="41AA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1839">
                <a:extLst>
                  <a:ext uri="{FF2B5EF4-FFF2-40B4-BE49-F238E27FC236}">
                    <a16:creationId xmlns:a16="http://schemas.microsoft.com/office/drawing/2014/main" id="{43FAB78C-A318-7C44-E2F9-477223C2CB51}"/>
                  </a:ext>
                </a:extLst>
              </p:cNvPr>
              <p:cNvSpPr>
                <a:spLocks/>
              </p:cNvSpPr>
              <p:nvPr/>
            </p:nvSpPr>
            <p:spPr bwMode="gray">
              <a:xfrm>
                <a:off x="7471099" y="856308"/>
                <a:ext cx="28694" cy="357011"/>
              </a:xfrm>
              <a:custGeom>
                <a:avLst/>
                <a:gdLst>
                  <a:gd name="T0" fmla="*/ 29 w 29"/>
                  <a:gd name="T1" fmla="*/ 361 h 361"/>
                  <a:gd name="T2" fmla="*/ 29 w 29"/>
                  <a:gd name="T3" fmla="*/ 0 h 361"/>
                  <a:gd name="T4" fmla="*/ 0 w 29"/>
                  <a:gd name="T5" fmla="*/ 0 h 361"/>
                  <a:gd name="T6" fmla="*/ 0 w 29"/>
                  <a:gd name="T7" fmla="*/ 361 h 361"/>
                  <a:gd name="T8" fmla="*/ 29 w 29"/>
                  <a:gd name="T9" fmla="*/ 361 h 361"/>
                </a:gdLst>
                <a:ahLst/>
                <a:cxnLst>
                  <a:cxn ang="0">
                    <a:pos x="T0" y="T1"/>
                  </a:cxn>
                  <a:cxn ang="0">
                    <a:pos x="T2" y="T3"/>
                  </a:cxn>
                  <a:cxn ang="0">
                    <a:pos x="T4" y="T5"/>
                  </a:cxn>
                  <a:cxn ang="0">
                    <a:pos x="T6" y="T7"/>
                  </a:cxn>
                  <a:cxn ang="0">
                    <a:pos x="T8" y="T9"/>
                  </a:cxn>
                </a:cxnLst>
                <a:rect l="0" t="0" r="r" b="b"/>
                <a:pathLst>
                  <a:path w="29" h="361">
                    <a:moveTo>
                      <a:pt x="29" y="361"/>
                    </a:moveTo>
                    <a:cubicBezTo>
                      <a:pt x="29" y="338"/>
                      <a:pt x="29" y="261"/>
                      <a:pt x="29" y="0"/>
                    </a:cubicBezTo>
                    <a:cubicBezTo>
                      <a:pt x="29" y="0"/>
                      <a:pt x="29" y="0"/>
                      <a:pt x="0" y="0"/>
                    </a:cubicBezTo>
                    <a:cubicBezTo>
                      <a:pt x="0" y="0"/>
                      <a:pt x="0" y="0"/>
                      <a:pt x="0" y="361"/>
                    </a:cubicBezTo>
                    <a:lnTo>
                      <a:pt x="29" y="361"/>
                    </a:ln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1840">
                <a:extLst>
                  <a:ext uri="{FF2B5EF4-FFF2-40B4-BE49-F238E27FC236}">
                    <a16:creationId xmlns:a16="http://schemas.microsoft.com/office/drawing/2014/main" id="{27B98197-7712-23DA-F295-703D25979FB9}"/>
                  </a:ext>
                </a:extLst>
              </p:cNvPr>
              <p:cNvSpPr>
                <a:spLocks/>
              </p:cNvSpPr>
              <p:nvPr/>
            </p:nvSpPr>
            <p:spPr bwMode="gray">
              <a:xfrm>
                <a:off x="7441445" y="856308"/>
                <a:ext cx="29654" cy="357011"/>
              </a:xfrm>
              <a:custGeom>
                <a:avLst/>
                <a:gdLst>
                  <a:gd name="T0" fmla="*/ 30 w 30"/>
                  <a:gd name="T1" fmla="*/ 361 h 361"/>
                  <a:gd name="T2" fmla="*/ 30 w 30"/>
                  <a:gd name="T3" fmla="*/ 0 h 361"/>
                  <a:gd name="T4" fmla="*/ 0 w 30"/>
                  <a:gd name="T5" fmla="*/ 0 h 361"/>
                  <a:gd name="T6" fmla="*/ 0 w 30"/>
                  <a:gd name="T7" fmla="*/ 361 h 361"/>
                  <a:gd name="T8" fmla="*/ 30 w 30"/>
                  <a:gd name="T9" fmla="*/ 361 h 361"/>
                </a:gdLst>
                <a:ahLst/>
                <a:cxnLst>
                  <a:cxn ang="0">
                    <a:pos x="T0" y="T1"/>
                  </a:cxn>
                  <a:cxn ang="0">
                    <a:pos x="T2" y="T3"/>
                  </a:cxn>
                  <a:cxn ang="0">
                    <a:pos x="T4" y="T5"/>
                  </a:cxn>
                  <a:cxn ang="0">
                    <a:pos x="T6" y="T7"/>
                  </a:cxn>
                  <a:cxn ang="0">
                    <a:pos x="T8" y="T9"/>
                  </a:cxn>
                </a:cxnLst>
                <a:rect l="0" t="0" r="r" b="b"/>
                <a:pathLst>
                  <a:path w="30" h="361">
                    <a:moveTo>
                      <a:pt x="30" y="361"/>
                    </a:moveTo>
                    <a:cubicBezTo>
                      <a:pt x="30" y="355"/>
                      <a:pt x="30" y="311"/>
                      <a:pt x="30" y="0"/>
                    </a:cubicBezTo>
                    <a:cubicBezTo>
                      <a:pt x="30" y="0"/>
                      <a:pt x="30" y="0"/>
                      <a:pt x="0" y="0"/>
                    </a:cubicBezTo>
                    <a:cubicBezTo>
                      <a:pt x="0" y="0"/>
                      <a:pt x="0" y="0"/>
                      <a:pt x="0" y="361"/>
                    </a:cubicBezTo>
                    <a:lnTo>
                      <a:pt x="30" y="361"/>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Rectangle 1841">
                <a:extLst>
                  <a:ext uri="{FF2B5EF4-FFF2-40B4-BE49-F238E27FC236}">
                    <a16:creationId xmlns:a16="http://schemas.microsoft.com/office/drawing/2014/main" id="{9D4EE905-4958-ED1E-2201-5CE1E6840DA7}"/>
                  </a:ext>
                </a:extLst>
              </p:cNvPr>
              <p:cNvSpPr>
                <a:spLocks noChangeArrowheads="1"/>
              </p:cNvSpPr>
              <p:nvPr/>
            </p:nvSpPr>
            <p:spPr bwMode="gray">
              <a:xfrm>
                <a:off x="7495850" y="846434"/>
                <a:ext cx="9873" cy="366884"/>
              </a:xfrm>
              <a:prstGeom prst="rect">
                <a:avLst/>
              </a:prstGeom>
              <a:solidFill>
                <a:srgbClr val="238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Rectangle 1842">
                <a:extLst>
                  <a:ext uri="{FF2B5EF4-FFF2-40B4-BE49-F238E27FC236}">
                    <a16:creationId xmlns:a16="http://schemas.microsoft.com/office/drawing/2014/main" id="{6046FF7F-D6DF-2A1F-3789-8E808DE51115}"/>
                  </a:ext>
                </a:extLst>
              </p:cNvPr>
              <p:cNvSpPr>
                <a:spLocks noChangeArrowheads="1"/>
              </p:cNvSpPr>
              <p:nvPr/>
            </p:nvSpPr>
            <p:spPr bwMode="gray">
              <a:xfrm>
                <a:off x="7436508" y="846434"/>
                <a:ext cx="9873" cy="366884"/>
              </a:xfrm>
              <a:prstGeom prst="rect">
                <a:avLst/>
              </a:prstGeom>
              <a:solidFill>
                <a:srgbClr val="238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2125">
                <a:extLst>
                  <a:ext uri="{FF2B5EF4-FFF2-40B4-BE49-F238E27FC236}">
                    <a16:creationId xmlns:a16="http://schemas.microsoft.com/office/drawing/2014/main" id="{5F447047-1C37-DA59-71C5-C1996F70FBBC}"/>
                  </a:ext>
                </a:extLst>
              </p:cNvPr>
              <p:cNvSpPr>
                <a:spLocks/>
              </p:cNvSpPr>
              <p:nvPr/>
            </p:nvSpPr>
            <p:spPr bwMode="gray">
              <a:xfrm>
                <a:off x="7020224" y="596211"/>
                <a:ext cx="104800" cy="175043"/>
              </a:xfrm>
              <a:custGeom>
                <a:avLst/>
                <a:gdLst>
                  <a:gd name="T0" fmla="*/ 462 w 3057"/>
                  <a:gd name="T1" fmla="*/ 520 h 5106"/>
                  <a:gd name="T2" fmla="*/ 3057 w 3057"/>
                  <a:gd name="T3" fmla="*/ 0 h 5106"/>
                  <a:gd name="T4" fmla="*/ 2221 w 3057"/>
                  <a:gd name="T5" fmla="*/ 2337 h 5106"/>
                  <a:gd name="T6" fmla="*/ 1586 w 3057"/>
                  <a:gd name="T7" fmla="*/ 2654 h 5106"/>
                  <a:gd name="T8" fmla="*/ 923 w 3057"/>
                  <a:gd name="T9" fmla="*/ 3635 h 5106"/>
                  <a:gd name="T10" fmla="*/ 577 w 3057"/>
                  <a:gd name="T11" fmla="*/ 4356 h 5106"/>
                  <a:gd name="T12" fmla="*/ 0 w 3057"/>
                  <a:gd name="T13" fmla="*/ 5106 h 5106"/>
                  <a:gd name="T14" fmla="*/ 144 w 3057"/>
                  <a:gd name="T15" fmla="*/ 4385 h 5106"/>
                  <a:gd name="T16" fmla="*/ 462 w 3057"/>
                  <a:gd name="T17" fmla="*/ 520 h 5106"/>
                  <a:gd name="T18" fmla="*/ 462 w 3057"/>
                  <a:gd name="T19" fmla="*/ 520 h 5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7" h="5106">
                    <a:moveTo>
                      <a:pt x="462" y="520"/>
                    </a:moveTo>
                    <a:lnTo>
                      <a:pt x="3057" y="0"/>
                    </a:lnTo>
                    <a:lnTo>
                      <a:pt x="2221" y="2337"/>
                    </a:lnTo>
                    <a:lnTo>
                      <a:pt x="1586" y="2654"/>
                    </a:lnTo>
                    <a:lnTo>
                      <a:pt x="923" y="3635"/>
                    </a:lnTo>
                    <a:lnTo>
                      <a:pt x="577" y="4356"/>
                    </a:lnTo>
                    <a:lnTo>
                      <a:pt x="0" y="5106"/>
                    </a:lnTo>
                    <a:lnTo>
                      <a:pt x="144" y="4385"/>
                    </a:lnTo>
                    <a:lnTo>
                      <a:pt x="462" y="520"/>
                    </a:lnTo>
                    <a:lnTo>
                      <a:pt x="462" y="520"/>
                    </a:lnTo>
                    <a:close/>
                  </a:path>
                </a:pathLst>
              </a:custGeom>
              <a:solidFill>
                <a:srgbClr val="96A5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47" name="Group 146">
            <a:extLst>
              <a:ext uri="{FF2B5EF4-FFF2-40B4-BE49-F238E27FC236}">
                <a16:creationId xmlns:a16="http://schemas.microsoft.com/office/drawing/2014/main" id="{07937F76-3EC3-368E-70BC-21D53BBCCEF6}"/>
              </a:ext>
            </a:extLst>
          </p:cNvPr>
          <p:cNvGrpSpPr/>
          <p:nvPr/>
        </p:nvGrpSpPr>
        <p:grpSpPr>
          <a:xfrm>
            <a:off x="7844392" y="1592671"/>
            <a:ext cx="1338354" cy="817189"/>
            <a:chOff x="10275160" y="1091795"/>
            <a:chExt cx="1691805" cy="1033003"/>
          </a:xfrm>
        </p:grpSpPr>
        <p:sp>
          <p:nvSpPr>
            <p:cNvPr id="148" name="Speech Bubble: Oval 147">
              <a:extLst>
                <a:ext uri="{FF2B5EF4-FFF2-40B4-BE49-F238E27FC236}">
                  <a16:creationId xmlns:a16="http://schemas.microsoft.com/office/drawing/2014/main" id="{268A9847-55E8-72A6-9D45-94B92039286E}"/>
                </a:ext>
              </a:extLst>
            </p:cNvPr>
            <p:cNvSpPr/>
            <p:nvPr/>
          </p:nvSpPr>
          <p:spPr>
            <a:xfrm>
              <a:off x="10275160" y="1091795"/>
              <a:ext cx="1691805" cy="1033003"/>
            </a:xfrm>
            <a:prstGeom prst="wedgeEllipseCallout">
              <a:avLst>
                <a:gd name="adj1" fmla="val -70824"/>
                <a:gd name="adj2" fmla="val 2444"/>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a:p>
          </p:txBody>
        </p:sp>
        <p:sp>
          <p:nvSpPr>
            <p:cNvPr id="149" name="TextBox 148">
              <a:extLst>
                <a:ext uri="{FF2B5EF4-FFF2-40B4-BE49-F238E27FC236}">
                  <a16:creationId xmlns:a16="http://schemas.microsoft.com/office/drawing/2014/main" id="{CDD0F32A-5CE9-3955-471A-DCD7D6C485F6}"/>
                </a:ext>
              </a:extLst>
            </p:cNvPr>
            <p:cNvSpPr txBox="1"/>
            <p:nvPr/>
          </p:nvSpPr>
          <p:spPr>
            <a:xfrm>
              <a:off x="10479087" y="1285131"/>
              <a:ext cx="1384800" cy="641946"/>
            </a:xfrm>
            <a:prstGeom prst="rect">
              <a:avLst/>
            </a:prstGeom>
            <a:noFill/>
          </p:spPr>
          <p:txBody>
            <a:bodyPr wrap="square" lIns="0" tIns="0" rIns="0" bIns="0" rtlCol="0">
              <a:spAutoFit/>
            </a:bodyPr>
            <a:lstStyle/>
            <a:p>
              <a:pPr algn="l"/>
              <a:r>
                <a:rPr lang="en-GB" sz="1100" dirty="0">
                  <a:solidFill>
                    <a:schemeClr val="tx1"/>
                  </a:solidFill>
                  <a:latin typeface="+mj-lt"/>
                </a:rPr>
                <a:t>… pinpoint the location or signal causing failure?</a:t>
              </a:r>
            </a:p>
          </p:txBody>
        </p:sp>
      </p:grpSp>
      <p:grpSp>
        <p:nvGrpSpPr>
          <p:cNvPr id="150" name="Gruppieren 606">
            <a:extLst>
              <a:ext uri="{FF2B5EF4-FFF2-40B4-BE49-F238E27FC236}">
                <a16:creationId xmlns:a16="http://schemas.microsoft.com/office/drawing/2014/main" id="{5CCFF1B1-EC5F-71E3-49CA-FB44BC39AC10}"/>
              </a:ext>
            </a:extLst>
          </p:cNvPr>
          <p:cNvGrpSpPr>
            <a:grpSpLocks/>
          </p:cNvGrpSpPr>
          <p:nvPr/>
        </p:nvGrpSpPr>
        <p:grpSpPr bwMode="gray">
          <a:xfrm>
            <a:off x="9598238" y="1728500"/>
            <a:ext cx="1422074" cy="1520844"/>
            <a:chOff x="2607265" y="140332"/>
            <a:chExt cx="1797635" cy="1922490"/>
          </a:xfrm>
        </p:grpSpPr>
        <p:sp>
          <p:nvSpPr>
            <p:cNvPr id="151" name="Freeform 1644">
              <a:extLst>
                <a:ext uri="{FF2B5EF4-FFF2-40B4-BE49-F238E27FC236}">
                  <a16:creationId xmlns:a16="http://schemas.microsoft.com/office/drawing/2014/main" id="{F13C82DD-736B-7B2F-8CC2-B491D6291732}"/>
                </a:ext>
              </a:extLst>
            </p:cNvPr>
            <p:cNvSpPr>
              <a:spLocks/>
            </p:cNvSpPr>
            <p:nvPr/>
          </p:nvSpPr>
          <p:spPr bwMode="gray">
            <a:xfrm>
              <a:off x="3262835" y="1169814"/>
              <a:ext cx="117656" cy="45492"/>
            </a:xfrm>
            <a:custGeom>
              <a:avLst/>
              <a:gdLst>
                <a:gd name="T0" fmla="*/ 117 w 119"/>
                <a:gd name="T1" fmla="*/ 46 h 46"/>
                <a:gd name="T2" fmla="*/ 119 w 119"/>
                <a:gd name="T3" fmla="*/ 36 h 46"/>
                <a:gd name="T4" fmla="*/ 83 w 119"/>
                <a:gd name="T5" fmla="*/ 0 h 46"/>
                <a:gd name="T6" fmla="*/ 36 w 119"/>
                <a:gd name="T7" fmla="*/ 0 h 46"/>
                <a:gd name="T8" fmla="*/ 0 w 119"/>
                <a:gd name="T9" fmla="*/ 36 h 46"/>
                <a:gd name="T10" fmla="*/ 2 w 119"/>
                <a:gd name="T11" fmla="*/ 46 h 46"/>
                <a:gd name="T12" fmla="*/ 117 w 119"/>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119" h="46">
                  <a:moveTo>
                    <a:pt x="117" y="46"/>
                  </a:moveTo>
                  <a:cubicBezTo>
                    <a:pt x="118" y="43"/>
                    <a:pt x="119" y="40"/>
                    <a:pt x="119" y="36"/>
                  </a:cubicBezTo>
                  <a:cubicBezTo>
                    <a:pt x="119" y="16"/>
                    <a:pt x="103" y="0"/>
                    <a:pt x="83" y="0"/>
                  </a:cubicBezTo>
                  <a:cubicBezTo>
                    <a:pt x="36" y="0"/>
                    <a:pt x="36" y="0"/>
                    <a:pt x="36" y="0"/>
                  </a:cubicBezTo>
                  <a:cubicBezTo>
                    <a:pt x="16" y="0"/>
                    <a:pt x="0" y="16"/>
                    <a:pt x="0" y="36"/>
                  </a:cubicBezTo>
                  <a:cubicBezTo>
                    <a:pt x="0" y="40"/>
                    <a:pt x="1" y="43"/>
                    <a:pt x="2" y="46"/>
                  </a:cubicBezTo>
                  <a:lnTo>
                    <a:pt x="117" y="46"/>
                  </a:lnTo>
                  <a:close/>
                </a:path>
              </a:pathLst>
            </a:custGeom>
            <a:solidFill>
              <a:srgbClr val="ADB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Rectangle 1684">
              <a:extLst>
                <a:ext uri="{FF2B5EF4-FFF2-40B4-BE49-F238E27FC236}">
                  <a16:creationId xmlns:a16="http://schemas.microsoft.com/office/drawing/2014/main" id="{DC071C20-BA9B-C1F0-5BF4-55BC941682A3}"/>
                </a:ext>
              </a:extLst>
            </p:cNvPr>
            <p:cNvSpPr>
              <a:spLocks noChangeArrowheads="1"/>
            </p:cNvSpPr>
            <p:nvPr/>
          </p:nvSpPr>
          <p:spPr bwMode="gray">
            <a:xfrm>
              <a:off x="2726908" y="128750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Rectangle 1685">
              <a:extLst>
                <a:ext uri="{FF2B5EF4-FFF2-40B4-BE49-F238E27FC236}">
                  <a16:creationId xmlns:a16="http://schemas.microsoft.com/office/drawing/2014/main" id="{CF7EEED4-E6CE-A565-EAAB-CBD956C227EB}"/>
                </a:ext>
              </a:extLst>
            </p:cNvPr>
            <p:cNvSpPr>
              <a:spLocks noChangeArrowheads="1"/>
            </p:cNvSpPr>
            <p:nvPr/>
          </p:nvSpPr>
          <p:spPr bwMode="gray">
            <a:xfrm>
              <a:off x="2921697" y="128750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Rectangle 1686">
              <a:extLst>
                <a:ext uri="{FF2B5EF4-FFF2-40B4-BE49-F238E27FC236}">
                  <a16:creationId xmlns:a16="http://schemas.microsoft.com/office/drawing/2014/main" id="{55C87D02-75AB-BBAA-1ECE-AA551782BBEA}"/>
                </a:ext>
              </a:extLst>
            </p:cNvPr>
            <p:cNvSpPr>
              <a:spLocks noChangeArrowheads="1"/>
            </p:cNvSpPr>
            <p:nvPr/>
          </p:nvSpPr>
          <p:spPr bwMode="gray">
            <a:xfrm>
              <a:off x="4038050" y="128750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Rectangle 1687">
              <a:extLst>
                <a:ext uri="{FF2B5EF4-FFF2-40B4-BE49-F238E27FC236}">
                  <a16:creationId xmlns:a16="http://schemas.microsoft.com/office/drawing/2014/main" id="{645D5FD9-DE91-D99D-47E1-D0B71E4FA64B}"/>
                </a:ext>
              </a:extLst>
            </p:cNvPr>
            <p:cNvSpPr>
              <a:spLocks noChangeArrowheads="1"/>
            </p:cNvSpPr>
            <p:nvPr/>
          </p:nvSpPr>
          <p:spPr bwMode="gray">
            <a:xfrm>
              <a:off x="4233834" y="128750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759">
              <a:extLst>
                <a:ext uri="{FF2B5EF4-FFF2-40B4-BE49-F238E27FC236}">
                  <a16:creationId xmlns:a16="http://schemas.microsoft.com/office/drawing/2014/main" id="{CAA3E3EE-3085-AD82-3A82-3D803C59A054}"/>
                </a:ext>
              </a:extLst>
            </p:cNvPr>
            <p:cNvSpPr>
              <a:spLocks/>
            </p:cNvSpPr>
            <p:nvPr/>
          </p:nvSpPr>
          <p:spPr bwMode="gray">
            <a:xfrm>
              <a:off x="2790192" y="1130254"/>
              <a:ext cx="378711" cy="39562"/>
            </a:xfrm>
            <a:custGeom>
              <a:avLst/>
              <a:gdLst>
                <a:gd name="T0" fmla="*/ 383 w 383"/>
                <a:gd name="T1" fmla="*/ 0 h 40"/>
                <a:gd name="T2" fmla="*/ 374 w 383"/>
                <a:gd name="T3" fmla="*/ 40 h 40"/>
                <a:gd name="T4" fmla="*/ 0 w 383"/>
                <a:gd name="T5" fmla="*/ 40 h 40"/>
                <a:gd name="T6" fmla="*/ 0 w 383"/>
                <a:gd name="T7" fmla="*/ 0 h 40"/>
                <a:gd name="T8" fmla="*/ 383 w 383"/>
                <a:gd name="T9" fmla="*/ 0 h 40"/>
                <a:gd name="T10" fmla="*/ 383 w 383"/>
                <a:gd name="T11" fmla="*/ 0 h 40"/>
              </a:gdLst>
              <a:ahLst/>
              <a:cxnLst>
                <a:cxn ang="0">
                  <a:pos x="T0" y="T1"/>
                </a:cxn>
                <a:cxn ang="0">
                  <a:pos x="T2" y="T3"/>
                </a:cxn>
                <a:cxn ang="0">
                  <a:pos x="T4" y="T5"/>
                </a:cxn>
                <a:cxn ang="0">
                  <a:pos x="T6" y="T7"/>
                </a:cxn>
                <a:cxn ang="0">
                  <a:pos x="T8" y="T9"/>
                </a:cxn>
                <a:cxn ang="0">
                  <a:pos x="T10" y="T11"/>
                </a:cxn>
              </a:cxnLst>
              <a:rect l="0" t="0" r="r" b="b"/>
              <a:pathLst>
                <a:path w="383" h="40">
                  <a:moveTo>
                    <a:pt x="383" y="0"/>
                  </a:moveTo>
                  <a:cubicBezTo>
                    <a:pt x="377" y="13"/>
                    <a:pt x="374" y="27"/>
                    <a:pt x="374" y="40"/>
                  </a:cubicBezTo>
                  <a:cubicBezTo>
                    <a:pt x="0" y="40"/>
                    <a:pt x="0" y="40"/>
                    <a:pt x="0" y="40"/>
                  </a:cubicBezTo>
                  <a:cubicBezTo>
                    <a:pt x="0" y="0"/>
                    <a:pt x="0" y="0"/>
                    <a:pt x="0" y="0"/>
                  </a:cubicBezTo>
                  <a:cubicBezTo>
                    <a:pt x="383" y="0"/>
                    <a:pt x="383" y="0"/>
                    <a:pt x="383" y="0"/>
                  </a:cubicBezTo>
                  <a:cubicBezTo>
                    <a:pt x="383" y="0"/>
                    <a:pt x="383" y="0"/>
                    <a:pt x="383" y="0"/>
                  </a:cubicBez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760">
              <a:extLst>
                <a:ext uri="{FF2B5EF4-FFF2-40B4-BE49-F238E27FC236}">
                  <a16:creationId xmlns:a16="http://schemas.microsoft.com/office/drawing/2014/main" id="{F588722D-3238-83EF-3030-7C6B8233372D}"/>
                </a:ext>
              </a:extLst>
            </p:cNvPr>
            <p:cNvSpPr>
              <a:spLocks/>
            </p:cNvSpPr>
            <p:nvPr/>
          </p:nvSpPr>
          <p:spPr bwMode="gray">
            <a:xfrm>
              <a:off x="2790192" y="1169814"/>
              <a:ext cx="378711" cy="39562"/>
            </a:xfrm>
            <a:custGeom>
              <a:avLst/>
              <a:gdLst>
                <a:gd name="T0" fmla="*/ 383 w 383"/>
                <a:gd name="T1" fmla="*/ 40 h 40"/>
                <a:gd name="T2" fmla="*/ 0 w 383"/>
                <a:gd name="T3" fmla="*/ 40 h 40"/>
                <a:gd name="T4" fmla="*/ 0 w 383"/>
                <a:gd name="T5" fmla="*/ 0 h 40"/>
                <a:gd name="T6" fmla="*/ 374 w 383"/>
                <a:gd name="T7" fmla="*/ 0 h 40"/>
                <a:gd name="T8" fmla="*/ 383 w 383"/>
                <a:gd name="T9" fmla="*/ 40 h 40"/>
              </a:gdLst>
              <a:ahLst/>
              <a:cxnLst>
                <a:cxn ang="0">
                  <a:pos x="T0" y="T1"/>
                </a:cxn>
                <a:cxn ang="0">
                  <a:pos x="T2" y="T3"/>
                </a:cxn>
                <a:cxn ang="0">
                  <a:pos x="T4" y="T5"/>
                </a:cxn>
                <a:cxn ang="0">
                  <a:pos x="T6" y="T7"/>
                </a:cxn>
                <a:cxn ang="0">
                  <a:pos x="T8" y="T9"/>
                </a:cxn>
              </a:cxnLst>
              <a:rect l="0" t="0" r="r" b="b"/>
              <a:pathLst>
                <a:path w="383" h="40">
                  <a:moveTo>
                    <a:pt x="383" y="40"/>
                  </a:moveTo>
                  <a:cubicBezTo>
                    <a:pt x="0" y="40"/>
                    <a:pt x="0" y="40"/>
                    <a:pt x="0" y="40"/>
                  </a:cubicBezTo>
                  <a:cubicBezTo>
                    <a:pt x="0" y="0"/>
                    <a:pt x="0" y="0"/>
                    <a:pt x="0" y="0"/>
                  </a:cubicBezTo>
                  <a:cubicBezTo>
                    <a:pt x="374" y="0"/>
                    <a:pt x="374" y="0"/>
                    <a:pt x="374" y="0"/>
                  </a:cubicBezTo>
                  <a:cubicBezTo>
                    <a:pt x="374" y="14"/>
                    <a:pt x="377" y="27"/>
                    <a:pt x="383" y="40"/>
                  </a:cubicBez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761">
              <a:extLst>
                <a:ext uri="{FF2B5EF4-FFF2-40B4-BE49-F238E27FC236}">
                  <a16:creationId xmlns:a16="http://schemas.microsoft.com/office/drawing/2014/main" id="{248252DB-12B8-2C9E-F62C-5FA46FE52DDD}"/>
                </a:ext>
              </a:extLst>
            </p:cNvPr>
            <p:cNvSpPr>
              <a:spLocks/>
            </p:cNvSpPr>
            <p:nvPr/>
          </p:nvSpPr>
          <p:spPr bwMode="gray">
            <a:xfrm>
              <a:off x="2784261" y="1125317"/>
              <a:ext cx="399486" cy="88996"/>
            </a:xfrm>
            <a:custGeom>
              <a:avLst/>
              <a:gdLst>
                <a:gd name="T0" fmla="*/ 11653 w 11653"/>
                <a:gd name="T1" fmla="*/ 2596 h 2596"/>
                <a:gd name="T2" fmla="*/ 0 w 11653"/>
                <a:gd name="T3" fmla="*/ 2596 h 2596"/>
                <a:gd name="T4" fmla="*/ 0 w 11653"/>
                <a:gd name="T5" fmla="*/ 0 h 2596"/>
                <a:gd name="T6" fmla="*/ 11653 w 11653"/>
                <a:gd name="T7" fmla="*/ 0 h 2596"/>
                <a:gd name="T8" fmla="*/ 11653 w 11653"/>
                <a:gd name="T9" fmla="*/ 288 h 2596"/>
                <a:gd name="T10" fmla="*/ 317 w 11653"/>
                <a:gd name="T11" fmla="*/ 288 h 2596"/>
                <a:gd name="T12" fmla="*/ 317 w 11653"/>
                <a:gd name="T13" fmla="*/ 2307 h 2596"/>
                <a:gd name="T14" fmla="*/ 11653 w 11653"/>
                <a:gd name="T15" fmla="*/ 2307 h 2596"/>
                <a:gd name="T16" fmla="*/ 11653 w 11653"/>
                <a:gd name="T17" fmla="*/ 2596 h 2596"/>
                <a:gd name="T18" fmla="*/ 11653 w 11653"/>
                <a:gd name="T19" fmla="*/ 2596 h 2596"/>
                <a:gd name="T20" fmla="*/ 11653 w 11653"/>
                <a:gd name="T21" fmla="*/ 2596 h 2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53" h="2596">
                  <a:moveTo>
                    <a:pt x="11653" y="2596"/>
                  </a:moveTo>
                  <a:lnTo>
                    <a:pt x="0" y="2596"/>
                  </a:lnTo>
                  <a:lnTo>
                    <a:pt x="0" y="0"/>
                  </a:lnTo>
                  <a:lnTo>
                    <a:pt x="11653" y="0"/>
                  </a:lnTo>
                  <a:lnTo>
                    <a:pt x="11653" y="288"/>
                  </a:lnTo>
                  <a:lnTo>
                    <a:pt x="317" y="288"/>
                  </a:lnTo>
                  <a:lnTo>
                    <a:pt x="317" y="2307"/>
                  </a:lnTo>
                  <a:lnTo>
                    <a:pt x="11653" y="2307"/>
                  </a:lnTo>
                  <a:lnTo>
                    <a:pt x="11653" y="2596"/>
                  </a:lnTo>
                  <a:lnTo>
                    <a:pt x="11653" y="2596"/>
                  </a:lnTo>
                  <a:lnTo>
                    <a:pt x="11653" y="2596"/>
                  </a:lnTo>
                  <a:close/>
                </a:path>
              </a:pathLst>
            </a:custGeom>
            <a:solidFill>
              <a:srgbClr val="005F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853">
              <a:extLst>
                <a:ext uri="{FF2B5EF4-FFF2-40B4-BE49-F238E27FC236}">
                  <a16:creationId xmlns:a16="http://schemas.microsoft.com/office/drawing/2014/main" id="{11AC0202-BE5A-5434-EBC1-F19C111EA873}"/>
                </a:ext>
              </a:extLst>
            </p:cNvPr>
            <p:cNvSpPr>
              <a:spLocks/>
            </p:cNvSpPr>
            <p:nvPr/>
          </p:nvSpPr>
          <p:spPr bwMode="gray">
            <a:xfrm>
              <a:off x="3457626" y="1497138"/>
              <a:ext cx="534933" cy="55400"/>
            </a:xfrm>
            <a:custGeom>
              <a:avLst/>
              <a:gdLst>
                <a:gd name="T0" fmla="*/ 485 w 541"/>
                <a:gd name="T1" fmla="*/ 0 h 56"/>
                <a:gd name="T2" fmla="*/ 56 w 541"/>
                <a:gd name="T3" fmla="*/ 0 h 56"/>
                <a:gd name="T4" fmla="*/ 0 w 541"/>
                <a:gd name="T5" fmla="*/ 56 h 56"/>
                <a:gd name="T6" fmla="*/ 541 w 541"/>
                <a:gd name="T7" fmla="*/ 56 h 56"/>
                <a:gd name="T8" fmla="*/ 485 w 541"/>
                <a:gd name="T9" fmla="*/ 0 h 56"/>
              </a:gdLst>
              <a:ahLst/>
              <a:cxnLst>
                <a:cxn ang="0">
                  <a:pos x="T0" y="T1"/>
                </a:cxn>
                <a:cxn ang="0">
                  <a:pos x="T2" y="T3"/>
                </a:cxn>
                <a:cxn ang="0">
                  <a:pos x="T4" y="T5"/>
                </a:cxn>
                <a:cxn ang="0">
                  <a:pos x="T6" y="T7"/>
                </a:cxn>
                <a:cxn ang="0">
                  <a:pos x="T8" y="T9"/>
                </a:cxn>
              </a:cxnLst>
              <a:rect l="0" t="0" r="r" b="b"/>
              <a:pathLst>
                <a:path w="541" h="56">
                  <a:moveTo>
                    <a:pt x="485" y="0"/>
                  </a:moveTo>
                  <a:cubicBezTo>
                    <a:pt x="56" y="0"/>
                    <a:pt x="56" y="0"/>
                    <a:pt x="56" y="0"/>
                  </a:cubicBezTo>
                  <a:cubicBezTo>
                    <a:pt x="25" y="0"/>
                    <a:pt x="0" y="25"/>
                    <a:pt x="0" y="56"/>
                  </a:cubicBezTo>
                  <a:cubicBezTo>
                    <a:pt x="541" y="56"/>
                    <a:pt x="541" y="56"/>
                    <a:pt x="541" y="56"/>
                  </a:cubicBezTo>
                  <a:cubicBezTo>
                    <a:pt x="541" y="25"/>
                    <a:pt x="516" y="0"/>
                    <a:pt x="485" y="0"/>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1854">
              <a:extLst>
                <a:ext uri="{FF2B5EF4-FFF2-40B4-BE49-F238E27FC236}">
                  <a16:creationId xmlns:a16="http://schemas.microsoft.com/office/drawing/2014/main" id="{3E6E53E5-21C1-2130-CCC8-483324388715}"/>
                </a:ext>
              </a:extLst>
            </p:cNvPr>
            <p:cNvSpPr>
              <a:spLocks/>
            </p:cNvSpPr>
            <p:nvPr/>
          </p:nvSpPr>
          <p:spPr bwMode="gray">
            <a:xfrm>
              <a:off x="3457626" y="1552536"/>
              <a:ext cx="534933" cy="37573"/>
            </a:xfrm>
            <a:custGeom>
              <a:avLst/>
              <a:gdLst>
                <a:gd name="T0" fmla="*/ 0 w 15604"/>
                <a:gd name="T1" fmla="*/ 0 h 1096"/>
                <a:gd name="T2" fmla="*/ 15604 w 15604"/>
                <a:gd name="T3" fmla="*/ 0 h 1096"/>
                <a:gd name="T4" fmla="*/ 15604 w 15604"/>
                <a:gd name="T5" fmla="*/ 1096 h 1096"/>
                <a:gd name="T6" fmla="*/ 0 w 15604"/>
                <a:gd name="T7" fmla="*/ 1096 h 1096"/>
                <a:gd name="T8" fmla="*/ 0 w 15604"/>
                <a:gd name="T9" fmla="*/ 0 h 1096"/>
                <a:gd name="T10" fmla="*/ 0 w 15604"/>
                <a:gd name="T11" fmla="*/ 0 h 1096"/>
              </a:gdLst>
              <a:ahLst/>
              <a:cxnLst>
                <a:cxn ang="0">
                  <a:pos x="T0" y="T1"/>
                </a:cxn>
                <a:cxn ang="0">
                  <a:pos x="T2" y="T3"/>
                </a:cxn>
                <a:cxn ang="0">
                  <a:pos x="T4" y="T5"/>
                </a:cxn>
                <a:cxn ang="0">
                  <a:pos x="T6" y="T7"/>
                </a:cxn>
                <a:cxn ang="0">
                  <a:pos x="T8" y="T9"/>
                </a:cxn>
                <a:cxn ang="0">
                  <a:pos x="T10" y="T11"/>
                </a:cxn>
              </a:cxnLst>
              <a:rect l="0" t="0" r="r" b="b"/>
              <a:pathLst>
                <a:path w="15604" h="1096">
                  <a:moveTo>
                    <a:pt x="0" y="0"/>
                  </a:moveTo>
                  <a:lnTo>
                    <a:pt x="15604" y="0"/>
                  </a:lnTo>
                  <a:lnTo>
                    <a:pt x="15604" y="1096"/>
                  </a:lnTo>
                  <a:lnTo>
                    <a:pt x="0" y="1096"/>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55">
              <a:extLst>
                <a:ext uri="{FF2B5EF4-FFF2-40B4-BE49-F238E27FC236}">
                  <a16:creationId xmlns:a16="http://schemas.microsoft.com/office/drawing/2014/main" id="{FF69E217-60DF-C546-5A93-66895AF803FB}"/>
                </a:ext>
              </a:extLst>
            </p:cNvPr>
            <p:cNvSpPr>
              <a:spLocks/>
            </p:cNvSpPr>
            <p:nvPr/>
          </p:nvSpPr>
          <p:spPr bwMode="gray">
            <a:xfrm>
              <a:off x="3472468" y="1838345"/>
              <a:ext cx="505246" cy="22728"/>
            </a:xfrm>
            <a:custGeom>
              <a:avLst/>
              <a:gdLst>
                <a:gd name="T0" fmla="*/ 0 w 14738"/>
                <a:gd name="T1" fmla="*/ 0 h 663"/>
                <a:gd name="T2" fmla="*/ 14738 w 14738"/>
                <a:gd name="T3" fmla="*/ 0 h 663"/>
                <a:gd name="T4" fmla="*/ 14738 w 14738"/>
                <a:gd name="T5" fmla="*/ 663 h 663"/>
                <a:gd name="T6" fmla="*/ 0 w 14738"/>
                <a:gd name="T7" fmla="*/ 663 h 663"/>
                <a:gd name="T8" fmla="*/ 0 w 14738"/>
                <a:gd name="T9" fmla="*/ 0 h 663"/>
                <a:gd name="T10" fmla="*/ 0 w 14738"/>
                <a:gd name="T11" fmla="*/ 0 h 663"/>
              </a:gdLst>
              <a:ahLst/>
              <a:cxnLst>
                <a:cxn ang="0">
                  <a:pos x="T0" y="T1"/>
                </a:cxn>
                <a:cxn ang="0">
                  <a:pos x="T2" y="T3"/>
                </a:cxn>
                <a:cxn ang="0">
                  <a:pos x="T4" y="T5"/>
                </a:cxn>
                <a:cxn ang="0">
                  <a:pos x="T6" y="T7"/>
                </a:cxn>
                <a:cxn ang="0">
                  <a:pos x="T8" y="T9"/>
                </a:cxn>
                <a:cxn ang="0">
                  <a:pos x="T10" y="T11"/>
                </a:cxn>
              </a:cxnLst>
              <a:rect l="0" t="0" r="r" b="b"/>
              <a:pathLst>
                <a:path w="14738" h="663">
                  <a:moveTo>
                    <a:pt x="0" y="0"/>
                  </a:moveTo>
                  <a:lnTo>
                    <a:pt x="14738" y="0"/>
                  </a:lnTo>
                  <a:lnTo>
                    <a:pt x="14738" y="663"/>
                  </a:lnTo>
                  <a:lnTo>
                    <a:pt x="0" y="663"/>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856">
              <a:extLst>
                <a:ext uri="{FF2B5EF4-FFF2-40B4-BE49-F238E27FC236}">
                  <a16:creationId xmlns:a16="http://schemas.microsoft.com/office/drawing/2014/main" id="{39ED566E-8790-0E0E-C32F-8FEE7F46F707}"/>
                </a:ext>
              </a:extLst>
            </p:cNvPr>
            <p:cNvSpPr>
              <a:spLocks/>
            </p:cNvSpPr>
            <p:nvPr/>
          </p:nvSpPr>
          <p:spPr bwMode="gray">
            <a:xfrm>
              <a:off x="3457626" y="1177734"/>
              <a:ext cx="32636" cy="885088"/>
            </a:xfrm>
            <a:custGeom>
              <a:avLst/>
              <a:gdLst>
                <a:gd name="T0" fmla="*/ 0 w 952"/>
                <a:gd name="T1" fmla="*/ 0 h 25818"/>
                <a:gd name="T2" fmla="*/ 952 w 952"/>
                <a:gd name="T3" fmla="*/ 0 h 25818"/>
                <a:gd name="T4" fmla="*/ 952 w 952"/>
                <a:gd name="T5" fmla="*/ 25818 h 25818"/>
                <a:gd name="T6" fmla="*/ 0 w 952"/>
                <a:gd name="T7" fmla="*/ 25818 h 25818"/>
                <a:gd name="T8" fmla="*/ 0 w 952"/>
                <a:gd name="T9" fmla="*/ 0 h 25818"/>
                <a:gd name="T10" fmla="*/ 0 w 952"/>
                <a:gd name="T11" fmla="*/ 0 h 25818"/>
              </a:gdLst>
              <a:ahLst/>
              <a:cxnLst>
                <a:cxn ang="0">
                  <a:pos x="T0" y="T1"/>
                </a:cxn>
                <a:cxn ang="0">
                  <a:pos x="T2" y="T3"/>
                </a:cxn>
                <a:cxn ang="0">
                  <a:pos x="T4" y="T5"/>
                </a:cxn>
                <a:cxn ang="0">
                  <a:pos x="T6" y="T7"/>
                </a:cxn>
                <a:cxn ang="0">
                  <a:pos x="T8" y="T9"/>
                </a:cxn>
                <a:cxn ang="0">
                  <a:pos x="T10" y="T11"/>
                </a:cxn>
              </a:cxnLst>
              <a:rect l="0" t="0" r="r" b="b"/>
              <a:pathLst>
                <a:path w="952" h="25818">
                  <a:moveTo>
                    <a:pt x="0" y="0"/>
                  </a:moveTo>
                  <a:lnTo>
                    <a:pt x="952" y="0"/>
                  </a:lnTo>
                  <a:lnTo>
                    <a:pt x="952"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1857">
              <a:extLst>
                <a:ext uri="{FF2B5EF4-FFF2-40B4-BE49-F238E27FC236}">
                  <a16:creationId xmlns:a16="http://schemas.microsoft.com/office/drawing/2014/main" id="{E6E2D249-FEA7-105E-7DF7-21BDA5633A0B}"/>
                </a:ext>
              </a:extLst>
            </p:cNvPr>
            <p:cNvSpPr>
              <a:spLocks/>
            </p:cNvSpPr>
            <p:nvPr/>
          </p:nvSpPr>
          <p:spPr bwMode="gray">
            <a:xfrm>
              <a:off x="3960916" y="1177734"/>
              <a:ext cx="31642" cy="885088"/>
            </a:xfrm>
            <a:custGeom>
              <a:avLst/>
              <a:gdLst>
                <a:gd name="T0" fmla="*/ 0 w 923"/>
                <a:gd name="T1" fmla="*/ 0 h 25818"/>
                <a:gd name="T2" fmla="*/ 923 w 923"/>
                <a:gd name="T3" fmla="*/ 0 h 25818"/>
                <a:gd name="T4" fmla="*/ 923 w 923"/>
                <a:gd name="T5" fmla="*/ 25818 h 25818"/>
                <a:gd name="T6" fmla="*/ 0 w 923"/>
                <a:gd name="T7" fmla="*/ 25818 h 25818"/>
                <a:gd name="T8" fmla="*/ 0 w 923"/>
                <a:gd name="T9" fmla="*/ 0 h 25818"/>
                <a:gd name="T10" fmla="*/ 0 w 923"/>
                <a:gd name="T11" fmla="*/ 0 h 25818"/>
              </a:gdLst>
              <a:ahLst/>
              <a:cxnLst>
                <a:cxn ang="0">
                  <a:pos x="T0" y="T1"/>
                </a:cxn>
                <a:cxn ang="0">
                  <a:pos x="T2" y="T3"/>
                </a:cxn>
                <a:cxn ang="0">
                  <a:pos x="T4" y="T5"/>
                </a:cxn>
                <a:cxn ang="0">
                  <a:pos x="T6" y="T7"/>
                </a:cxn>
                <a:cxn ang="0">
                  <a:pos x="T8" y="T9"/>
                </a:cxn>
                <a:cxn ang="0">
                  <a:pos x="T10" y="T11"/>
                </a:cxn>
              </a:cxnLst>
              <a:rect l="0" t="0" r="r" b="b"/>
              <a:pathLst>
                <a:path w="923" h="25818">
                  <a:moveTo>
                    <a:pt x="0" y="0"/>
                  </a:moveTo>
                  <a:lnTo>
                    <a:pt x="923" y="0"/>
                  </a:lnTo>
                  <a:lnTo>
                    <a:pt x="923"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1858">
              <a:extLst>
                <a:ext uri="{FF2B5EF4-FFF2-40B4-BE49-F238E27FC236}">
                  <a16:creationId xmlns:a16="http://schemas.microsoft.com/office/drawing/2014/main" id="{C222B6C9-8E7F-0666-E7AE-0C5FD9FFC6EF}"/>
                </a:ext>
              </a:extLst>
            </p:cNvPr>
            <p:cNvSpPr>
              <a:spLocks/>
            </p:cNvSpPr>
            <p:nvPr/>
          </p:nvSpPr>
          <p:spPr bwMode="gray">
            <a:xfrm>
              <a:off x="3457626" y="969060"/>
              <a:ext cx="534933" cy="208673"/>
            </a:xfrm>
            <a:custGeom>
              <a:avLst/>
              <a:gdLst>
                <a:gd name="T0" fmla="*/ 405 w 541"/>
                <a:gd name="T1" fmla="*/ 0 h 211"/>
                <a:gd name="T2" fmla="*/ 137 w 541"/>
                <a:gd name="T3" fmla="*/ 0 h 211"/>
                <a:gd name="T4" fmla="*/ 0 w 541"/>
                <a:gd name="T5" fmla="*/ 119 h 211"/>
                <a:gd name="T6" fmla="*/ 0 w 541"/>
                <a:gd name="T7" fmla="*/ 211 h 211"/>
                <a:gd name="T8" fmla="*/ 541 w 541"/>
                <a:gd name="T9" fmla="*/ 211 h 211"/>
                <a:gd name="T10" fmla="*/ 541 w 541"/>
                <a:gd name="T11" fmla="*/ 119 h 211"/>
                <a:gd name="T12" fmla="*/ 405 w 541"/>
                <a:gd name="T13" fmla="*/ 0 h 211"/>
              </a:gdLst>
              <a:ahLst/>
              <a:cxnLst>
                <a:cxn ang="0">
                  <a:pos x="T0" y="T1"/>
                </a:cxn>
                <a:cxn ang="0">
                  <a:pos x="T2" y="T3"/>
                </a:cxn>
                <a:cxn ang="0">
                  <a:pos x="T4" y="T5"/>
                </a:cxn>
                <a:cxn ang="0">
                  <a:pos x="T6" y="T7"/>
                </a:cxn>
                <a:cxn ang="0">
                  <a:pos x="T8" y="T9"/>
                </a:cxn>
                <a:cxn ang="0">
                  <a:pos x="T10" y="T11"/>
                </a:cxn>
                <a:cxn ang="0">
                  <a:pos x="T12" y="T13"/>
                </a:cxn>
              </a:cxnLst>
              <a:rect l="0" t="0" r="r" b="b"/>
              <a:pathLst>
                <a:path w="541" h="211">
                  <a:moveTo>
                    <a:pt x="405" y="0"/>
                  </a:moveTo>
                  <a:cubicBezTo>
                    <a:pt x="137" y="0"/>
                    <a:pt x="137" y="0"/>
                    <a:pt x="137" y="0"/>
                  </a:cubicBezTo>
                  <a:cubicBezTo>
                    <a:pt x="61" y="0"/>
                    <a:pt x="0" y="53"/>
                    <a:pt x="0" y="119"/>
                  </a:cubicBezTo>
                  <a:cubicBezTo>
                    <a:pt x="0" y="211"/>
                    <a:pt x="0" y="211"/>
                    <a:pt x="0" y="211"/>
                  </a:cubicBezTo>
                  <a:cubicBezTo>
                    <a:pt x="541" y="211"/>
                    <a:pt x="541" y="211"/>
                    <a:pt x="541" y="211"/>
                  </a:cubicBezTo>
                  <a:cubicBezTo>
                    <a:pt x="541" y="119"/>
                    <a:pt x="541" y="119"/>
                    <a:pt x="541" y="119"/>
                  </a:cubicBezTo>
                  <a:cubicBezTo>
                    <a:pt x="541" y="53"/>
                    <a:pt x="480" y="0"/>
                    <a:pt x="405" y="0"/>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1859">
              <a:extLst>
                <a:ext uri="{FF2B5EF4-FFF2-40B4-BE49-F238E27FC236}">
                  <a16:creationId xmlns:a16="http://schemas.microsoft.com/office/drawing/2014/main" id="{667BD673-74CF-0D66-5CFA-BA18A4471BAE}"/>
                </a:ext>
              </a:extLst>
            </p:cNvPr>
            <p:cNvSpPr>
              <a:spLocks/>
            </p:cNvSpPr>
            <p:nvPr/>
          </p:nvSpPr>
          <p:spPr bwMode="gray">
            <a:xfrm>
              <a:off x="3399276" y="954217"/>
              <a:ext cx="100857" cy="221530"/>
            </a:xfrm>
            <a:custGeom>
              <a:avLst/>
              <a:gdLst>
                <a:gd name="T0" fmla="*/ 173 w 2942"/>
                <a:gd name="T1" fmla="*/ 4327 h 6462"/>
                <a:gd name="T2" fmla="*/ 0 w 2942"/>
                <a:gd name="T3" fmla="*/ 0 h 6462"/>
                <a:gd name="T4" fmla="*/ 2942 w 2942"/>
                <a:gd name="T5" fmla="*/ 0 h 6462"/>
                <a:gd name="T6" fmla="*/ 2856 w 2942"/>
                <a:gd name="T7" fmla="*/ 6462 h 6462"/>
                <a:gd name="T8" fmla="*/ 1010 w 2942"/>
                <a:gd name="T9" fmla="*/ 5568 h 6462"/>
                <a:gd name="T10" fmla="*/ 173 w 2942"/>
                <a:gd name="T11" fmla="*/ 4327 h 6462"/>
              </a:gdLst>
              <a:ahLst/>
              <a:cxnLst>
                <a:cxn ang="0">
                  <a:pos x="T0" y="T1"/>
                </a:cxn>
                <a:cxn ang="0">
                  <a:pos x="T2" y="T3"/>
                </a:cxn>
                <a:cxn ang="0">
                  <a:pos x="T4" y="T5"/>
                </a:cxn>
                <a:cxn ang="0">
                  <a:pos x="T6" y="T7"/>
                </a:cxn>
                <a:cxn ang="0">
                  <a:pos x="T8" y="T9"/>
                </a:cxn>
                <a:cxn ang="0">
                  <a:pos x="T10" y="T11"/>
                </a:cxn>
              </a:cxnLst>
              <a:rect l="0" t="0" r="r" b="b"/>
              <a:pathLst>
                <a:path w="2942" h="6462">
                  <a:moveTo>
                    <a:pt x="173" y="4327"/>
                  </a:moveTo>
                  <a:lnTo>
                    <a:pt x="0" y="0"/>
                  </a:lnTo>
                  <a:lnTo>
                    <a:pt x="2942" y="0"/>
                  </a:lnTo>
                  <a:lnTo>
                    <a:pt x="2856" y="6462"/>
                  </a:lnTo>
                  <a:lnTo>
                    <a:pt x="1010" y="5568"/>
                  </a:lnTo>
                  <a:lnTo>
                    <a:pt x="173" y="4327"/>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1860">
              <a:extLst>
                <a:ext uri="{FF2B5EF4-FFF2-40B4-BE49-F238E27FC236}">
                  <a16:creationId xmlns:a16="http://schemas.microsoft.com/office/drawing/2014/main" id="{BB0047C0-1982-2E48-FCF2-679FFCCBA6DB}"/>
                </a:ext>
              </a:extLst>
            </p:cNvPr>
            <p:cNvSpPr>
              <a:spLocks/>
            </p:cNvSpPr>
            <p:nvPr/>
          </p:nvSpPr>
          <p:spPr bwMode="gray">
            <a:xfrm>
              <a:off x="3954985" y="954217"/>
              <a:ext cx="101852" cy="221530"/>
            </a:xfrm>
            <a:custGeom>
              <a:avLst/>
              <a:gdLst>
                <a:gd name="T0" fmla="*/ 2769 w 2971"/>
                <a:gd name="T1" fmla="*/ 4327 h 6462"/>
                <a:gd name="T2" fmla="*/ 2971 w 2971"/>
                <a:gd name="T3" fmla="*/ 0 h 6462"/>
                <a:gd name="T4" fmla="*/ 0 w 2971"/>
                <a:gd name="T5" fmla="*/ 0 h 6462"/>
                <a:gd name="T6" fmla="*/ 0 w 2971"/>
                <a:gd name="T7" fmla="*/ 6462 h 6462"/>
                <a:gd name="T8" fmla="*/ 1933 w 2971"/>
                <a:gd name="T9" fmla="*/ 5568 h 6462"/>
                <a:gd name="T10" fmla="*/ 2769 w 2971"/>
                <a:gd name="T11" fmla="*/ 4327 h 6462"/>
              </a:gdLst>
              <a:ahLst/>
              <a:cxnLst>
                <a:cxn ang="0">
                  <a:pos x="T0" y="T1"/>
                </a:cxn>
                <a:cxn ang="0">
                  <a:pos x="T2" y="T3"/>
                </a:cxn>
                <a:cxn ang="0">
                  <a:pos x="T4" y="T5"/>
                </a:cxn>
                <a:cxn ang="0">
                  <a:pos x="T6" y="T7"/>
                </a:cxn>
                <a:cxn ang="0">
                  <a:pos x="T8" y="T9"/>
                </a:cxn>
                <a:cxn ang="0">
                  <a:pos x="T10" y="T11"/>
                </a:cxn>
              </a:cxnLst>
              <a:rect l="0" t="0" r="r" b="b"/>
              <a:pathLst>
                <a:path w="2971" h="6462">
                  <a:moveTo>
                    <a:pt x="2769" y="4327"/>
                  </a:moveTo>
                  <a:lnTo>
                    <a:pt x="2971" y="0"/>
                  </a:lnTo>
                  <a:lnTo>
                    <a:pt x="0" y="0"/>
                  </a:lnTo>
                  <a:lnTo>
                    <a:pt x="0" y="6462"/>
                  </a:lnTo>
                  <a:lnTo>
                    <a:pt x="1933" y="5568"/>
                  </a:lnTo>
                  <a:lnTo>
                    <a:pt x="2769" y="4327"/>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1861">
              <a:extLst>
                <a:ext uri="{FF2B5EF4-FFF2-40B4-BE49-F238E27FC236}">
                  <a16:creationId xmlns:a16="http://schemas.microsoft.com/office/drawing/2014/main" id="{F671E904-F3C7-E6FF-D263-6A098E0A2E1C}"/>
                </a:ext>
              </a:extLst>
            </p:cNvPr>
            <p:cNvSpPr>
              <a:spLocks/>
            </p:cNvSpPr>
            <p:nvPr/>
          </p:nvSpPr>
          <p:spPr bwMode="gray">
            <a:xfrm>
              <a:off x="3541683" y="140332"/>
              <a:ext cx="371786" cy="510285"/>
            </a:xfrm>
            <a:custGeom>
              <a:avLst/>
              <a:gdLst>
                <a:gd name="T0" fmla="*/ 363 w 376"/>
                <a:gd name="T1" fmla="*/ 236 h 516"/>
                <a:gd name="T2" fmla="*/ 334 w 376"/>
                <a:gd name="T3" fmla="*/ 248 h 516"/>
                <a:gd name="T4" fmla="*/ 341 w 376"/>
                <a:gd name="T5" fmla="*/ 159 h 516"/>
                <a:gd name="T6" fmla="*/ 328 w 376"/>
                <a:gd name="T7" fmla="*/ 47 h 516"/>
                <a:gd name="T8" fmla="*/ 232 w 376"/>
                <a:gd name="T9" fmla="*/ 0 h 516"/>
                <a:gd name="T10" fmla="*/ 146 w 376"/>
                <a:gd name="T11" fmla="*/ 0 h 516"/>
                <a:gd name="T12" fmla="*/ 49 w 376"/>
                <a:gd name="T13" fmla="*/ 46 h 516"/>
                <a:gd name="T14" fmla="*/ 36 w 376"/>
                <a:gd name="T15" fmla="*/ 153 h 516"/>
                <a:gd name="T16" fmla="*/ 41 w 376"/>
                <a:gd name="T17" fmla="*/ 244 h 516"/>
                <a:gd name="T18" fmla="*/ 11 w 376"/>
                <a:gd name="T19" fmla="*/ 236 h 516"/>
                <a:gd name="T20" fmla="*/ 2 w 376"/>
                <a:gd name="T21" fmla="*/ 257 h 516"/>
                <a:gd name="T22" fmla="*/ 29 w 376"/>
                <a:gd name="T23" fmla="*/ 324 h 516"/>
                <a:gd name="T24" fmla="*/ 44 w 376"/>
                <a:gd name="T25" fmla="*/ 333 h 516"/>
                <a:gd name="T26" fmla="*/ 57 w 376"/>
                <a:gd name="T27" fmla="*/ 333 h 516"/>
                <a:gd name="T28" fmla="*/ 68 w 376"/>
                <a:gd name="T29" fmla="*/ 378 h 516"/>
                <a:gd name="T30" fmla="*/ 82 w 376"/>
                <a:gd name="T31" fmla="*/ 390 h 516"/>
                <a:gd name="T32" fmla="*/ 89 w 376"/>
                <a:gd name="T33" fmla="*/ 394 h 516"/>
                <a:gd name="T34" fmla="*/ 89 w 376"/>
                <a:gd name="T35" fmla="*/ 446 h 516"/>
                <a:gd name="T36" fmla="*/ 177 w 376"/>
                <a:gd name="T37" fmla="*/ 516 h 516"/>
                <a:gd name="T38" fmla="*/ 201 w 376"/>
                <a:gd name="T39" fmla="*/ 516 h 516"/>
                <a:gd name="T40" fmla="*/ 288 w 376"/>
                <a:gd name="T41" fmla="*/ 446 h 516"/>
                <a:gd name="T42" fmla="*/ 289 w 376"/>
                <a:gd name="T43" fmla="*/ 394 h 516"/>
                <a:gd name="T44" fmla="*/ 307 w 376"/>
                <a:gd name="T45" fmla="*/ 378 h 516"/>
                <a:gd name="T46" fmla="*/ 318 w 376"/>
                <a:gd name="T47" fmla="*/ 333 h 516"/>
                <a:gd name="T48" fmla="*/ 331 w 376"/>
                <a:gd name="T49" fmla="*/ 333 h 516"/>
                <a:gd name="T50" fmla="*/ 346 w 376"/>
                <a:gd name="T51" fmla="*/ 324 h 516"/>
                <a:gd name="T52" fmla="*/ 373 w 376"/>
                <a:gd name="T53" fmla="*/ 257 h 516"/>
                <a:gd name="T54" fmla="*/ 363 w 376"/>
                <a:gd name="T55" fmla="*/ 236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6" h="516">
                  <a:moveTo>
                    <a:pt x="363" y="236"/>
                  </a:moveTo>
                  <a:cubicBezTo>
                    <a:pt x="354" y="231"/>
                    <a:pt x="336" y="239"/>
                    <a:pt x="334" y="248"/>
                  </a:cubicBezTo>
                  <a:cubicBezTo>
                    <a:pt x="341" y="159"/>
                    <a:pt x="341" y="159"/>
                    <a:pt x="341" y="159"/>
                  </a:cubicBezTo>
                  <a:cubicBezTo>
                    <a:pt x="328" y="47"/>
                    <a:pt x="328" y="47"/>
                    <a:pt x="328" y="47"/>
                  </a:cubicBezTo>
                  <a:cubicBezTo>
                    <a:pt x="232" y="0"/>
                    <a:pt x="232" y="0"/>
                    <a:pt x="232" y="0"/>
                  </a:cubicBezTo>
                  <a:cubicBezTo>
                    <a:pt x="146" y="0"/>
                    <a:pt x="146" y="0"/>
                    <a:pt x="146" y="0"/>
                  </a:cubicBezTo>
                  <a:cubicBezTo>
                    <a:pt x="49" y="46"/>
                    <a:pt x="49" y="46"/>
                    <a:pt x="49" y="46"/>
                  </a:cubicBezTo>
                  <a:cubicBezTo>
                    <a:pt x="36" y="153"/>
                    <a:pt x="36" y="153"/>
                    <a:pt x="36" y="153"/>
                  </a:cubicBezTo>
                  <a:cubicBezTo>
                    <a:pt x="41" y="244"/>
                    <a:pt x="41" y="244"/>
                    <a:pt x="41" y="244"/>
                  </a:cubicBezTo>
                  <a:cubicBezTo>
                    <a:pt x="41" y="244"/>
                    <a:pt x="24" y="228"/>
                    <a:pt x="11" y="236"/>
                  </a:cubicBezTo>
                  <a:cubicBezTo>
                    <a:pt x="4" y="241"/>
                    <a:pt x="0" y="249"/>
                    <a:pt x="2" y="257"/>
                  </a:cubicBezTo>
                  <a:cubicBezTo>
                    <a:pt x="2" y="257"/>
                    <a:pt x="2" y="257"/>
                    <a:pt x="29" y="324"/>
                  </a:cubicBezTo>
                  <a:cubicBezTo>
                    <a:pt x="31" y="330"/>
                    <a:pt x="37" y="333"/>
                    <a:pt x="44" y="333"/>
                  </a:cubicBezTo>
                  <a:cubicBezTo>
                    <a:pt x="44" y="333"/>
                    <a:pt x="44" y="333"/>
                    <a:pt x="57" y="333"/>
                  </a:cubicBezTo>
                  <a:cubicBezTo>
                    <a:pt x="68" y="378"/>
                    <a:pt x="68" y="378"/>
                    <a:pt x="68" y="378"/>
                  </a:cubicBezTo>
                  <a:cubicBezTo>
                    <a:pt x="82" y="390"/>
                    <a:pt x="82" y="390"/>
                    <a:pt x="82" y="390"/>
                  </a:cubicBezTo>
                  <a:cubicBezTo>
                    <a:pt x="89" y="394"/>
                    <a:pt x="89" y="394"/>
                    <a:pt x="89" y="394"/>
                  </a:cubicBezTo>
                  <a:cubicBezTo>
                    <a:pt x="89" y="446"/>
                    <a:pt x="89" y="446"/>
                    <a:pt x="89" y="446"/>
                  </a:cubicBezTo>
                  <a:cubicBezTo>
                    <a:pt x="177" y="516"/>
                    <a:pt x="177" y="516"/>
                    <a:pt x="177" y="516"/>
                  </a:cubicBezTo>
                  <a:cubicBezTo>
                    <a:pt x="201" y="516"/>
                    <a:pt x="201" y="516"/>
                    <a:pt x="201" y="516"/>
                  </a:cubicBezTo>
                  <a:cubicBezTo>
                    <a:pt x="288" y="446"/>
                    <a:pt x="288" y="446"/>
                    <a:pt x="288" y="446"/>
                  </a:cubicBezTo>
                  <a:cubicBezTo>
                    <a:pt x="289" y="394"/>
                    <a:pt x="289" y="394"/>
                    <a:pt x="289" y="394"/>
                  </a:cubicBezTo>
                  <a:cubicBezTo>
                    <a:pt x="307" y="378"/>
                    <a:pt x="307" y="378"/>
                    <a:pt x="307" y="378"/>
                  </a:cubicBezTo>
                  <a:cubicBezTo>
                    <a:pt x="318" y="333"/>
                    <a:pt x="318" y="333"/>
                    <a:pt x="318" y="333"/>
                  </a:cubicBezTo>
                  <a:cubicBezTo>
                    <a:pt x="318" y="333"/>
                    <a:pt x="323" y="333"/>
                    <a:pt x="331" y="333"/>
                  </a:cubicBezTo>
                  <a:cubicBezTo>
                    <a:pt x="337" y="334"/>
                    <a:pt x="344" y="330"/>
                    <a:pt x="346" y="324"/>
                  </a:cubicBezTo>
                  <a:cubicBezTo>
                    <a:pt x="346" y="324"/>
                    <a:pt x="346" y="324"/>
                    <a:pt x="373" y="257"/>
                  </a:cubicBezTo>
                  <a:cubicBezTo>
                    <a:pt x="376" y="249"/>
                    <a:pt x="372" y="239"/>
                    <a:pt x="363" y="236"/>
                  </a:cubicBez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1862">
              <a:extLst>
                <a:ext uri="{FF2B5EF4-FFF2-40B4-BE49-F238E27FC236}">
                  <a16:creationId xmlns:a16="http://schemas.microsoft.com/office/drawing/2014/main" id="{DE088D4F-A208-7EF3-0B51-7F5AC0D51B0C}"/>
                </a:ext>
              </a:extLst>
            </p:cNvPr>
            <p:cNvSpPr>
              <a:spLocks/>
            </p:cNvSpPr>
            <p:nvPr/>
          </p:nvSpPr>
          <p:spPr bwMode="gray">
            <a:xfrm>
              <a:off x="3504110" y="1300360"/>
              <a:ext cx="445938" cy="196778"/>
            </a:xfrm>
            <a:custGeom>
              <a:avLst/>
              <a:gdLst>
                <a:gd name="T0" fmla="*/ 429 w 451"/>
                <a:gd name="T1" fmla="*/ 199 h 199"/>
                <a:gd name="T2" fmla="*/ 23 w 451"/>
                <a:gd name="T3" fmla="*/ 199 h 199"/>
                <a:gd name="T4" fmla="*/ 0 w 451"/>
                <a:gd name="T5" fmla="*/ 176 h 199"/>
                <a:gd name="T6" fmla="*/ 0 w 451"/>
                <a:gd name="T7" fmla="*/ 0 h 199"/>
                <a:gd name="T8" fmla="*/ 451 w 451"/>
                <a:gd name="T9" fmla="*/ 0 h 199"/>
                <a:gd name="T10" fmla="*/ 451 w 451"/>
                <a:gd name="T11" fmla="*/ 176 h 199"/>
                <a:gd name="T12" fmla="*/ 429 w 451"/>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451" h="199">
                  <a:moveTo>
                    <a:pt x="429" y="199"/>
                  </a:moveTo>
                  <a:cubicBezTo>
                    <a:pt x="23" y="199"/>
                    <a:pt x="23" y="199"/>
                    <a:pt x="23" y="199"/>
                  </a:cubicBezTo>
                  <a:cubicBezTo>
                    <a:pt x="14" y="190"/>
                    <a:pt x="9" y="185"/>
                    <a:pt x="0" y="176"/>
                  </a:cubicBezTo>
                  <a:cubicBezTo>
                    <a:pt x="0" y="0"/>
                    <a:pt x="0" y="0"/>
                    <a:pt x="0" y="0"/>
                  </a:cubicBezTo>
                  <a:cubicBezTo>
                    <a:pt x="451" y="0"/>
                    <a:pt x="451" y="0"/>
                    <a:pt x="451" y="0"/>
                  </a:cubicBezTo>
                  <a:cubicBezTo>
                    <a:pt x="451" y="176"/>
                    <a:pt x="451" y="176"/>
                    <a:pt x="451" y="176"/>
                  </a:cubicBezTo>
                  <a:cubicBezTo>
                    <a:pt x="442" y="185"/>
                    <a:pt x="437" y="190"/>
                    <a:pt x="429" y="199"/>
                  </a:cubicBezTo>
                  <a:close/>
                </a:path>
              </a:pathLst>
            </a:custGeom>
            <a:solidFill>
              <a:srgbClr val="004B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1863">
              <a:extLst>
                <a:ext uri="{FF2B5EF4-FFF2-40B4-BE49-F238E27FC236}">
                  <a16:creationId xmlns:a16="http://schemas.microsoft.com/office/drawing/2014/main" id="{5E085528-C8D6-AF75-B7AD-9DFDD36374A7}"/>
                </a:ext>
              </a:extLst>
            </p:cNvPr>
            <p:cNvSpPr>
              <a:spLocks/>
            </p:cNvSpPr>
            <p:nvPr/>
          </p:nvSpPr>
          <p:spPr bwMode="gray">
            <a:xfrm>
              <a:off x="3392352" y="574477"/>
              <a:ext cx="668427" cy="757526"/>
            </a:xfrm>
            <a:custGeom>
              <a:avLst/>
              <a:gdLst>
                <a:gd name="T0" fmla="*/ 16383 w 19498"/>
                <a:gd name="T1" fmla="*/ 11510 h 22097"/>
                <a:gd name="T2" fmla="*/ 16556 w 19498"/>
                <a:gd name="T3" fmla="*/ 22097 h 22097"/>
                <a:gd name="T4" fmla="*/ 2942 w 19498"/>
                <a:gd name="T5" fmla="*/ 22097 h 22097"/>
                <a:gd name="T6" fmla="*/ 3173 w 19498"/>
                <a:gd name="T7" fmla="*/ 11510 h 22097"/>
                <a:gd name="T8" fmla="*/ 0 w 19498"/>
                <a:gd name="T9" fmla="*/ 11510 h 22097"/>
                <a:gd name="T10" fmla="*/ 433 w 19498"/>
                <a:gd name="T11" fmla="*/ 5048 h 22097"/>
                <a:gd name="T12" fmla="*/ 1760 w 19498"/>
                <a:gd name="T13" fmla="*/ 2509 h 22097"/>
                <a:gd name="T14" fmla="*/ 6923 w 19498"/>
                <a:gd name="T15" fmla="*/ 0 h 22097"/>
                <a:gd name="T16" fmla="*/ 9432 w 19498"/>
                <a:gd name="T17" fmla="*/ 2048 h 22097"/>
                <a:gd name="T18" fmla="*/ 10095 w 19498"/>
                <a:gd name="T19" fmla="*/ 2048 h 22097"/>
                <a:gd name="T20" fmla="*/ 12662 w 19498"/>
                <a:gd name="T21" fmla="*/ 0 h 22097"/>
                <a:gd name="T22" fmla="*/ 17739 w 19498"/>
                <a:gd name="T23" fmla="*/ 2509 h 22097"/>
                <a:gd name="T24" fmla="*/ 19066 w 19498"/>
                <a:gd name="T25" fmla="*/ 5048 h 22097"/>
                <a:gd name="T26" fmla="*/ 19498 w 19498"/>
                <a:gd name="T27" fmla="*/ 11510 h 22097"/>
                <a:gd name="T28" fmla="*/ 19354 w 19498"/>
                <a:gd name="T29" fmla="*/ 11510 h 22097"/>
                <a:gd name="T30" fmla="*/ 19354 w 19498"/>
                <a:gd name="T31" fmla="*/ 11510 h 22097"/>
                <a:gd name="T32" fmla="*/ 19354 w 19498"/>
                <a:gd name="T33" fmla="*/ 11510 h 22097"/>
                <a:gd name="T34" fmla="*/ 16383 w 19498"/>
                <a:gd name="T35" fmla="*/ 11510 h 22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98" h="22097">
                  <a:moveTo>
                    <a:pt x="16383" y="11510"/>
                  </a:moveTo>
                  <a:lnTo>
                    <a:pt x="16556" y="22097"/>
                  </a:lnTo>
                  <a:lnTo>
                    <a:pt x="2942" y="22097"/>
                  </a:lnTo>
                  <a:lnTo>
                    <a:pt x="3173" y="11510"/>
                  </a:lnTo>
                  <a:lnTo>
                    <a:pt x="0" y="11510"/>
                  </a:lnTo>
                  <a:lnTo>
                    <a:pt x="433" y="5048"/>
                  </a:lnTo>
                  <a:lnTo>
                    <a:pt x="1760" y="2509"/>
                  </a:lnTo>
                  <a:lnTo>
                    <a:pt x="6923" y="0"/>
                  </a:lnTo>
                  <a:lnTo>
                    <a:pt x="9432" y="2048"/>
                  </a:lnTo>
                  <a:lnTo>
                    <a:pt x="10095" y="2048"/>
                  </a:lnTo>
                  <a:lnTo>
                    <a:pt x="12662" y="0"/>
                  </a:lnTo>
                  <a:lnTo>
                    <a:pt x="17739" y="2509"/>
                  </a:lnTo>
                  <a:lnTo>
                    <a:pt x="19066" y="5048"/>
                  </a:lnTo>
                  <a:lnTo>
                    <a:pt x="19498" y="11510"/>
                  </a:lnTo>
                  <a:lnTo>
                    <a:pt x="19354" y="11510"/>
                  </a:lnTo>
                  <a:lnTo>
                    <a:pt x="19354" y="11510"/>
                  </a:lnTo>
                  <a:lnTo>
                    <a:pt x="19354" y="11510"/>
                  </a:lnTo>
                  <a:lnTo>
                    <a:pt x="16383" y="11510"/>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Line 1865">
              <a:extLst>
                <a:ext uri="{FF2B5EF4-FFF2-40B4-BE49-F238E27FC236}">
                  <a16:creationId xmlns:a16="http://schemas.microsoft.com/office/drawing/2014/main" id="{C1F2A7BD-086D-6ACA-696F-DD309FE4BE7F}"/>
                </a:ext>
              </a:extLst>
            </p:cNvPr>
            <p:cNvSpPr>
              <a:spLocks noChangeShapeType="1"/>
            </p:cNvSpPr>
            <p:nvPr/>
          </p:nvSpPr>
          <p:spPr bwMode="gray">
            <a:xfrm>
              <a:off x="3514978" y="1214313"/>
              <a:ext cx="0" cy="0"/>
            </a:xfrm>
            <a:prstGeom prst="line">
              <a:avLst/>
            </a:prstGeom>
            <a:noFill/>
            <a:ln w="5953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 name="Freeform 1866">
              <a:extLst>
                <a:ext uri="{FF2B5EF4-FFF2-40B4-BE49-F238E27FC236}">
                  <a16:creationId xmlns:a16="http://schemas.microsoft.com/office/drawing/2014/main" id="{0DBA936E-5C57-FB8A-01BB-0AC471061E2B}"/>
                </a:ext>
              </a:extLst>
            </p:cNvPr>
            <p:cNvSpPr>
              <a:spLocks/>
            </p:cNvSpPr>
            <p:nvPr/>
          </p:nvSpPr>
          <p:spPr bwMode="gray">
            <a:xfrm>
              <a:off x="3460607" y="1045201"/>
              <a:ext cx="529003" cy="130546"/>
            </a:xfrm>
            <a:custGeom>
              <a:avLst/>
              <a:gdLst>
                <a:gd name="T0" fmla="*/ 15431 w 15431"/>
                <a:gd name="T1" fmla="*/ 58 h 3808"/>
                <a:gd name="T2" fmla="*/ 10354 w 15431"/>
                <a:gd name="T3" fmla="*/ 2106 h 3808"/>
                <a:gd name="T4" fmla="*/ 5047 w 15431"/>
                <a:gd name="T5" fmla="*/ 2135 h 3808"/>
                <a:gd name="T6" fmla="*/ 0 w 15431"/>
                <a:gd name="T7" fmla="*/ 0 h 3808"/>
                <a:gd name="T8" fmla="*/ 1067 w 15431"/>
                <a:gd name="T9" fmla="*/ 3808 h 3808"/>
                <a:gd name="T10" fmla="*/ 14479 w 15431"/>
                <a:gd name="T11" fmla="*/ 3779 h 3808"/>
                <a:gd name="T12" fmla="*/ 15431 w 15431"/>
                <a:gd name="T13" fmla="*/ 58 h 3808"/>
              </a:gdLst>
              <a:ahLst/>
              <a:cxnLst>
                <a:cxn ang="0">
                  <a:pos x="T0" y="T1"/>
                </a:cxn>
                <a:cxn ang="0">
                  <a:pos x="T2" y="T3"/>
                </a:cxn>
                <a:cxn ang="0">
                  <a:pos x="T4" y="T5"/>
                </a:cxn>
                <a:cxn ang="0">
                  <a:pos x="T6" y="T7"/>
                </a:cxn>
                <a:cxn ang="0">
                  <a:pos x="T8" y="T9"/>
                </a:cxn>
                <a:cxn ang="0">
                  <a:pos x="T10" y="T11"/>
                </a:cxn>
                <a:cxn ang="0">
                  <a:pos x="T12" y="T13"/>
                </a:cxn>
              </a:cxnLst>
              <a:rect l="0" t="0" r="r" b="b"/>
              <a:pathLst>
                <a:path w="15431" h="3808">
                  <a:moveTo>
                    <a:pt x="15431" y="58"/>
                  </a:moveTo>
                  <a:lnTo>
                    <a:pt x="10354" y="2106"/>
                  </a:lnTo>
                  <a:lnTo>
                    <a:pt x="5047" y="2135"/>
                  </a:lnTo>
                  <a:lnTo>
                    <a:pt x="0" y="0"/>
                  </a:lnTo>
                  <a:lnTo>
                    <a:pt x="1067" y="3808"/>
                  </a:lnTo>
                  <a:lnTo>
                    <a:pt x="14479" y="3779"/>
                  </a:lnTo>
                  <a:lnTo>
                    <a:pt x="15431" y="58"/>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1867">
              <a:extLst>
                <a:ext uri="{FF2B5EF4-FFF2-40B4-BE49-F238E27FC236}">
                  <a16:creationId xmlns:a16="http://schemas.microsoft.com/office/drawing/2014/main" id="{F2058B49-5B35-44FB-3D7A-0F8EFFB177B4}"/>
                </a:ext>
              </a:extLst>
            </p:cNvPr>
            <p:cNvSpPr>
              <a:spLocks/>
            </p:cNvSpPr>
            <p:nvPr/>
          </p:nvSpPr>
          <p:spPr bwMode="gray">
            <a:xfrm>
              <a:off x="3752277" y="1115409"/>
              <a:ext cx="139425" cy="60336"/>
            </a:xfrm>
            <a:custGeom>
              <a:avLst/>
              <a:gdLst>
                <a:gd name="T0" fmla="*/ 4067 w 4067"/>
                <a:gd name="T1" fmla="*/ 1760 h 1760"/>
                <a:gd name="T2" fmla="*/ 0 w 4067"/>
                <a:gd name="T3" fmla="*/ 1760 h 1760"/>
                <a:gd name="T4" fmla="*/ 0 w 4067"/>
                <a:gd name="T5" fmla="*/ 1673 h 1760"/>
                <a:gd name="T6" fmla="*/ 692 w 4067"/>
                <a:gd name="T7" fmla="*/ 0 h 1760"/>
                <a:gd name="T8" fmla="*/ 3144 w 4067"/>
                <a:gd name="T9" fmla="*/ 0 h 1760"/>
                <a:gd name="T10" fmla="*/ 4067 w 4067"/>
                <a:gd name="T11" fmla="*/ 1760 h 1760"/>
                <a:gd name="T12" fmla="*/ 4067 w 4067"/>
                <a:gd name="T13" fmla="*/ 1760 h 1760"/>
                <a:gd name="T14" fmla="*/ 4067 w 4067"/>
                <a:gd name="T15" fmla="*/ 1760 h 1760"/>
                <a:gd name="T16" fmla="*/ 4067 w 4067"/>
                <a:gd name="T17" fmla="*/ 1760 h 1760"/>
                <a:gd name="T18" fmla="*/ 4067 w 4067"/>
                <a:gd name="T19" fmla="*/ 176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67" h="1760">
                  <a:moveTo>
                    <a:pt x="4067" y="1760"/>
                  </a:moveTo>
                  <a:lnTo>
                    <a:pt x="0" y="1760"/>
                  </a:lnTo>
                  <a:lnTo>
                    <a:pt x="0" y="1673"/>
                  </a:lnTo>
                  <a:lnTo>
                    <a:pt x="692" y="0"/>
                  </a:lnTo>
                  <a:lnTo>
                    <a:pt x="3144" y="0"/>
                  </a:lnTo>
                  <a:lnTo>
                    <a:pt x="4067" y="1760"/>
                  </a:lnTo>
                  <a:lnTo>
                    <a:pt x="4067" y="1760"/>
                  </a:lnTo>
                  <a:lnTo>
                    <a:pt x="4067" y="1760"/>
                  </a:lnTo>
                  <a:lnTo>
                    <a:pt x="4067" y="1760"/>
                  </a:lnTo>
                  <a:lnTo>
                    <a:pt x="4067" y="1760"/>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1868">
              <a:extLst>
                <a:ext uri="{FF2B5EF4-FFF2-40B4-BE49-F238E27FC236}">
                  <a16:creationId xmlns:a16="http://schemas.microsoft.com/office/drawing/2014/main" id="{69CC12CF-139F-00A3-EBA0-786114B9B05A}"/>
                </a:ext>
              </a:extLst>
            </p:cNvPr>
            <p:cNvSpPr>
              <a:spLocks/>
            </p:cNvSpPr>
            <p:nvPr/>
          </p:nvSpPr>
          <p:spPr bwMode="gray">
            <a:xfrm>
              <a:off x="3564413" y="1115409"/>
              <a:ext cx="139425" cy="60336"/>
            </a:xfrm>
            <a:custGeom>
              <a:avLst/>
              <a:gdLst>
                <a:gd name="T0" fmla="*/ 4067 w 4067"/>
                <a:gd name="T1" fmla="*/ 1673 h 1760"/>
                <a:gd name="T2" fmla="*/ 4067 w 4067"/>
                <a:gd name="T3" fmla="*/ 1760 h 1760"/>
                <a:gd name="T4" fmla="*/ 0 w 4067"/>
                <a:gd name="T5" fmla="*/ 1760 h 1760"/>
                <a:gd name="T6" fmla="*/ 894 w 4067"/>
                <a:gd name="T7" fmla="*/ 0 h 1760"/>
                <a:gd name="T8" fmla="*/ 3375 w 4067"/>
                <a:gd name="T9" fmla="*/ 0 h 1760"/>
                <a:gd name="T10" fmla="*/ 4067 w 4067"/>
                <a:gd name="T11" fmla="*/ 1673 h 1760"/>
                <a:gd name="T12" fmla="*/ 4067 w 4067"/>
                <a:gd name="T13" fmla="*/ 1673 h 1760"/>
                <a:gd name="T14" fmla="*/ 4067 w 4067"/>
                <a:gd name="T15" fmla="*/ 1673 h 1760"/>
                <a:gd name="T16" fmla="*/ 4067 w 4067"/>
                <a:gd name="T17" fmla="*/ 1673 h 1760"/>
                <a:gd name="T18" fmla="*/ 4067 w 4067"/>
                <a:gd name="T19" fmla="*/ 1673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67" h="1760">
                  <a:moveTo>
                    <a:pt x="4067" y="1673"/>
                  </a:moveTo>
                  <a:lnTo>
                    <a:pt x="4067" y="1760"/>
                  </a:lnTo>
                  <a:lnTo>
                    <a:pt x="0" y="1760"/>
                  </a:lnTo>
                  <a:lnTo>
                    <a:pt x="894" y="0"/>
                  </a:lnTo>
                  <a:lnTo>
                    <a:pt x="3375" y="0"/>
                  </a:lnTo>
                  <a:lnTo>
                    <a:pt x="4067" y="1673"/>
                  </a:lnTo>
                  <a:lnTo>
                    <a:pt x="4067" y="1673"/>
                  </a:lnTo>
                  <a:lnTo>
                    <a:pt x="4067" y="1673"/>
                  </a:lnTo>
                  <a:lnTo>
                    <a:pt x="4067" y="1673"/>
                  </a:lnTo>
                  <a:lnTo>
                    <a:pt x="4067" y="1673"/>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1869">
              <a:extLst>
                <a:ext uri="{FF2B5EF4-FFF2-40B4-BE49-F238E27FC236}">
                  <a16:creationId xmlns:a16="http://schemas.microsoft.com/office/drawing/2014/main" id="{BA2319CD-F2DB-8EC7-CB15-879A89614519}"/>
                </a:ext>
              </a:extLst>
            </p:cNvPr>
            <p:cNvSpPr>
              <a:spLocks/>
            </p:cNvSpPr>
            <p:nvPr/>
          </p:nvSpPr>
          <p:spPr bwMode="gray">
            <a:xfrm>
              <a:off x="3516966" y="1332002"/>
              <a:ext cx="189819" cy="730820"/>
            </a:xfrm>
            <a:custGeom>
              <a:avLst/>
              <a:gdLst>
                <a:gd name="T0" fmla="*/ 0 w 192"/>
                <a:gd name="T1" fmla="*/ 47 h 739"/>
                <a:gd name="T2" fmla="*/ 0 w 192"/>
                <a:gd name="T3" fmla="*/ 95 h 739"/>
                <a:gd name="T4" fmla="*/ 0 w 192"/>
                <a:gd name="T5" fmla="*/ 98 h 739"/>
                <a:gd name="T6" fmla="*/ 61 w 192"/>
                <a:gd name="T7" fmla="*/ 739 h 739"/>
                <a:gd name="T8" fmla="*/ 192 w 192"/>
                <a:gd name="T9" fmla="*/ 739 h 739"/>
                <a:gd name="T10" fmla="*/ 192 w 192"/>
                <a:gd name="T11" fmla="*/ 37 h 739"/>
                <a:gd name="T12" fmla="*/ 154 w 192"/>
                <a:gd name="T13" fmla="*/ 0 h 739"/>
                <a:gd name="T14" fmla="*/ 46 w 192"/>
                <a:gd name="T15" fmla="*/ 0 h 739"/>
                <a:gd name="T16" fmla="*/ 0 w 192"/>
                <a:gd name="T17" fmla="*/ 47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739">
                  <a:moveTo>
                    <a:pt x="0" y="47"/>
                  </a:moveTo>
                  <a:cubicBezTo>
                    <a:pt x="0" y="95"/>
                    <a:pt x="0" y="95"/>
                    <a:pt x="0" y="95"/>
                  </a:cubicBezTo>
                  <a:cubicBezTo>
                    <a:pt x="0" y="96"/>
                    <a:pt x="0" y="97"/>
                    <a:pt x="0" y="98"/>
                  </a:cubicBezTo>
                  <a:cubicBezTo>
                    <a:pt x="61" y="739"/>
                    <a:pt x="61" y="739"/>
                    <a:pt x="61" y="739"/>
                  </a:cubicBezTo>
                  <a:cubicBezTo>
                    <a:pt x="192" y="739"/>
                    <a:pt x="192" y="739"/>
                    <a:pt x="192" y="739"/>
                  </a:cubicBezTo>
                  <a:cubicBezTo>
                    <a:pt x="192" y="37"/>
                    <a:pt x="192" y="37"/>
                    <a:pt x="192" y="37"/>
                  </a:cubicBezTo>
                  <a:cubicBezTo>
                    <a:pt x="177" y="23"/>
                    <a:pt x="169" y="15"/>
                    <a:pt x="154" y="0"/>
                  </a:cubicBezTo>
                  <a:cubicBezTo>
                    <a:pt x="46" y="0"/>
                    <a:pt x="46" y="0"/>
                    <a:pt x="46" y="0"/>
                  </a:cubicBezTo>
                  <a:cubicBezTo>
                    <a:pt x="28" y="18"/>
                    <a:pt x="18" y="28"/>
                    <a:pt x="0" y="47"/>
                  </a:cubicBezTo>
                  <a:close/>
                </a:path>
              </a:pathLst>
            </a:custGeom>
            <a:solidFill>
              <a:srgbClr val="00B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1870">
              <a:extLst>
                <a:ext uri="{FF2B5EF4-FFF2-40B4-BE49-F238E27FC236}">
                  <a16:creationId xmlns:a16="http://schemas.microsoft.com/office/drawing/2014/main" id="{12D8554A-5293-3BEF-A8DA-B781D4C7DF15}"/>
                </a:ext>
              </a:extLst>
            </p:cNvPr>
            <p:cNvSpPr>
              <a:spLocks/>
            </p:cNvSpPr>
            <p:nvPr/>
          </p:nvSpPr>
          <p:spPr bwMode="gray">
            <a:xfrm>
              <a:off x="3745352" y="1332002"/>
              <a:ext cx="192836" cy="730820"/>
            </a:xfrm>
            <a:custGeom>
              <a:avLst/>
              <a:gdLst>
                <a:gd name="T0" fmla="*/ 0 w 195"/>
                <a:gd name="T1" fmla="*/ 35 h 739"/>
                <a:gd name="T2" fmla="*/ 0 w 195"/>
                <a:gd name="T3" fmla="*/ 739 h 739"/>
                <a:gd name="T4" fmla="*/ 131 w 195"/>
                <a:gd name="T5" fmla="*/ 739 h 739"/>
                <a:gd name="T6" fmla="*/ 195 w 195"/>
                <a:gd name="T7" fmla="*/ 98 h 739"/>
                <a:gd name="T8" fmla="*/ 195 w 195"/>
                <a:gd name="T9" fmla="*/ 95 h 739"/>
                <a:gd name="T10" fmla="*/ 195 w 195"/>
                <a:gd name="T11" fmla="*/ 45 h 739"/>
                <a:gd name="T12" fmla="*/ 150 w 195"/>
                <a:gd name="T13" fmla="*/ 0 h 739"/>
                <a:gd name="T14" fmla="*/ 36 w 195"/>
                <a:gd name="T15" fmla="*/ 0 h 739"/>
                <a:gd name="T16" fmla="*/ 0 w 195"/>
                <a:gd name="T17" fmla="*/ 35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739">
                  <a:moveTo>
                    <a:pt x="0" y="35"/>
                  </a:moveTo>
                  <a:cubicBezTo>
                    <a:pt x="0" y="739"/>
                    <a:pt x="0" y="739"/>
                    <a:pt x="0" y="739"/>
                  </a:cubicBezTo>
                  <a:cubicBezTo>
                    <a:pt x="131" y="739"/>
                    <a:pt x="131" y="739"/>
                    <a:pt x="131" y="739"/>
                  </a:cubicBezTo>
                  <a:cubicBezTo>
                    <a:pt x="195" y="98"/>
                    <a:pt x="195" y="98"/>
                    <a:pt x="195" y="98"/>
                  </a:cubicBezTo>
                  <a:cubicBezTo>
                    <a:pt x="195" y="97"/>
                    <a:pt x="195" y="96"/>
                    <a:pt x="195" y="95"/>
                  </a:cubicBezTo>
                  <a:cubicBezTo>
                    <a:pt x="195" y="45"/>
                    <a:pt x="195" y="45"/>
                    <a:pt x="195" y="45"/>
                  </a:cubicBezTo>
                  <a:cubicBezTo>
                    <a:pt x="177" y="27"/>
                    <a:pt x="167" y="17"/>
                    <a:pt x="150" y="0"/>
                  </a:cubicBezTo>
                  <a:cubicBezTo>
                    <a:pt x="36" y="0"/>
                    <a:pt x="36" y="0"/>
                    <a:pt x="36" y="0"/>
                  </a:cubicBezTo>
                  <a:cubicBezTo>
                    <a:pt x="22" y="14"/>
                    <a:pt x="14" y="21"/>
                    <a:pt x="0" y="35"/>
                  </a:cubicBezTo>
                  <a:close/>
                </a:path>
              </a:pathLst>
            </a:custGeom>
            <a:solidFill>
              <a:srgbClr val="00B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1871">
              <a:extLst>
                <a:ext uri="{FF2B5EF4-FFF2-40B4-BE49-F238E27FC236}">
                  <a16:creationId xmlns:a16="http://schemas.microsoft.com/office/drawing/2014/main" id="{8B241520-EF6D-9418-D5C5-315281DC1DB0}"/>
                </a:ext>
              </a:extLst>
            </p:cNvPr>
            <p:cNvSpPr>
              <a:spLocks/>
            </p:cNvSpPr>
            <p:nvPr/>
          </p:nvSpPr>
          <p:spPr bwMode="gray">
            <a:xfrm>
              <a:off x="3749329" y="1978762"/>
              <a:ext cx="174015" cy="84058"/>
            </a:xfrm>
            <a:custGeom>
              <a:avLst/>
              <a:gdLst>
                <a:gd name="T0" fmla="*/ 5076 w 5076"/>
                <a:gd name="T1" fmla="*/ 2452 h 2452"/>
                <a:gd name="T2" fmla="*/ 0 w 5076"/>
                <a:gd name="T3" fmla="*/ 2452 h 2452"/>
                <a:gd name="T4" fmla="*/ 0 w 5076"/>
                <a:gd name="T5" fmla="*/ 2308 h 2452"/>
                <a:gd name="T6" fmla="*/ 865 w 5076"/>
                <a:gd name="T7" fmla="*/ 0 h 2452"/>
                <a:gd name="T8" fmla="*/ 3951 w 5076"/>
                <a:gd name="T9" fmla="*/ 0 h 2452"/>
                <a:gd name="T10" fmla="*/ 5076 w 5076"/>
                <a:gd name="T11" fmla="*/ 2452 h 2452"/>
                <a:gd name="T12" fmla="*/ 5076 w 5076"/>
                <a:gd name="T13" fmla="*/ 2452 h 2452"/>
                <a:gd name="T14" fmla="*/ 5076 w 5076"/>
                <a:gd name="T15" fmla="*/ 2452 h 2452"/>
                <a:gd name="T16" fmla="*/ 5076 w 5076"/>
                <a:gd name="T17" fmla="*/ 2452 h 2452"/>
                <a:gd name="T18" fmla="*/ 5076 w 5076"/>
                <a:gd name="T19" fmla="*/ 2452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76" h="2452">
                  <a:moveTo>
                    <a:pt x="5076" y="2452"/>
                  </a:moveTo>
                  <a:lnTo>
                    <a:pt x="0" y="2452"/>
                  </a:lnTo>
                  <a:lnTo>
                    <a:pt x="0" y="2308"/>
                  </a:lnTo>
                  <a:lnTo>
                    <a:pt x="865" y="0"/>
                  </a:lnTo>
                  <a:lnTo>
                    <a:pt x="3951" y="0"/>
                  </a:lnTo>
                  <a:lnTo>
                    <a:pt x="5076" y="2452"/>
                  </a:lnTo>
                  <a:lnTo>
                    <a:pt x="5076" y="2452"/>
                  </a:lnTo>
                  <a:lnTo>
                    <a:pt x="5076" y="2452"/>
                  </a:lnTo>
                  <a:lnTo>
                    <a:pt x="5076" y="2452"/>
                  </a:lnTo>
                  <a:lnTo>
                    <a:pt x="5076" y="2452"/>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1872">
              <a:extLst>
                <a:ext uri="{FF2B5EF4-FFF2-40B4-BE49-F238E27FC236}">
                  <a16:creationId xmlns:a16="http://schemas.microsoft.com/office/drawing/2014/main" id="{823F0A93-E90E-8724-8F25-F76A8793ED09}"/>
                </a:ext>
              </a:extLst>
            </p:cNvPr>
            <p:cNvSpPr>
              <a:spLocks/>
            </p:cNvSpPr>
            <p:nvPr/>
          </p:nvSpPr>
          <p:spPr bwMode="gray">
            <a:xfrm>
              <a:off x="3530782" y="1978762"/>
              <a:ext cx="172060" cy="84058"/>
            </a:xfrm>
            <a:custGeom>
              <a:avLst/>
              <a:gdLst>
                <a:gd name="T0" fmla="*/ 5019 w 5019"/>
                <a:gd name="T1" fmla="*/ 2308 h 2452"/>
                <a:gd name="T2" fmla="*/ 5019 w 5019"/>
                <a:gd name="T3" fmla="*/ 2452 h 2452"/>
                <a:gd name="T4" fmla="*/ 0 w 5019"/>
                <a:gd name="T5" fmla="*/ 2452 h 2452"/>
                <a:gd name="T6" fmla="*/ 1096 w 5019"/>
                <a:gd name="T7" fmla="*/ 0 h 2452"/>
                <a:gd name="T8" fmla="*/ 4154 w 5019"/>
                <a:gd name="T9" fmla="*/ 0 h 2452"/>
                <a:gd name="T10" fmla="*/ 5019 w 5019"/>
                <a:gd name="T11" fmla="*/ 2308 h 2452"/>
                <a:gd name="T12" fmla="*/ 5019 w 5019"/>
                <a:gd name="T13" fmla="*/ 2308 h 2452"/>
                <a:gd name="T14" fmla="*/ 5019 w 5019"/>
                <a:gd name="T15" fmla="*/ 2308 h 2452"/>
                <a:gd name="T16" fmla="*/ 5019 w 5019"/>
                <a:gd name="T17" fmla="*/ 2308 h 2452"/>
                <a:gd name="T18" fmla="*/ 5019 w 5019"/>
                <a:gd name="T19" fmla="*/ 2308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19" h="2452">
                  <a:moveTo>
                    <a:pt x="5019" y="2308"/>
                  </a:moveTo>
                  <a:lnTo>
                    <a:pt x="5019" y="2452"/>
                  </a:lnTo>
                  <a:lnTo>
                    <a:pt x="0" y="2452"/>
                  </a:lnTo>
                  <a:lnTo>
                    <a:pt x="1096" y="0"/>
                  </a:lnTo>
                  <a:lnTo>
                    <a:pt x="4154" y="0"/>
                  </a:lnTo>
                  <a:lnTo>
                    <a:pt x="5019" y="2308"/>
                  </a:lnTo>
                  <a:lnTo>
                    <a:pt x="5019" y="2308"/>
                  </a:lnTo>
                  <a:lnTo>
                    <a:pt x="5019" y="2308"/>
                  </a:lnTo>
                  <a:lnTo>
                    <a:pt x="5019" y="2308"/>
                  </a:lnTo>
                  <a:lnTo>
                    <a:pt x="5019" y="2308"/>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1873">
              <a:extLst>
                <a:ext uri="{FF2B5EF4-FFF2-40B4-BE49-F238E27FC236}">
                  <a16:creationId xmlns:a16="http://schemas.microsoft.com/office/drawing/2014/main" id="{14FA8960-FFFF-7E5D-DB1F-474B91F8A72D}"/>
                </a:ext>
              </a:extLst>
            </p:cNvPr>
            <p:cNvSpPr>
              <a:spLocks/>
            </p:cNvSpPr>
            <p:nvPr/>
          </p:nvSpPr>
          <p:spPr bwMode="gray">
            <a:xfrm>
              <a:off x="3411139" y="1166832"/>
              <a:ext cx="632842" cy="50428"/>
            </a:xfrm>
            <a:custGeom>
              <a:avLst/>
              <a:gdLst>
                <a:gd name="T0" fmla="*/ 640 w 640"/>
                <a:gd name="T1" fmla="*/ 51 h 51"/>
                <a:gd name="T2" fmla="*/ 0 w 640"/>
                <a:gd name="T3" fmla="*/ 51 h 51"/>
                <a:gd name="T4" fmla="*/ 0 w 640"/>
                <a:gd name="T5" fmla="*/ 45 h 51"/>
                <a:gd name="T6" fmla="*/ 44 w 640"/>
                <a:gd name="T7" fmla="*/ 0 h 51"/>
                <a:gd name="T8" fmla="*/ 595 w 640"/>
                <a:gd name="T9" fmla="*/ 0 h 51"/>
                <a:gd name="T10" fmla="*/ 640 w 640"/>
                <a:gd name="T11" fmla="*/ 45 h 51"/>
                <a:gd name="T12" fmla="*/ 640 w 640"/>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640" h="51">
                  <a:moveTo>
                    <a:pt x="640" y="51"/>
                  </a:moveTo>
                  <a:cubicBezTo>
                    <a:pt x="0" y="51"/>
                    <a:pt x="0" y="51"/>
                    <a:pt x="0" y="51"/>
                  </a:cubicBezTo>
                  <a:cubicBezTo>
                    <a:pt x="0" y="45"/>
                    <a:pt x="0" y="45"/>
                    <a:pt x="0" y="45"/>
                  </a:cubicBezTo>
                  <a:cubicBezTo>
                    <a:pt x="17" y="27"/>
                    <a:pt x="27" y="17"/>
                    <a:pt x="44" y="0"/>
                  </a:cubicBezTo>
                  <a:cubicBezTo>
                    <a:pt x="595" y="0"/>
                    <a:pt x="595" y="0"/>
                    <a:pt x="595" y="0"/>
                  </a:cubicBezTo>
                  <a:cubicBezTo>
                    <a:pt x="613" y="17"/>
                    <a:pt x="622" y="27"/>
                    <a:pt x="640" y="45"/>
                  </a:cubicBezTo>
                  <a:lnTo>
                    <a:pt x="640" y="51"/>
                  </a:lnTo>
                  <a:close/>
                </a:path>
              </a:pathLst>
            </a:custGeom>
            <a:solidFill>
              <a:srgbClr val="ADB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1874">
              <a:extLst>
                <a:ext uri="{FF2B5EF4-FFF2-40B4-BE49-F238E27FC236}">
                  <a16:creationId xmlns:a16="http://schemas.microsoft.com/office/drawing/2014/main" id="{9703E4D0-316B-744D-CF72-A5950826865E}"/>
                </a:ext>
              </a:extLst>
            </p:cNvPr>
            <p:cNvSpPr>
              <a:spLocks/>
            </p:cNvSpPr>
            <p:nvPr/>
          </p:nvSpPr>
          <p:spPr bwMode="gray">
            <a:xfrm>
              <a:off x="3446757" y="793022"/>
              <a:ext cx="560645" cy="399520"/>
            </a:xfrm>
            <a:custGeom>
              <a:avLst/>
              <a:gdLst>
                <a:gd name="T0" fmla="*/ 544 w 567"/>
                <a:gd name="T1" fmla="*/ 404 h 404"/>
                <a:gd name="T2" fmla="*/ 23 w 567"/>
                <a:gd name="T3" fmla="*/ 404 h 404"/>
                <a:gd name="T4" fmla="*/ 0 w 567"/>
                <a:gd name="T5" fmla="*/ 380 h 404"/>
                <a:gd name="T6" fmla="*/ 0 w 567"/>
                <a:gd name="T7" fmla="*/ 23 h 404"/>
                <a:gd name="T8" fmla="*/ 23 w 567"/>
                <a:gd name="T9" fmla="*/ 0 h 404"/>
                <a:gd name="T10" fmla="*/ 544 w 567"/>
                <a:gd name="T11" fmla="*/ 0 h 404"/>
                <a:gd name="T12" fmla="*/ 567 w 567"/>
                <a:gd name="T13" fmla="*/ 23 h 404"/>
                <a:gd name="T14" fmla="*/ 567 w 567"/>
                <a:gd name="T15" fmla="*/ 380 h 404"/>
                <a:gd name="T16" fmla="*/ 544 w 567"/>
                <a:gd name="T17" fmla="*/ 404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7" h="404">
                  <a:moveTo>
                    <a:pt x="544" y="404"/>
                  </a:moveTo>
                  <a:cubicBezTo>
                    <a:pt x="23" y="404"/>
                    <a:pt x="23" y="404"/>
                    <a:pt x="23" y="404"/>
                  </a:cubicBezTo>
                  <a:cubicBezTo>
                    <a:pt x="10" y="404"/>
                    <a:pt x="0" y="393"/>
                    <a:pt x="0" y="380"/>
                  </a:cubicBezTo>
                  <a:cubicBezTo>
                    <a:pt x="0" y="23"/>
                    <a:pt x="0" y="23"/>
                    <a:pt x="0" y="23"/>
                  </a:cubicBezTo>
                  <a:cubicBezTo>
                    <a:pt x="0" y="10"/>
                    <a:pt x="10" y="0"/>
                    <a:pt x="23" y="0"/>
                  </a:cubicBezTo>
                  <a:cubicBezTo>
                    <a:pt x="544" y="0"/>
                    <a:pt x="544" y="0"/>
                    <a:pt x="544" y="0"/>
                  </a:cubicBezTo>
                  <a:cubicBezTo>
                    <a:pt x="557" y="0"/>
                    <a:pt x="567" y="10"/>
                    <a:pt x="567" y="23"/>
                  </a:cubicBezTo>
                  <a:cubicBezTo>
                    <a:pt x="567" y="380"/>
                    <a:pt x="567" y="380"/>
                    <a:pt x="567" y="380"/>
                  </a:cubicBezTo>
                  <a:cubicBezTo>
                    <a:pt x="567" y="393"/>
                    <a:pt x="557" y="404"/>
                    <a:pt x="544" y="404"/>
                  </a:cubicBezTo>
                  <a:close/>
                </a:path>
              </a:pathLst>
            </a:custGeom>
            <a:solidFill>
              <a:srgbClr val="DFE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Oval 1875">
              <a:extLst>
                <a:ext uri="{FF2B5EF4-FFF2-40B4-BE49-F238E27FC236}">
                  <a16:creationId xmlns:a16="http://schemas.microsoft.com/office/drawing/2014/main" id="{FF184EC5-704E-F08E-4C67-16DB94BDFABE}"/>
                </a:ext>
              </a:extLst>
            </p:cNvPr>
            <p:cNvSpPr>
              <a:spLocks noChangeArrowheads="1"/>
            </p:cNvSpPr>
            <p:nvPr/>
          </p:nvSpPr>
          <p:spPr bwMode="gray">
            <a:xfrm>
              <a:off x="3672194" y="907730"/>
              <a:ext cx="109770" cy="109770"/>
            </a:xfrm>
            <a:prstGeom prst="ellipse">
              <a:avLst/>
            </a:prstGeom>
            <a:solidFill>
              <a:srgbClr val="BECD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Rectangle 1876">
              <a:extLst>
                <a:ext uri="{FF2B5EF4-FFF2-40B4-BE49-F238E27FC236}">
                  <a16:creationId xmlns:a16="http://schemas.microsoft.com/office/drawing/2014/main" id="{41459FE4-E61B-B64F-055B-0DBB6FC43F38}"/>
                </a:ext>
              </a:extLst>
            </p:cNvPr>
            <p:cNvSpPr>
              <a:spLocks noChangeArrowheads="1"/>
            </p:cNvSpPr>
            <p:nvPr/>
          </p:nvSpPr>
          <p:spPr bwMode="gray">
            <a:xfrm>
              <a:off x="2607265" y="1214313"/>
              <a:ext cx="1797635" cy="86047"/>
            </a:xfrm>
            <a:prstGeom prst="rect">
              <a:avLst/>
            </a:prstGeom>
            <a:solidFill>
              <a:srgbClr val="879B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2" name="Group 181">
            <a:extLst>
              <a:ext uri="{FF2B5EF4-FFF2-40B4-BE49-F238E27FC236}">
                <a16:creationId xmlns:a16="http://schemas.microsoft.com/office/drawing/2014/main" id="{05E1330C-A70D-CBEB-FD28-8449CF4C5C29}"/>
              </a:ext>
            </a:extLst>
          </p:cNvPr>
          <p:cNvGrpSpPr/>
          <p:nvPr/>
        </p:nvGrpSpPr>
        <p:grpSpPr>
          <a:xfrm>
            <a:off x="10780778" y="1588875"/>
            <a:ext cx="1338354" cy="817189"/>
            <a:chOff x="2709191" y="1087689"/>
            <a:chExt cx="1691805" cy="1033003"/>
          </a:xfrm>
        </p:grpSpPr>
        <p:sp>
          <p:nvSpPr>
            <p:cNvPr id="183" name="Speech Bubble: Oval 182">
              <a:extLst>
                <a:ext uri="{FF2B5EF4-FFF2-40B4-BE49-F238E27FC236}">
                  <a16:creationId xmlns:a16="http://schemas.microsoft.com/office/drawing/2014/main" id="{7B9A8094-8B8E-9270-B616-5E1F67E46682}"/>
                </a:ext>
              </a:extLst>
            </p:cNvPr>
            <p:cNvSpPr/>
            <p:nvPr/>
          </p:nvSpPr>
          <p:spPr>
            <a:xfrm>
              <a:off x="2709191" y="1087689"/>
              <a:ext cx="1691805" cy="1033003"/>
            </a:xfrm>
            <a:prstGeom prst="wedgeEllipseCallout">
              <a:avLst>
                <a:gd name="adj1" fmla="val -70824"/>
                <a:gd name="adj2" fmla="val 2444"/>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a:p>
          </p:txBody>
        </p:sp>
        <p:sp>
          <p:nvSpPr>
            <p:cNvPr id="184" name="TextBox 183">
              <a:extLst>
                <a:ext uri="{FF2B5EF4-FFF2-40B4-BE49-F238E27FC236}">
                  <a16:creationId xmlns:a16="http://schemas.microsoft.com/office/drawing/2014/main" id="{C98DA5E5-9F01-E44B-1971-B897487F1013}"/>
                </a:ext>
              </a:extLst>
            </p:cNvPr>
            <p:cNvSpPr txBox="1"/>
            <p:nvPr/>
          </p:nvSpPr>
          <p:spPr>
            <a:xfrm>
              <a:off x="2886135" y="1285823"/>
              <a:ext cx="1414106" cy="641946"/>
            </a:xfrm>
            <a:prstGeom prst="rect">
              <a:avLst/>
            </a:prstGeom>
            <a:noFill/>
          </p:spPr>
          <p:txBody>
            <a:bodyPr wrap="square" lIns="0" tIns="0" rIns="0" bIns="0" rtlCol="0">
              <a:spAutoFit/>
            </a:bodyPr>
            <a:lstStyle/>
            <a:p>
              <a:pPr algn="l"/>
              <a:r>
                <a:rPr lang="en-GB" sz="1100" dirty="0">
                  <a:solidFill>
                    <a:schemeClr val="tx1"/>
                  </a:solidFill>
                  <a:latin typeface="+mj-lt"/>
                </a:rPr>
                <a:t>… accelerate transaction debug</a:t>
              </a:r>
            </a:p>
            <a:p>
              <a:pPr algn="l"/>
              <a:r>
                <a:rPr lang="en-GB" sz="1100" dirty="0">
                  <a:solidFill>
                    <a:schemeClr val="tx1"/>
                  </a:solidFill>
                  <a:latin typeface="+mj-lt"/>
                </a:rPr>
                <a:t>of protocols ?</a:t>
              </a:r>
            </a:p>
          </p:txBody>
        </p:sp>
      </p:grpSp>
      <p:pic>
        <p:nvPicPr>
          <p:cNvPr id="185" name="Picture 184">
            <a:extLst>
              <a:ext uri="{FF2B5EF4-FFF2-40B4-BE49-F238E27FC236}">
                <a16:creationId xmlns:a16="http://schemas.microsoft.com/office/drawing/2014/main" id="{70589957-5394-5490-8A58-AFFD6BF4D5FF}"/>
              </a:ext>
            </a:extLst>
          </p:cNvPr>
          <p:cNvPicPr>
            <a:picLocks noChangeAspect="1"/>
          </p:cNvPicPr>
          <p:nvPr/>
        </p:nvPicPr>
        <p:blipFill>
          <a:blip r:embed="rId4"/>
          <a:stretch>
            <a:fillRect/>
          </a:stretch>
        </p:blipFill>
        <p:spPr>
          <a:xfrm>
            <a:off x="6385426" y="4340108"/>
            <a:ext cx="2136432" cy="1837496"/>
          </a:xfrm>
          <a:prstGeom prst="rect">
            <a:avLst/>
          </a:prstGeom>
        </p:spPr>
      </p:pic>
      <p:pic>
        <p:nvPicPr>
          <p:cNvPr id="186" name="Picture 185">
            <a:extLst>
              <a:ext uri="{FF2B5EF4-FFF2-40B4-BE49-F238E27FC236}">
                <a16:creationId xmlns:a16="http://schemas.microsoft.com/office/drawing/2014/main" id="{2BC402C6-9FA5-B44D-74EF-E48774534FB9}"/>
              </a:ext>
            </a:extLst>
          </p:cNvPr>
          <p:cNvPicPr>
            <a:picLocks noChangeAspect="1"/>
          </p:cNvPicPr>
          <p:nvPr/>
        </p:nvPicPr>
        <p:blipFill>
          <a:blip r:embed="rId5"/>
          <a:stretch>
            <a:fillRect/>
          </a:stretch>
        </p:blipFill>
        <p:spPr>
          <a:xfrm>
            <a:off x="3237534" y="4494542"/>
            <a:ext cx="2440008" cy="1298471"/>
          </a:xfrm>
          <a:prstGeom prst="rect">
            <a:avLst/>
          </a:prstGeom>
        </p:spPr>
      </p:pic>
      <p:pic>
        <p:nvPicPr>
          <p:cNvPr id="187" name="Picture 186">
            <a:extLst>
              <a:ext uri="{FF2B5EF4-FFF2-40B4-BE49-F238E27FC236}">
                <a16:creationId xmlns:a16="http://schemas.microsoft.com/office/drawing/2014/main" id="{83B8C8BB-69ED-152D-A4AE-625FEDE724BB}"/>
              </a:ext>
            </a:extLst>
          </p:cNvPr>
          <p:cNvPicPr>
            <a:picLocks noChangeAspect="1"/>
          </p:cNvPicPr>
          <p:nvPr/>
        </p:nvPicPr>
        <p:blipFill>
          <a:blip r:embed="rId6"/>
          <a:stretch>
            <a:fillRect/>
          </a:stretch>
        </p:blipFill>
        <p:spPr>
          <a:xfrm>
            <a:off x="182477" y="4436592"/>
            <a:ext cx="2612828" cy="1341329"/>
          </a:xfrm>
          <a:prstGeom prst="rect">
            <a:avLst/>
          </a:prstGeom>
        </p:spPr>
      </p:pic>
      <p:pic>
        <p:nvPicPr>
          <p:cNvPr id="188" name="Picture 187">
            <a:extLst>
              <a:ext uri="{FF2B5EF4-FFF2-40B4-BE49-F238E27FC236}">
                <a16:creationId xmlns:a16="http://schemas.microsoft.com/office/drawing/2014/main" id="{140136A3-A570-674B-8DD3-64649A58E596}"/>
              </a:ext>
            </a:extLst>
          </p:cNvPr>
          <p:cNvPicPr>
            <a:picLocks noChangeAspect="1"/>
          </p:cNvPicPr>
          <p:nvPr/>
        </p:nvPicPr>
        <p:blipFill>
          <a:blip r:embed="rId7"/>
          <a:stretch>
            <a:fillRect/>
          </a:stretch>
        </p:blipFill>
        <p:spPr>
          <a:xfrm>
            <a:off x="9333707" y="4340108"/>
            <a:ext cx="2043424" cy="1726731"/>
          </a:xfrm>
          <a:prstGeom prst="rect">
            <a:avLst/>
          </a:prstGeom>
        </p:spPr>
      </p:pic>
      <p:grpSp>
        <p:nvGrpSpPr>
          <p:cNvPr id="189" name="Group 188">
            <a:extLst>
              <a:ext uri="{FF2B5EF4-FFF2-40B4-BE49-F238E27FC236}">
                <a16:creationId xmlns:a16="http://schemas.microsoft.com/office/drawing/2014/main" id="{B819C1EC-25FF-8B22-E784-C720EFE59263}"/>
              </a:ext>
            </a:extLst>
          </p:cNvPr>
          <p:cNvGrpSpPr/>
          <p:nvPr/>
        </p:nvGrpSpPr>
        <p:grpSpPr>
          <a:xfrm>
            <a:off x="534846" y="2740146"/>
            <a:ext cx="1714104" cy="1324369"/>
            <a:chOff x="534846" y="2740146"/>
            <a:chExt cx="1714104" cy="1324369"/>
          </a:xfrm>
        </p:grpSpPr>
        <p:sp>
          <p:nvSpPr>
            <p:cNvPr id="190" name="Rectangle 189">
              <a:hlinkClick r:id="" action="ppaction://noaction"/>
              <a:extLst>
                <a:ext uri="{FF2B5EF4-FFF2-40B4-BE49-F238E27FC236}">
                  <a16:creationId xmlns:a16="http://schemas.microsoft.com/office/drawing/2014/main" id="{7D91D0FA-40B4-6A7C-51F9-17AA716ED11E}"/>
                </a:ext>
              </a:extLst>
            </p:cNvPr>
            <p:cNvSpPr/>
            <p:nvPr/>
          </p:nvSpPr>
          <p:spPr>
            <a:xfrm>
              <a:off x="534846" y="2740146"/>
              <a:ext cx="1714104" cy="1324369"/>
            </a:xfrm>
            <a:prstGeom prst="rect">
              <a:avLst/>
            </a:prstGeom>
            <a:solidFill>
              <a:srgbClr val="333353"/>
            </a:solidFill>
            <a:ln w="12700" cap="flat" cmpd="sng" algn="ctr">
              <a:solidFill>
                <a:srgbClr val="333353"/>
              </a:solidFill>
              <a:prstDash val="solid"/>
              <a:miter lim="800000"/>
            </a:ln>
            <a:effectLst/>
          </p:spPr>
          <p:txBody>
            <a:bodyPr lIns="108000" tIns="72000" rIns="72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Bad Commit</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Prediction</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GB" sz="1200" b="1"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000" b="0" i="1" u="none" strike="noStrike" kern="0" cap="none" spc="0" normalizeH="0" baseline="0" noProof="0" dirty="0">
                  <a:ln>
                    <a:noFill/>
                  </a:ln>
                  <a:solidFill>
                    <a:prstClr val="white"/>
                  </a:solidFill>
                  <a:effectLst/>
                  <a:uLnTx/>
                  <a:uFillTx/>
                  <a:latin typeface="Arial"/>
                  <a:ea typeface="+mn-ea"/>
                  <a:cs typeface="+mn-cs"/>
                </a:rPr>
                <a:t>Predict the commit most likely responsible for failure to accelerate the location of tests to jumpstart debug</a:t>
              </a:r>
            </a:p>
          </p:txBody>
        </p:sp>
        <p:pic>
          <p:nvPicPr>
            <p:cNvPr id="191" name="Picture 190">
              <a:extLst>
                <a:ext uri="{FF2B5EF4-FFF2-40B4-BE49-F238E27FC236}">
                  <a16:creationId xmlns:a16="http://schemas.microsoft.com/office/drawing/2014/main" id="{9F5E3729-0612-63C9-1CD5-3C38D36D33AF}"/>
                </a:ext>
              </a:extLst>
            </p:cNvPr>
            <p:cNvPicPr>
              <a:picLocks noChangeAspect="1"/>
            </p:cNvPicPr>
            <p:nvPr/>
          </p:nvPicPr>
          <p:blipFill>
            <a:blip r:embed="rId8"/>
            <a:stretch>
              <a:fillRect/>
            </a:stretch>
          </p:blipFill>
          <p:spPr>
            <a:xfrm>
              <a:off x="1878043" y="2806629"/>
              <a:ext cx="314032" cy="376217"/>
            </a:xfrm>
            <a:prstGeom prst="rect">
              <a:avLst/>
            </a:prstGeom>
          </p:spPr>
        </p:pic>
      </p:grpSp>
      <p:grpSp>
        <p:nvGrpSpPr>
          <p:cNvPr id="192" name="Group 191">
            <a:extLst>
              <a:ext uri="{FF2B5EF4-FFF2-40B4-BE49-F238E27FC236}">
                <a16:creationId xmlns:a16="http://schemas.microsoft.com/office/drawing/2014/main" id="{2B1FAB7A-9D8D-2E00-FBF5-8E4EB98E2C74}"/>
              </a:ext>
            </a:extLst>
          </p:cNvPr>
          <p:cNvGrpSpPr/>
          <p:nvPr/>
        </p:nvGrpSpPr>
        <p:grpSpPr>
          <a:xfrm>
            <a:off x="3540797" y="2740146"/>
            <a:ext cx="1714104" cy="1324369"/>
            <a:chOff x="3540797" y="2740146"/>
            <a:chExt cx="1714104" cy="1324369"/>
          </a:xfrm>
        </p:grpSpPr>
        <p:sp>
          <p:nvSpPr>
            <p:cNvPr id="193" name="Rectangle 192">
              <a:hlinkClick r:id="" action="ppaction://noaction"/>
              <a:extLst>
                <a:ext uri="{FF2B5EF4-FFF2-40B4-BE49-F238E27FC236}">
                  <a16:creationId xmlns:a16="http://schemas.microsoft.com/office/drawing/2014/main" id="{3AB8EC90-B0C0-FA4B-204F-B085009FAE23}"/>
                </a:ext>
              </a:extLst>
            </p:cNvPr>
            <p:cNvSpPr/>
            <p:nvPr/>
          </p:nvSpPr>
          <p:spPr>
            <a:xfrm>
              <a:off x="3540797" y="2740146"/>
              <a:ext cx="1714104" cy="1324369"/>
            </a:xfrm>
            <a:prstGeom prst="rect">
              <a:avLst/>
            </a:prstGeom>
            <a:solidFill>
              <a:srgbClr val="333353"/>
            </a:solidFill>
            <a:ln w="12700" cap="flat" cmpd="sng" algn="ctr">
              <a:solidFill>
                <a:srgbClr val="333353"/>
              </a:solidFill>
              <a:prstDash val="solid"/>
              <a:miter lim="800000"/>
            </a:ln>
            <a:effectLst/>
          </p:spPr>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Signature</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Prediction</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GB" sz="1200" b="1"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US" sz="1000" b="0" i="1" u="none" strike="noStrike" kern="0" cap="none" spc="0" normalizeH="0" baseline="0" noProof="0" dirty="0">
                  <a:ln>
                    <a:noFill/>
                  </a:ln>
                  <a:solidFill>
                    <a:prstClr val="white"/>
                  </a:solidFill>
                  <a:effectLst/>
                  <a:uLnTx/>
                  <a:uFillTx/>
                  <a:latin typeface="Arial"/>
                  <a:ea typeface="+mn-ea"/>
                  <a:cs typeface="+mn-cs"/>
                </a:rPr>
                <a:t>Automatic failure signature bucketing to reduce TAT and start root cause analysis sooner</a:t>
              </a:r>
            </a:p>
          </p:txBody>
        </p:sp>
        <p:pic>
          <p:nvPicPr>
            <p:cNvPr id="194" name="Picture 193">
              <a:extLst>
                <a:ext uri="{FF2B5EF4-FFF2-40B4-BE49-F238E27FC236}">
                  <a16:creationId xmlns:a16="http://schemas.microsoft.com/office/drawing/2014/main" id="{32713C77-40BF-3C18-7848-BEE89F979AC1}"/>
                </a:ext>
              </a:extLst>
            </p:cNvPr>
            <p:cNvPicPr>
              <a:picLocks noChangeAspect="1"/>
            </p:cNvPicPr>
            <p:nvPr/>
          </p:nvPicPr>
          <p:blipFill>
            <a:blip r:embed="rId8"/>
            <a:stretch>
              <a:fillRect/>
            </a:stretch>
          </p:blipFill>
          <p:spPr>
            <a:xfrm>
              <a:off x="4893440" y="2806629"/>
              <a:ext cx="314032" cy="376217"/>
            </a:xfrm>
            <a:prstGeom prst="rect">
              <a:avLst/>
            </a:prstGeom>
          </p:spPr>
        </p:pic>
      </p:grpSp>
      <p:grpSp>
        <p:nvGrpSpPr>
          <p:cNvPr id="195" name="Group 194">
            <a:extLst>
              <a:ext uri="{FF2B5EF4-FFF2-40B4-BE49-F238E27FC236}">
                <a16:creationId xmlns:a16="http://schemas.microsoft.com/office/drawing/2014/main" id="{FD210D29-C399-685F-B0D6-2FE4CCF2901C}"/>
              </a:ext>
            </a:extLst>
          </p:cNvPr>
          <p:cNvGrpSpPr/>
          <p:nvPr/>
        </p:nvGrpSpPr>
        <p:grpSpPr>
          <a:xfrm>
            <a:off x="6546748" y="2739598"/>
            <a:ext cx="1714104" cy="1324369"/>
            <a:chOff x="6546748" y="2739598"/>
            <a:chExt cx="1714104" cy="1324369"/>
          </a:xfrm>
        </p:grpSpPr>
        <p:sp>
          <p:nvSpPr>
            <p:cNvPr id="196" name="Rectangle 195">
              <a:hlinkClick r:id="" action="ppaction://noaction"/>
              <a:extLst>
                <a:ext uri="{FF2B5EF4-FFF2-40B4-BE49-F238E27FC236}">
                  <a16:creationId xmlns:a16="http://schemas.microsoft.com/office/drawing/2014/main" id="{767447E5-BABB-947E-D081-C2A6B70BB28F}"/>
                </a:ext>
              </a:extLst>
            </p:cNvPr>
            <p:cNvSpPr/>
            <p:nvPr/>
          </p:nvSpPr>
          <p:spPr>
            <a:xfrm>
              <a:off x="6546748" y="2739598"/>
              <a:ext cx="1714104" cy="1324369"/>
            </a:xfrm>
            <a:prstGeom prst="rect">
              <a:avLst/>
            </a:prstGeom>
            <a:solidFill>
              <a:srgbClr val="333353"/>
            </a:solidFill>
            <a:ln w="12700" cap="flat" cmpd="sng" algn="ctr">
              <a:solidFill>
                <a:srgbClr val="333353"/>
              </a:solidFill>
              <a:prstDash val="solid"/>
              <a:miter lim="800000"/>
            </a:ln>
            <a:effectLst/>
          </p:spPr>
          <p:txBody>
            <a:bodyPr lIns="108000" tIns="72000" rIns="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Root Cause</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Prediction</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GB" sz="1200" b="1"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US" sz="1000" b="0" i="1" u="none" strike="noStrike" kern="0" cap="none" spc="0" normalizeH="0" baseline="0" noProof="0" dirty="0">
                  <a:ln>
                    <a:noFill/>
                  </a:ln>
                  <a:solidFill>
                    <a:prstClr val="white"/>
                  </a:solidFill>
                  <a:effectLst/>
                  <a:uLnTx/>
                  <a:uFillTx/>
                  <a:latin typeface="Arial"/>
                  <a:ea typeface="+mn-ea"/>
                  <a:cs typeface="+mn-cs"/>
                </a:rPr>
                <a:t>Automatic location of scopes &amp; signals most likely to cause failure to reduce TAT and start debug sooner</a:t>
              </a:r>
            </a:p>
          </p:txBody>
        </p:sp>
        <p:pic>
          <p:nvPicPr>
            <p:cNvPr id="197" name="Picture 196">
              <a:extLst>
                <a:ext uri="{FF2B5EF4-FFF2-40B4-BE49-F238E27FC236}">
                  <a16:creationId xmlns:a16="http://schemas.microsoft.com/office/drawing/2014/main" id="{E78CAE2B-B849-4701-6463-08168C7C3A48}"/>
                </a:ext>
              </a:extLst>
            </p:cNvPr>
            <p:cNvPicPr>
              <a:picLocks noChangeAspect="1"/>
            </p:cNvPicPr>
            <p:nvPr/>
          </p:nvPicPr>
          <p:blipFill>
            <a:blip r:embed="rId8"/>
            <a:stretch>
              <a:fillRect/>
            </a:stretch>
          </p:blipFill>
          <p:spPr>
            <a:xfrm>
              <a:off x="7907524" y="2806629"/>
              <a:ext cx="314032" cy="376217"/>
            </a:xfrm>
            <a:prstGeom prst="rect">
              <a:avLst/>
            </a:prstGeom>
          </p:spPr>
        </p:pic>
      </p:grpSp>
      <p:grpSp>
        <p:nvGrpSpPr>
          <p:cNvPr id="198" name="Group 197">
            <a:extLst>
              <a:ext uri="{FF2B5EF4-FFF2-40B4-BE49-F238E27FC236}">
                <a16:creationId xmlns:a16="http://schemas.microsoft.com/office/drawing/2014/main" id="{72B7BBEF-A2A7-940B-EB2F-416D63C7D46D}"/>
              </a:ext>
            </a:extLst>
          </p:cNvPr>
          <p:cNvGrpSpPr/>
          <p:nvPr/>
        </p:nvGrpSpPr>
        <p:grpSpPr>
          <a:xfrm>
            <a:off x="9456522" y="2739598"/>
            <a:ext cx="1714104" cy="1324369"/>
            <a:chOff x="9456522" y="2739598"/>
            <a:chExt cx="1714104" cy="1324369"/>
          </a:xfrm>
        </p:grpSpPr>
        <p:sp>
          <p:nvSpPr>
            <p:cNvPr id="199" name="Rectangle 198">
              <a:hlinkClick r:id="" action="ppaction://noaction"/>
              <a:extLst>
                <a:ext uri="{FF2B5EF4-FFF2-40B4-BE49-F238E27FC236}">
                  <a16:creationId xmlns:a16="http://schemas.microsoft.com/office/drawing/2014/main" id="{B5B6494E-D818-FC49-3FA8-6B033FBBBA6A}"/>
                </a:ext>
              </a:extLst>
            </p:cNvPr>
            <p:cNvSpPr/>
            <p:nvPr/>
          </p:nvSpPr>
          <p:spPr>
            <a:xfrm>
              <a:off x="9456522" y="2739598"/>
              <a:ext cx="1714104" cy="1324369"/>
            </a:xfrm>
            <a:prstGeom prst="rect">
              <a:avLst/>
            </a:prstGeom>
            <a:solidFill>
              <a:srgbClr val="333353"/>
            </a:solidFill>
            <a:ln w="12700" cap="flat" cmpd="sng" algn="ctr">
              <a:solidFill>
                <a:srgbClr val="333353"/>
              </a:solidFill>
              <a:prstDash val="solid"/>
              <a:miter lim="800000"/>
            </a:ln>
            <a:effectLst/>
          </p:spPr>
          <p:txBody>
            <a:bodyPr lIns="108000" tIns="72000" rIns="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Protocol</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Analysis</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GB" sz="1200" b="1"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000" b="0" i="1" u="none" strike="noStrike" kern="0" cap="none" spc="0" normalizeH="0" baseline="0" noProof="0" dirty="0">
                  <a:ln>
                    <a:noFill/>
                  </a:ln>
                  <a:solidFill>
                    <a:prstClr val="white"/>
                  </a:solidFill>
                  <a:effectLst/>
                  <a:uLnTx/>
                  <a:uFillTx/>
                  <a:latin typeface="Arial"/>
                  <a:ea typeface="+mn-ea"/>
                  <a:cs typeface="+mn-cs"/>
                </a:rPr>
                <a:t>Automate transaction detection of protocol anomalies accelerating Protocol Compliance </a:t>
              </a:r>
            </a:p>
          </p:txBody>
        </p:sp>
        <p:pic>
          <p:nvPicPr>
            <p:cNvPr id="200" name="Picture 199">
              <a:extLst>
                <a:ext uri="{FF2B5EF4-FFF2-40B4-BE49-F238E27FC236}">
                  <a16:creationId xmlns:a16="http://schemas.microsoft.com/office/drawing/2014/main" id="{1A36080F-F228-3D90-63F1-D0EEE183AC4E}"/>
                </a:ext>
              </a:extLst>
            </p:cNvPr>
            <p:cNvPicPr>
              <a:picLocks noChangeAspect="1"/>
            </p:cNvPicPr>
            <p:nvPr/>
          </p:nvPicPr>
          <p:blipFill>
            <a:blip r:embed="rId8"/>
            <a:stretch>
              <a:fillRect/>
            </a:stretch>
          </p:blipFill>
          <p:spPr>
            <a:xfrm>
              <a:off x="10809329" y="2806629"/>
              <a:ext cx="314032" cy="376217"/>
            </a:xfrm>
            <a:prstGeom prst="rect">
              <a:avLst/>
            </a:prstGeom>
          </p:spPr>
        </p:pic>
      </p:grpSp>
      <p:grpSp>
        <p:nvGrpSpPr>
          <p:cNvPr id="201" name="Group 200">
            <a:extLst>
              <a:ext uri="{FF2B5EF4-FFF2-40B4-BE49-F238E27FC236}">
                <a16:creationId xmlns:a16="http://schemas.microsoft.com/office/drawing/2014/main" id="{421106FD-CA79-E7A9-7110-9D36632384C9}"/>
              </a:ext>
            </a:extLst>
          </p:cNvPr>
          <p:cNvGrpSpPr/>
          <p:nvPr/>
        </p:nvGrpSpPr>
        <p:grpSpPr>
          <a:xfrm>
            <a:off x="7500491" y="129396"/>
            <a:ext cx="3592896" cy="925404"/>
            <a:chOff x="8124781" y="4031531"/>
            <a:chExt cx="3592896" cy="925404"/>
          </a:xfrm>
        </p:grpSpPr>
        <p:pic>
          <p:nvPicPr>
            <p:cNvPr id="202" name="Picture 201">
              <a:extLst>
                <a:ext uri="{FF2B5EF4-FFF2-40B4-BE49-F238E27FC236}">
                  <a16:creationId xmlns:a16="http://schemas.microsoft.com/office/drawing/2014/main" id="{9540E841-3600-5649-B66A-5321D7F8CA46}"/>
                </a:ext>
              </a:extLst>
            </p:cNvPr>
            <p:cNvPicPr>
              <a:picLocks noChangeAspect="1"/>
            </p:cNvPicPr>
            <p:nvPr/>
          </p:nvPicPr>
          <p:blipFill>
            <a:blip r:embed="rId9"/>
            <a:stretch>
              <a:fillRect/>
            </a:stretch>
          </p:blipFill>
          <p:spPr>
            <a:xfrm>
              <a:off x="8124781" y="4031531"/>
              <a:ext cx="925404" cy="925404"/>
            </a:xfrm>
            <a:prstGeom prst="rect">
              <a:avLst/>
            </a:prstGeom>
          </p:spPr>
        </p:pic>
        <p:sp>
          <p:nvSpPr>
            <p:cNvPr id="203" name="TextBox 202">
              <a:extLst>
                <a:ext uri="{FF2B5EF4-FFF2-40B4-BE49-F238E27FC236}">
                  <a16:creationId xmlns:a16="http://schemas.microsoft.com/office/drawing/2014/main" id="{68A8286F-4C51-C147-0A8C-25094FC10790}"/>
                </a:ext>
              </a:extLst>
            </p:cNvPr>
            <p:cNvSpPr txBox="1"/>
            <p:nvPr/>
          </p:nvSpPr>
          <p:spPr>
            <a:xfrm>
              <a:off x="9011783" y="4290552"/>
              <a:ext cx="2705894" cy="276999"/>
            </a:xfrm>
            <a:prstGeom prst="rect">
              <a:avLst/>
            </a:prstGeom>
            <a:noFill/>
          </p:spPr>
          <p:txBody>
            <a:bodyPr wrap="square">
              <a:spAutoFit/>
            </a:bodyPr>
            <a:lstStyle/>
            <a:p>
              <a:r>
                <a:rPr lang="en-GB" sz="1200" b="1" dirty="0">
                  <a:solidFill>
                    <a:srgbClr val="00FFB9"/>
                  </a:solidFill>
                </a:rPr>
                <a:t>FASTER ENGINEERS</a:t>
              </a:r>
            </a:p>
          </p:txBody>
        </p:sp>
      </p:grpSp>
    </p:spTree>
    <p:extLst>
      <p:ext uri="{BB962C8B-B14F-4D97-AF65-F5344CB8AC3E}">
        <p14:creationId xmlns:p14="http://schemas.microsoft.com/office/powerpoint/2010/main" val="290959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wipe(left)">
                                      <p:cBhvr>
                                        <p:cTn id="7" dur="500"/>
                                        <p:tgtEl>
                                          <p:spTgt spid="9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3"/>
                                        </p:tgtEl>
                                        <p:attrNameLst>
                                          <p:attrName>style.visibility</p:attrName>
                                        </p:attrNameLst>
                                      </p:cBhvr>
                                      <p:to>
                                        <p:strVal val="visible"/>
                                      </p:to>
                                    </p:set>
                                    <p:animEffect transition="in" filter="wipe(left)">
                                      <p:cBhvr>
                                        <p:cTn id="11" dur="500"/>
                                        <p:tgtEl>
                                          <p:spTgt spid="9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7"/>
                                        </p:tgtEl>
                                        <p:attrNameLst>
                                          <p:attrName>style.visibility</p:attrName>
                                        </p:attrNameLst>
                                      </p:cBhvr>
                                      <p:to>
                                        <p:strVal val="visible"/>
                                      </p:to>
                                    </p:set>
                                    <p:animEffect transition="in" filter="wipe(left)">
                                      <p:cBhvr>
                                        <p:cTn id="15" dur="500"/>
                                        <p:tgtEl>
                                          <p:spTgt spid="14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82"/>
                                        </p:tgtEl>
                                        <p:attrNameLst>
                                          <p:attrName>style.visibility</p:attrName>
                                        </p:attrNameLst>
                                      </p:cBhvr>
                                      <p:to>
                                        <p:strVal val="visible"/>
                                      </p:to>
                                    </p:set>
                                    <p:animEffect transition="in" filter="wipe(left)">
                                      <p:cBhvr>
                                        <p:cTn id="19" dur="500"/>
                                        <p:tgtEl>
                                          <p:spTgt spid="18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1"/>
                                        </p:tgtEl>
                                        <p:attrNameLst>
                                          <p:attrName>style.visibility</p:attrName>
                                        </p:attrNameLst>
                                      </p:cBhvr>
                                      <p:to>
                                        <p:strVal val="visible"/>
                                      </p:to>
                                    </p:set>
                                    <p:animEffect transition="in" filter="wipe(left)">
                                      <p:cBhvr>
                                        <p:cTn id="24" dur="500"/>
                                        <p:tgtEl>
                                          <p:spTgt spid="201"/>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nodeType="clickEffect">
                                  <p:stCondLst>
                                    <p:cond delay="0"/>
                                  </p:stCondLst>
                                  <p:childTnLst>
                                    <p:set>
                                      <p:cBhvr>
                                        <p:cTn id="28" dur="1" fill="hold">
                                          <p:stCondLst>
                                            <p:cond delay="0"/>
                                          </p:stCondLst>
                                        </p:cTn>
                                        <p:tgtEl>
                                          <p:spTgt spid="189"/>
                                        </p:tgtEl>
                                        <p:attrNameLst>
                                          <p:attrName>style.visibility</p:attrName>
                                        </p:attrNameLst>
                                      </p:cBhvr>
                                      <p:to>
                                        <p:strVal val="visible"/>
                                      </p:to>
                                    </p:set>
                                    <p:anim calcmode="lin" valueType="num">
                                      <p:cBhvr>
                                        <p:cTn id="29" dur="500" fill="hold"/>
                                        <p:tgtEl>
                                          <p:spTgt spid="189"/>
                                        </p:tgtEl>
                                        <p:attrNameLst>
                                          <p:attrName>ppt_w</p:attrName>
                                        </p:attrNameLst>
                                      </p:cBhvr>
                                      <p:tavLst>
                                        <p:tav tm="0">
                                          <p:val>
                                            <p:fltVal val="0"/>
                                          </p:val>
                                        </p:tav>
                                        <p:tav tm="100000">
                                          <p:val>
                                            <p:strVal val="#ppt_w"/>
                                          </p:val>
                                        </p:tav>
                                      </p:tavLst>
                                    </p:anim>
                                    <p:anim calcmode="lin" valueType="num">
                                      <p:cBhvr>
                                        <p:cTn id="30" dur="500" fill="hold"/>
                                        <p:tgtEl>
                                          <p:spTgt spid="189"/>
                                        </p:tgtEl>
                                        <p:attrNameLst>
                                          <p:attrName>ppt_h</p:attrName>
                                        </p:attrNameLst>
                                      </p:cBhvr>
                                      <p:tavLst>
                                        <p:tav tm="0">
                                          <p:val>
                                            <p:strVal val="#ppt_h"/>
                                          </p:val>
                                        </p:tav>
                                        <p:tav tm="100000">
                                          <p:val>
                                            <p:strVal val="#ppt_h"/>
                                          </p:val>
                                        </p:tav>
                                      </p:tavLst>
                                    </p:anim>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187"/>
                                        </p:tgtEl>
                                        <p:attrNameLst>
                                          <p:attrName>style.visibility</p:attrName>
                                        </p:attrNameLst>
                                      </p:cBhvr>
                                      <p:to>
                                        <p:strVal val="visible"/>
                                      </p:to>
                                    </p:set>
                                    <p:anim calcmode="lin" valueType="num">
                                      <p:cBhvr>
                                        <p:cTn id="34" dur="500" fill="hold"/>
                                        <p:tgtEl>
                                          <p:spTgt spid="187"/>
                                        </p:tgtEl>
                                        <p:attrNameLst>
                                          <p:attrName>ppt_w</p:attrName>
                                        </p:attrNameLst>
                                      </p:cBhvr>
                                      <p:tavLst>
                                        <p:tav tm="0">
                                          <p:val>
                                            <p:fltVal val="0"/>
                                          </p:val>
                                        </p:tav>
                                        <p:tav tm="100000">
                                          <p:val>
                                            <p:strVal val="#ppt_w"/>
                                          </p:val>
                                        </p:tav>
                                      </p:tavLst>
                                    </p:anim>
                                    <p:anim calcmode="lin" valueType="num">
                                      <p:cBhvr>
                                        <p:cTn id="35" dur="500" fill="hold"/>
                                        <p:tgtEl>
                                          <p:spTgt spid="187"/>
                                        </p:tgtEl>
                                        <p:attrNameLst>
                                          <p:attrName>ppt_h</p:attrName>
                                        </p:attrNameLst>
                                      </p:cBhvr>
                                      <p:tavLst>
                                        <p:tav tm="0">
                                          <p:val>
                                            <p:fltVal val="0"/>
                                          </p:val>
                                        </p:tav>
                                        <p:tav tm="100000">
                                          <p:val>
                                            <p:strVal val="#ppt_h"/>
                                          </p:val>
                                        </p:tav>
                                      </p:tavLst>
                                    </p:anim>
                                    <p:animEffect transition="in" filter="fade">
                                      <p:cBhvr>
                                        <p:cTn id="36" dur="500"/>
                                        <p:tgtEl>
                                          <p:spTgt spid="187"/>
                                        </p:tgtEl>
                                      </p:cBhvr>
                                    </p:animEffect>
                                  </p:childTnLst>
                                </p:cTn>
                              </p:par>
                            </p:childTnLst>
                          </p:cTn>
                        </p:par>
                      </p:childTnLst>
                    </p:cTn>
                  </p:par>
                  <p:par>
                    <p:cTn id="37" fill="hold">
                      <p:stCondLst>
                        <p:cond delay="indefinite"/>
                      </p:stCondLst>
                      <p:childTnLst>
                        <p:par>
                          <p:cTn id="38" fill="hold">
                            <p:stCondLst>
                              <p:cond delay="0"/>
                            </p:stCondLst>
                            <p:childTnLst>
                              <p:par>
                                <p:cTn id="39" presetID="17" presetClass="entr" presetSubtype="10" fill="hold" nodeType="clickEffect">
                                  <p:stCondLst>
                                    <p:cond delay="0"/>
                                  </p:stCondLst>
                                  <p:childTnLst>
                                    <p:set>
                                      <p:cBhvr>
                                        <p:cTn id="40" dur="1" fill="hold">
                                          <p:stCondLst>
                                            <p:cond delay="0"/>
                                          </p:stCondLst>
                                        </p:cTn>
                                        <p:tgtEl>
                                          <p:spTgt spid="192"/>
                                        </p:tgtEl>
                                        <p:attrNameLst>
                                          <p:attrName>style.visibility</p:attrName>
                                        </p:attrNameLst>
                                      </p:cBhvr>
                                      <p:to>
                                        <p:strVal val="visible"/>
                                      </p:to>
                                    </p:set>
                                    <p:anim calcmode="lin" valueType="num">
                                      <p:cBhvr>
                                        <p:cTn id="41" dur="500" fill="hold"/>
                                        <p:tgtEl>
                                          <p:spTgt spid="192"/>
                                        </p:tgtEl>
                                        <p:attrNameLst>
                                          <p:attrName>ppt_w</p:attrName>
                                        </p:attrNameLst>
                                      </p:cBhvr>
                                      <p:tavLst>
                                        <p:tav tm="0">
                                          <p:val>
                                            <p:fltVal val="0"/>
                                          </p:val>
                                        </p:tav>
                                        <p:tav tm="100000">
                                          <p:val>
                                            <p:strVal val="#ppt_w"/>
                                          </p:val>
                                        </p:tav>
                                      </p:tavLst>
                                    </p:anim>
                                    <p:anim calcmode="lin" valueType="num">
                                      <p:cBhvr>
                                        <p:cTn id="42" dur="500" fill="hold"/>
                                        <p:tgtEl>
                                          <p:spTgt spid="192"/>
                                        </p:tgtEl>
                                        <p:attrNameLst>
                                          <p:attrName>ppt_h</p:attrName>
                                        </p:attrNameLst>
                                      </p:cBhvr>
                                      <p:tavLst>
                                        <p:tav tm="0">
                                          <p:val>
                                            <p:strVal val="#ppt_h"/>
                                          </p:val>
                                        </p:tav>
                                        <p:tav tm="100000">
                                          <p:val>
                                            <p:strVal val="#ppt_h"/>
                                          </p:val>
                                        </p:tav>
                                      </p:tavLst>
                                    </p:anim>
                                  </p:childTnLst>
                                </p:cTn>
                              </p:par>
                            </p:childTnLst>
                          </p:cTn>
                        </p:par>
                        <p:par>
                          <p:cTn id="43" fill="hold">
                            <p:stCondLst>
                              <p:cond delay="500"/>
                            </p:stCondLst>
                            <p:childTnLst>
                              <p:par>
                                <p:cTn id="44" presetID="53" presetClass="entr" presetSubtype="16" fill="hold" nodeType="afterEffect">
                                  <p:stCondLst>
                                    <p:cond delay="0"/>
                                  </p:stCondLst>
                                  <p:childTnLst>
                                    <p:set>
                                      <p:cBhvr>
                                        <p:cTn id="45" dur="1" fill="hold">
                                          <p:stCondLst>
                                            <p:cond delay="0"/>
                                          </p:stCondLst>
                                        </p:cTn>
                                        <p:tgtEl>
                                          <p:spTgt spid="186"/>
                                        </p:tgtEl>
                                        <p:attrNameLst>
                                          <p:attrName>style.visibility</p:attrName>
                                        </p:attrNameLst>
                                      </p:cBhvr>
                                      <p:to>
                                        <p:strVal val="visible"/>
                                      </p:to>
                                    </p:set>
                                    <p:anim calcmode="lin" valueType="num">
                                      <p:cBhvr>
                                        <p:cTn id="46" dur="500" fill="hold"/>
                                        <p:tgtEl>
                                          <p:spTgt spid="186"/>
                                        </p:tgtEl>
                                        <p:attrNameLst>
                                          <p:attrName>ppt_w</p:attrName>
                                        </p:attrNameLst>
                                      </p:cBhvr>
                                      <p:tavLst>
                                        <p:tav tm="0">
                                          <p:val>
                                            <p:fltVal val="0"/>
                                          </p:val>
                                        </p:tav>
                                        <p:tav tm="100000">
                                          <p:val>
                                            <p:strVal val="#ppt_w"/>
                                          </p:val>
                                        </p:tav>
                                      </p:tavLst>
                                    </p:anim>
                                    <p:anim calcmode="lin" valueType="num">
                                      <p:cBhvr>
                                        <p:cTn id="47" dur="500" fill="hold"/>
                                        <p:tgtEl>
                                          <p:spTgt spid="186"/>
                                        </p:tgtEl>
                                        <p:attrNameLst>
                                          <p:attrName>ppt_h</p:attrName>
                                        </p:attrNameLst>
                                      </p:cBhvr>
                                      <p:tavLst>
                                        <p:tav tm="0">
                                          <p:val>
                                            <p:fltVal val="0"/>
                                          </p:val>
                                        </p:tav>
                                        <p:tav tm="100000">
                                          <p:val>
                                            <p:strVal val="#ppt_h"/>
                                          </p:val>
                                        </p:tav>
                                      </p:tavLst>
                                    </p:anim>
                                    <p:animEffect transition="in" filter="fade">
                                      <p:cBhvr>
                                        <p:cTn id="48" dur="500"/>
                                        <p:tgtEl>
                                          <p:spTgt spid="186"/>
                                        </p:tgtEl>
                                      </p:cBhvr>
                                    </p:animEffect>
                                  </p:childTnLst>
                                </p:cTn>
                              </p:par>
                            </p:childTnLst>
                          </p:cTn>
                        </p:par>
                      </p:childTnLst>
                    </p:cTn>
                  </p:par>
                  <p:par>
                    <p:cTn id="49" fill="hold">
                      <p:stCondLst>
                        <p:cond delay="indefinite"/>
                      </p:stCondLst>
                      <p:childTnLst>
                        <p:par>
                          <p:cTn id="50" fill="hold">
                            <p:stCondLst>
                              <p:cond delay="0"/>
                            </p:stCondLst>
                            <p:childTnLst>
                              <p:par>
                                <p:cTn id="51" presetID="17" presetClass="entr" presetSubtype="10" fill="hold" nodeType="clickEffect">
                                  <p:stCondLst>
                                    <p:cond delay="0"/>
                                  </p:stCondLst>
                                  <p:childTnLst>
                                    <p:set>
                                      <p:cBhvr>
                                        <p:cTn id="52" dur="1" fill="hold">
                                          <p:stCondLst>
                                            <p:cond delay="0"/>
                                          </p:stCondLst>
                                        </p:cTn>
                                        <p:tgtEl>
                                          <p:spTgt spid="195"/>
                                        </p:tgtEl>
                                        <p:attrNameLst>
                                          <p:attrName>style.visibility</p:attrName>
                                        </p:attrNameLst>
                                      </p:cBhvr>
                                      <p:to>
                                        <p:strVal val="visible"/>
                                      </p:to>
                                    </p:set>
                                    <p:anim calcmode="lin" valueType="num">
                                      <p:cBhvr>
                                        <p:cTn id="53" dur="500" fill="hold"/>
                                        <p:tgtEl>
                                          <p:spTgt spid="195"/>
                                        </p:tgtEl>
                                        <p:attrNameLst>
                                          <p:attrName>ppt_w</p:attrName>
                                        </p:attrNameLst>
                                      </p:cBhvr>
                                      <p:tavLst>
                                        <p:tav tm="0">
                                          <p:val>
                                            <p:fltVal val="0"/>
                                          </p:val>
                                        </p:tav>
                                        <p:tav tm="100000">
                                          <p:val>
                                            <p:strVal val="#ppt_w"/>
                                          </p:val>
                                        </p:tav>
                                      </p:tavLst>
                                    </p:anim>
                                    <p:anim calcmode="lin" valueType="num">
                                      <p:cBhvr>
                                        <p:cTn id="54" dur="500" fill="hold"/>
                                        <p:tgtEl>
                                          <p:spTgt spid="195"/>
                                        </p:tgtEl>
                                        <p:attrNameLst>
                                          <p:attrName>ppt_h</p:attrName>
                                        </p:attrNameLst>
                                      </p:cBhvr>
                                      <p:tavLst>
                                        <p:tav tm="0">
                                          <p:val>
                                            <p:strVal val="#ppt_h"/>
                                          </p:val>
                                        </p:tav>
                                        <p:tav tm="100000">
                                          <p:val>
                                            <p:strVal val="#ppt_h"/>
                                          </p:val>
                                        </p:tav>
                                      </p:tavLst>
                                    </p:anim>
                                  </p:childTnLst>
                                </p:cTn>
                              </p:par>
                            </p:childTnLst>
                          </p:cTn>
                        </p:par>
                        <p:par>
                          <p:cTn id="55" fill="hold">
                            <p:stCondLst>
                              <p:cond delay="500"/>
                            </p:stCondLst>
                            <p:childTnLst>
                              <p:par>
                                <p:cTn id="56" presetID="53" presetClass="entr" presetSubtype="16" fill="hold" nodeType="afterEffect">
                                  <p:stCondLst>
                                    <p:cond delay="0"/>
                                  </p:stCondLst>
                                  <p:childTnLst>
                                    <p:set>
                                      <p:cBhvr>
                                        <p:cTn id="57" dur="1" fill="hold">
                                          <p:stCondLst>
                                            <p:cond delay="0"/>
                                          </p:stCondLst>
                                        </p:cTn>
                                        <p:tgtEl>
                                          <p:spTgt spid="185"/>
                                        </p:tgtEl>
                                        <p:attrNameLst>
                                          <p:attrName>style.visibility</p:attrName>
                                        </p:attrNameLst>
                                      </p:cBhvr>
                                      <p:to>
                                        <p:strVal val="visible"/>
                                      </p:to>
                                    </p:set>
                                    <p:anim calcmode="lin" valueType="num">
                                      <p:cBhvr>
                                        <p:cTn id="58" dur="500" fill="hold"/>
                                        <p:tgtEl>
                                          <p:spTgt spid="185"/>
                                        </p:tgtEl>
                                        <p:attrNameLst>
                                          <p:attrName>ppt_w</p:attrName>
                                        </p:attrNameLst>
                                      </p:cBhvr>
                                      <p:tavLst>
                                        <p:tav tm="0">
                                          <p:val>
                                            <p:fltVal val="0"/>
                                          </p:val>
                                        </p:tav>
                                        <p:tav tm="100000">
                                          <p:val>
                                            <p:strVal val="#ppt_w"/>
                                          </p:val>
                                        </p:tav>
                                      </p:tavLst>
                                    </p:anim>
                                    <p:anim calcmode="lin" valueType="num">
                                      <p:cBhvr>
                                        <p:cTn id="59" dur="500" fill="hold"/>
                                        <p:tgtEl>
                                          <p:spTgt spid="185"/>
                                        </p:tgtEl>
                                        <p:attrNameLst>
                                          <p:attrName>ppt_h</p:attrName>
                                        </p:attrNameLst>
                                      </p:cBhvr>
                                      <p:tavLst>
                                        <p:tav tm="0">
                                          <p:val>
                                            <p:fltVal val="0"/>
                                          </p:val>
                                        </p:tav>
                                        <p:tav tm="100000">
                                          <p:val>
                                            <p:strVal val="#ppt_h"/>
                                          </p:val>
                                        </p:tav>
                                      </p:tavLst>
                                    </p:anim>
                                    <p:animEffect transition="in" filter="fade">
                                      <p:cBhvr>
                                        <p:cTn id="60" dur="500"/>
                                        <p:tgtEl>
                                          <p:spTgt spid="185"/>
                                        </p:tgtEl>
                                      </p:cBhvr>
                                    </p:animEffect>
                                  </p:childTnLst>
                                </p:cTn>
                              </p:par>
                            </p:childTnLst>
                          </p:cTn>
                        </p:par>
                      </p:childTnLst>
                    </p:cTn>
                  </p:par>
                  <p:par>
                    <p:cTn id="61" fill="hold">
                      <p:stCondLst>
                        <p:cond delay="indefinite"/>
                      </p:stCondLst>
                      <p:childTnLst>
                        <p:par>
                          <p:cTn id="62" fill="hold">
                            <p:stCondLst>
                              <p:cond delay="0"/>
                            </p:stCondLst>
                            <p:childTnLst>
                              <p:par>
                                <p:cTn id="63" presetID="17" presetClass="entr" presetSubtype="10" fill="hold" nodeType="clickEffect">
                                  <p:stCondLst>
                                    <p:cond delay="0"/>
                                  </p:stCondLst>
                                  <p:childTnLst>
                                    <p:set>
                                      <p:cBhvr>
                                        <p:cTn id="64" dur="1" fill="hold">
                                          <p:stCondLst>
                                            <p:cond delay="0"/>
                                          </p:stCondLst>
                                        </p:cTn>
                                        <p:tgtEl>
                                          <p:spTgt spid="198"/>
                                        </p:tgtEl>
                                        <p:attrNameLst>
                                          <p:attrName>style.visibility</p:attrName>
                                        </p:attrNameLst>
                                      </p:cBhvr>
                                      <p:to>
                                        <p:strVal val="visible"/>
                                      </p:to>
                                    </p:set>
                                    <p:anim calcmode="lin" valueType="num">
                                      <p:cBhvr>
                                        <p:cTn id="65" dur="500" fill="hold"/>
                                        <p:tgtEl>
                                          <p:spTgt spid="198"/>
                                        </p:tgtEl>
                                        <p:attrNameLst>
                                          <p:attrName>ppt_w</p:attrName>
                                        </p:attrNameLst>
                                      </p:cBhvr>
                                      <p:tavLst>
                                        <p:tav tm="0">
                                          <p:val>
                                            <p:fltVal val="0"/>
                                          </p:val>
                                        </p:tav>
                                        <p:tav tm="100000">
                                          <p:val>
                                            <p:strVal val="#ppt_w"/>
                                          </p:val>
                                        </p:tav>
                                      </p:tavLst>
                                    </p:anim>
                                    <p:anim calcmode="lin" valueType="num">
                                      <p:cBhvr>
                                        <p:cTn id="66" dur="500" fill="hold"/>
                                        <p:tgtEl>
                                          <p:spTgt spid="198"/>
                                        </p:tgtEl>
                                        <p:attrNameLst>
                                          <p:attrName>ppt_h</p:attrName>
                                        </p:attrNameLst>
                                      </p:cBhvr>
                                      <p:tavLst>
                                        <p:tav tm="0">
                                          <p:val>
                                            <p:strVal val="#ppt_h"/>
                                          </p:val>
                                        </p:tav>
                                        <p:tav tm="100000">
                                          <p:val>
                                            <p:strVal val="#ppt_h"/>
                                          </p:val>
                                        </p:tav>
                                      </p:tavLst>
                                    </p:anim>
                                  </p:childTnLst>
                                </p:cTn>
                              </p:par>
                            </p:childTnLst>
                          </p:cTn>
                        </p:par>
                        <p:par>
                          <p:cTn id="67" fill="hold">
                            <p:stCondLst>
                              <p:cond delay="500"/>
                            </p:stCondLst>
                            <p:childTnLst>
                              <p:par>
                                <p:cTn id="68" presetID="53" presetClass="entr" presetSubtype="16" fill="hold" nodeType="afterEffect">
                                  <p:stCondLst>
                                    <p:cond delay="0"/>
                                  </p:stCondLst>
                                  <p:childTnLst>
                                    <p:set>
                                      <p:cBhvr>
                                        <p:cTn id="69" dur="1" fill="hold">
                                          <p:stCondLst>
                                            <p:cond delay="0"/>
                                          </p:stCondLst>
                                        </p:cTn>
                                        <p:tgtEl>
                                          <p:spTgt spid="188"/>
                                        </p:tgtEl>
                                        <p:attrNameLst>
                                          <p:attrName>style.visibility</p:attrName>
                                        </p:attrNameLst>
                                      </p:cBhvr>
                                      <p:to>
                                        <p:strVal val="visible"/>
                                      </p:to>
                                    </p:set>
                                    <p:anim calcmode="lin" valueType="num">
                                      <p:cBhvr>
                                        <p:cTn id="70" dur="500" fill="hold"/>
                                        <p:tgtEl>
                                          <p:spTgt spid="188"/>
                                        </p:tgtEl>
                                        <p:attrNameLst>
                                          <p:attrName>ppt_w</p:attrName>
                                        </p:attrNameLst>
                                      </p:cBhvr>
                                      <p:tavLst>
                                        <p:tav tm="0">
                                          <p:val>
                                            <p:fltVal val="0"/>
                                          </p:val>
                                        </p:tav>
                                        <p:tav tm="100000">
                                          <p:val>
                                            <p:strVal val="#ppt_w"/>
                                          </p:val>
                                        </p:tav>
                                      </p:tavLst>
                                    </p:anim>
                                    <p:anim calcmode="lin" valueType="num">
                                      <p:cBhvr>
                                        <p:cTn id="71" dur="500" fill="hold"/>
                                        <p:tgtEl>
                                          <p:spTgt spid="188"/>
                                        </p:tgtEl>
                                        <p:attrNameLst>
                                          <p:attrName>ppt_h</p:attrName>
                                        </p:attrNameLst>
                                      </p:cBhvr>
                                      <p:tavLst>
                                        <p:tav tm="0">
                                          <p:val>
                                            <p:fltVal val="0"/>
                                          </p:val>
                                        </p:tav>
                                        <p:tav tm="100000">
                                          <p:val>
                                            <p:strVal val="#ppt_h"/>
                                          </p:val>
                                        </p:tav>
                                      </p:tavLst>
                                    </p:anim>
                                    <p:animEffect transition="in" filter="fade">
                                      <p:cBhvr>
                                        <p:cTn id="72" dur="5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20982-6A71-8719-ABEA-0163D1D9E9B1}"/>
              </a:ext>
            </a:extLst>
          </p:cNvPr>
          <p:cNvSpPr>
            <a:spLocks noGrp="1"/>
          </p:cNvSpPr>
          <p:nvPr>
            <p:ph type="title"/>
          </p:nvPr>
        </p:nvSpPr>
        <p:spPr/>
        <p:txBody>
          <a:bodyPr/>
          <a:lstStyle/>
          <a:p>
            <a:r>
              <a:rPr lang="en-GB" dirty="0"/>
              <a:t>Verification IQ Maximizes Productivity</a:t>
            </a:r>
            <a:br>
              <a:rPr lang="en-GB" dirty="0"/>
            </a:br>
            <a:r>
              <a:rPr lang="en-GB" b="0" dirty="0"/>
              <a:t>Data-Driven Verification Management Solution</a:t>
            </a:r>
            <a:endParaRPr lang="en-GB" dirty="0"/>
          </a:p>
        </p:txBody>
      </p:sp>
      <p:sp>
        <p:nvSpPr>
          <p:cNvPr id="5" name="Footer Placeholder 4">
            <a:extLst>
              <a:ext uri="{FF2B5EF4-FFF2-40B4-BE49-F238E27FC236}">
                <a16:creationId xmlns:a16="http://schemas.microsoft.com/office/drawing/2014/main" id="{804790F4-B0E5-0269-8A27-723D2AFE5D27}"/>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820C8CFF-8D8B-BC95-21B4-DC2B9B161C92}"/>
              </a:ext>
            </a:extLst>
          </p:cNvPr>
          <p:cNvSpPr>
            <a:spLocks noGrp="1"/>
          </p:cNvSpPr>
          <p:nvPr>
            <p:ph type="sldNum" sz="quarter" idx="11"/>
          </p:nvPr>
        </p:nvSpPr>
        <p:spPr/>
        <p:txBody>
          <a:bodyPr/>
          <a:lstStyle/>
          <a:p>
            <a:r>
              <a:rPr lang="en-US"/>
              <a:t> Page </a:t>
            </a:r>
            <a:fld id="{15EBE321-CBB1-4E91-BD14-37C8D44326FB}" type="slidenum">
              <a:rPr lang="en-US" smtClean="0"/>
              <a:pPr/>
              <a:t>17</a:t>
            </a:fld>
            <a:endParaRPr lang="en-US" dirty="0"/>
          </a:p>
        </p:txBody>
      </p:sp>
      <p:grpSp>
        <p:nvGrpSpPr>
          <p:cNvPr id="7" name="Group 6">
            <a:extLst>
              <a:ext uri="{FF2B5EF4-FFF2-40B4-BE49-F238E27FC236}">
                <a16:creationId xmlns:a16="http://schemas.microsoft.com/office/drawing/2014/main" id="{E40B0061-8682-3C90-4BEA-631AB2EE1063}"/>
              </a:ext>
            </a:extLst>
          </p:cNvPr>
          <p:cNvGrpSpPr/>
          <p:nvPr/>
        </p:nvGrpSpPr>
        <p:grpSpPr>
          <a:xfrm>
            <a:off x="229156" y="4962617"/>
            <a:ext cx="4457923" cy="1417443"/>
            <a:chOff x="229156" y="4962617"/>
            <a:chExt cx="4457923" cy="1417443"/>
          </a:xfrm>
        </p:grpSpPr>
        <p:grpSp>
          <p:nvGrpSpPr>
            <p:cNvPr id="8" name="Gruppieren 56">
              <a:extLst>
                <a:ext uri="{FF2B5EF4-FFF2-40B4-BE49-F238E27FC236}">
                  <a16:creationId xmlns:a16="http://schemas.microsoft.com/office/drawing/2014/main" id="{6FF06D23-7BA4-7A58-3DD4-5E1F6F05FAC4}"/>
                </a:ext>
              </a:extLst>
            </p:cNvPr>
            <p:cNvGrpSpPr/>
            <p:nvPr/>
          </p:nvGrpSpPr>
          <p:grpSpPr>
            <a:xfrm>
              <a:off x="626736" y="5517265"/>
              <a:ext cx="4060343" cy="639477"/>
              <a:chOff x="627063" y="5542989"/>
              <a:chExt cx="4062457" cy="639810"/>
            </a:xfrm>
          </p:grpSpPr>
          <p:sp>
            <p:nvSpPr>
              <p:cNvPr id="10" name="Freihandform 37">
                <a:extLst>
                  <a:ext uri="{FF2B5EF4-FFF2-40B4-BE49-F238E27FC236}">
                    <a16:creationId xmlns:a16="http://schemas.microsoft.com/office/drawing/2014/main" id="{E5CF362C-6695-2323-9C93-52683859285E}"/>
                  </a:ext>
                </a:extLst>
              </p:cNvPr>
              <p:cNvSpPr>
                <a:spLocks/>
              </p:cNvSpPr>
              <p:nvPr/>
            </p:nvSpPr>
            <p:spPr bwMode="gray">
              <a:xfrm flipV="1">
                <a:off x="3305963" y="5542989"/>
                <a:ext cx="1383557" cy="639808"/>
              </a:xfrm>
              <a:custGeom>
                <a:avLst/>
                <a:gdLst>
                  <a:gd name="connsiteX0" fmla="*/ 1716505 w 1716505"/>
                  <a:gd name="connsiteY0" fmla="*/ 1002631 h 1002631"/>
                  <a:gd name="connsiteX1" fmla="*/ 713874 w 1716505"/>
                  <a:gd name="connsiteY1" fmla="*/ 0 h 1002631"/>
                  <a:gd name="connsiteX2" fmla="*/ 0 w 1716505"/>
                  <a:gd name="connsiteY2" fmla="*/ 0 h 1002631"/>
                  <a:gd name="connsiteX0" fmla="*/ 1716505 w 1716505"/>
                  <a:gd name="connsiteY0" fmla="*/ 1002631 h 1002631"/>
                  <a:gd name="connsiteX1" fmla="*/ 1034716 w 1716505"/>
                  <a:gd name="connsiteY1" fmla="*/ 320842 h 1002631"/>
                  <a:gd name="connsiteX2" fmla="*/ 713874 w 1716505"/>
                  <a:gd name="connsiteY2" fmla="*/ 0 h 1002631"/>
                  <a:gd name="connsiteX3" fmla="*/ 0 w 1716505"/>
                  <a:gd name="connsiteY3" fmla="*/ 0 h 1002631"/>
                  <a:gd name="connsiteX0" fmla="*/ 1034716 w 1034716"/>
                  <a:gd name="connsiteY0" fmla="*/ 320842 h 320842"/>
                  <a:gd name="connsiteX1" fmla="*/ 713874 w 1034716"/>
                  <a:gd name="connsiteY1" fmla="*/ 0 h 320842"/>
                  <a:gd name="connsiteX2" fmla="*/ 0 w 1034716"/>
                  <a:gd name="connsiteY2" fmla="*/ 0 h 320842"/>
                  <a:gd name="connsiteX0" fmla="*/ 1034716 w 1034716"/>
                  <a:gd name="connsiteY0" fmla="*/ 320842 h 320842"/>
                  <a:gd name="connsiteX1" fmla="*/ 713874 w 1034716"/>
                  <a:gd name="connsiteY1" fmla="*/ 0 h 320842"/>
                  <a:gd name="connsiteX2" fmla="*/ 393032 w 1034716"/>
                  <a:gd name="connsiteY2" fmla="*/ 0 h 320842"/>
                  <a:gd name="connsiteX3" fmla="*/ 0 w 1034716"/>
                  <a:gd name="connsiteY3" fmla="*/ 0 h 320842"/>
                  <a:gd name="connsiteX0" fmla="*/ 641684 w 641684"/>
                  <a:gd name="connsiteY0" fmla="*/ 320842 h 320842"/>
                  <a:gd name="connsiteX1" fmla="*/ 320842 w 641684"/>
                  <a:gd name="connsiteY1" fmla="*/ 0 h 320842"/>
                  <a:gd name="connsiteX2" fmla="*/ 0 w 641684"/>
                  <a:gd name="connsiteY2" fmla="*/ 0 h 320842"/>
                </a:gdLst>
                <a:ahLst/>
                <a:cxnLst>
                  <a:cxn ang="0">
                    <a:pos x="connsiteX0" y="connsiteY0"/>
                  </a:cxn>
                  <a:cxn ang="0">
                    <a:pos x="connsiteX1" y="connsiteY1"/>
                  </a:cxn>
                  <a:cxn ang="0">
                    <a:pos x="connsiteX2" y="connsiteY2"/>
                  </a:cxn>
                </a:cxnLst>
                <a:rect l="l" t="t" r="r" b="b"/>
                <a:pathLst>
                  <a:path w="641684" h="320842">
                    <a:moveTo>
                      <a:pt x="641684" y="320842"/>
                    </a:moveTo>
                    <a:lnTo>
                      <a:pt x="320842" y="0"/>
                    </a:lnTo>
                    <a:lnTo>
                      <a:pt x="0" y="0"/>
                    </a:lnTo>
                  </a:path>
                </a:pathLst>
              </a:custGeom>
              <a:noFill/>
              <a:ln w="12700" cap="flat" cmpd="sng" algn="ctr">
                <a:solidFill>
                  <a:schemeClr val="tx1"/>
                </a:solidFill>
                <a:prstDash val="solid"/>
                <a:round/>
                <a:headEnd type="none" w="med" len="med"/>
                <a:tailEnd type="none" w="med" len="med"/>
              </a:ln>
              <a:effectLst/>
            </p:spPr>
            <p:txBody>
              <a:bodyPr rtlCol="0" anchor="ctr"/>
              <a:lstStyle/>
              <a:p>
                <a:pPr algn="ctr">
                  <a:buClr>
                    <a:srgbClr val="009999"/>
                  </a:buClr>
                </a:pPr>
                <a:endParaRPr lang="en-US" sz="1799">
                  <a:ea typeface="Arial Unicode MS"/>
                </a:endParaRPr>
              </a:p>
            </p:txBody>
          </p:sp>
          <p:cxnSp>
            <p:nvCxnSpPr>
              <p:cNvPr id="11" name="Gerade Verbindung 10">
                <a:extLst>
                  <a:ext uri="{FF2B5EF4-FFF2-40B4-BE49-F238E27FC236}">
                    <a16:creationId xmlns:a16="http://schemas.microsoft.com/office/drawing/2014/main" id="{424F0CD5-ACAA-E0B7-7943-F6DA553DD342}"/>
                  </a:ext>
                </a:extLst>
              </p:cNvPr>
              <p:cNvCxnSpPr>
                <a:cxnSpLocks/>
                <a:endCxn id="10" idx="2"/>
              </p:cNvCxnSpPr>
              <p:nvPr/>
            </p:nvCxnSpPr>
            <p:spPr bwMode="auto">
              <a:xfrm flipV="1">
                <a:off x="627063" y="6182797"/>
                <a:ext cx="2678900" cy="2"/>
              </a:xfrm>
              <a:prstGeom prst="line">
                <a:avLst/>
              </a:prstGeom>
              <a:noFill/>
              <a:ln w="12700" cap="flat" cmpd="sng" algn="ctr">
                <a:solidFill>
                  <a:schemeClr val="tx1"/>
                </a:solidFill>
                <a:prstDash val="solid"/>
                <a:round/>
                <a:headEnd type="none" w="med" len="med"/>
                <a:tailEnd type="none" w="med" len="med"/>
              </a:ln>
              <a:effectLst/>
            </p:spPr>
          </p:cxnSp>
        </p:grpSp>
        <p:pic>
          <p:nvPicPr>
            <p:cNvPr id="9" name="Picture 8">
              <a:extLst>
                <a:ext uri="{FF2B5EF4-FFF2-40B4-BE49-F238E27FC236}">
                  <a16:creationId xmlns:a16="http://schemas.microsoft.com/office/drawing/2014/main" id="{434C9972-A3BA-2FDF-73B0-B423295C3DF3}"/>
                </a:ext>
              </a:extLst>
            </p:cNvPr>
            <p:cNvPicPr>
              <a:picLocks noChangeAspect="1"/>
            </p:cNvPicPr>
            <p:nvPr/>
          </p:nvPicPr>
          <p:blipFill>
            <a:blip r:embed="rId2"/>
            <a:stretch>
              <a:fillRect/>
            </a:stretch>
          </p:blipFill>
          <p:spPr>
            <a:xfrm>
              <a:off x="229156" y="4962617"/>
              <a:ext cx="3371624" cy="1417443"/>
            </a:xfrm>
            <a:prstGeom prst="rect">
              <a:avLst/>
            </a:prstGeom>
          </p:spPr>
        </p:pic>
      </p:grpSp>
      <p:grpSp>
        <p:nvGrpSpPr>
          <p:cNvPr id="12" name="Group 11">
            <a:extLst>
              <a:ext uri="{FF2B5EF4-FFF2-40B4-BE49-F238E27FC236}">
                <a16:creationId xmlns:a16="http://schemas.microsoft.com/office/drawing/2014/main" id="{3E4A7CAE-E6AB-C7C1-7859-94CE29719682}"/>
              </a:ext>
            </a:extLst>
          </p:cNvPr>
          <p:cNvGrpSpPr/>
          <p:nvPr/>
        </p:nvGrpSpPr>
        <p:grpSpPr>
          <a:xfrm>
            <a:off x="229156" y="1701217"/>
            <a:ext cx="4094640" cy="1417443"/>
            <a:chOff x="229156" y="2438090"/>
            <a:chExt cx="4094640" cy="1417443"/>
          </a:xfrm>
        </p:grpSpPr>
        <p:grpSp>
          <p:nvGrpSpPr>
            <p:cNvPr id="13" name="Gruppieren 57">
              <a:extLst>
                <a:ext uri="{FF2B5EF4-FFF2-40B4-BE49-F238E27FC236}">
                  <a16:creationId xmlns:a16="http://schemas.microsoft.com/office/drawing/2014/main" id="{52D29070-2A33-FC49-28D1-F207CB58C370}"/>
                </a:ext>
              </a:extLst>
            </p:cNvPr>
            <p:cNvGrpSpPr/>
            <p:nvPr/>
          </p:nvGrpSpPr>
          <p:grpSpPr>
            <a:xfrm>
              <a:off x="626736" y="2624712"/>
              <a:ext cx="3697060" cy="437287"/>
              <a:chOff x="2117249" y="3092509"/>
              <a:chExt cx="2028403" cy="239919"/>
            </a:xfrm>
          </p:grpSpPr>
          <p:sp>
            <p:nvSpPr>
              <p:cNvPr id="15" name="Freihandform 42">
                <a:extLst>
                  <a:ext uri="{FF2B5EF4-FFF2-40B4-BE49-F238E27FC236}">
                    <a16:creationId xmlns:a16="http://schemas.microsoft.com/office/drawing/2014/main" id="{F488CDC4-1F6A-11B8-469F-1813124AD76B}"/>
                  </a:ext>
                </a:extLst>
              </p:cNvPr>
              <p:cNvSpPr/>
              <p:nvPr/>
            </p:nvSpPr>
            <p:spPr bwMode="gray">
              <a:xfrm>
                <a:off x="3546309" y="3092509"/>
                <a:ext cx="599343" cy="239919"/>
              </a:xfrm>
              <a:custGeom>
                <a:avLst/>
                <a:gdLst>
                  <a:gd name="connsiteX0" fmla="*/ 1716505 w 1716505"/>
                  <a:gd name="connsiteY0" fmla="*/ 1002631 h 1002631"/>
                  <a:gd name="connsiteX1" fmla="*/ 713874 w 1716505"/>
                  <a:gd name="connsiteY1" fmla="*/ 0 h 1002631"/>
                  <a:gd name="connsiteX2" fmla="*/ 0 w 1716505"/>
                  <a:gd name="connsiteY2" fmla="*/ 0 h 1002631"/>
                  <a:gd name="connsiteX0" fmla="*/ 1716505 w 1716505"/>
                  <a:gd name="connsiteY0" fmla="*/ 1002631 h 1002631"/>
                  <a:gd name="connsiteX1" fmla="*/ 1034716 w 1716505"/>
                  <a:gd name="connsiteY1" fmla="*/ 320842 h 1002631"/>
                  <a:gd name="connsiteX2" fmla="*/ 713874 w 1716505"/>
                  <a:gd name="connsiteY2" fmla="*/ 0 h 1002631"/>
                  <a:gd name="connsiteX3" fmla="*/ 0 w 1716505"/>
                  <a:gd name="connsiteY3" fmla="*/ 0 h 1002631"/>
                  <a:gd name="connsiteX0" fmla="*/ 1034716 w 1034716"/>
                  <a:gd name="connsiteY0" fmla="*/ 320842 h 320842"/>
                  <a:gd name="connsiteX1" fmla="*/ 713874 w 1034716"/>
                  <a:gd name="connsiteY1" fmla="*/ 0 h 320842"/>
                  <a:gd name="connsiteX2" fmla="*/ 0 w 1034716"/>
                  <a:gd name="connsiteY2" fmla="*/ 0 h 320842"/>
                  <a:gd name="connsiteX0" fmla="*/ 1034716 w 1034716"/>
                  <a:gd name="connsiteY0" fmla="*/ 320842 h 320842"/>
                  <a:gd name="connsiteX1" fmla="*/ 713874 w 1034716"/>
                  <a:gd name="connsiteY1" fmla="*/ 0 h 320842"/>
                  <a:gd name="connsiteX2" fmla="*/ 393032 w 1034716"/>
                  <a:gd name="connsiteY2" fmla="*/ 0 h 320842"/>
                  <a:gd name="connsiteX3" fmla="*/ 0 w 1034716"/>
                  <a:gd name="connsiteY3" fmla="*/ 0 h 320842"/>
                  <a:gd name="connsiteX0" fmla="*/ 641684 w 641684"/>
                  <a:gd name="connsiteY0" fmla="*/ 320842 h 320842"/>
                  <a:gd name="connsiteX1" fmla="*/ 320842 w 641684"/>
                  <a:gd name="connsiteY1" fmla="*/ 0 h 320842"/>
                  <a:gd name="connsiteX2" fmla="*/ 0 w 641684"/>
                  <a:gd name="connsiteY2" fmla="*/ 0 h 320842"/>
                </a:gdLst>
                <a:ahLst/>
                <a:cxnLst>
                  <a:cxn ang="0">
                    <a:pos x="connsiteX0" y="connsiteY0"/>
                  </a:cxn>
                  <a:cxn ang="0">
                    <a:pos x="connsiteX1" y="connsiteY1"/>
                  </a:cxn>
                  <a:cxn ang="0">
                    <a:pos x="connsiteX2" y="connsiteY2"/>
                  </a:cxn>
                </a:cxnLst>
                <a:rect l="l" t="t" r="r" b="b"/>
                <a:pathLst>
                  <a:path w="641684" h="320842">
                    <a:moveTo>
                      <a:pt x="641684" y="320842"/>
                    </a:moveTo>
                    <a:lnTo>
                      <a:pt x="320842" y="0"/>
                    </a:lnTo>
                    <a:lnTo>
                      <a:pt x="0" y="0"/>
                    </a:lnTo>
                  </a:path>
                </a:pathLst>
              </a:custGeom>
              <a:noFill/>
              <a:ln w="12700" cap="flat" cmpd="sng" algn="ctr">
                <a:solidFill>
                  <a:schemeClr val="tx1"/>
                </a:solidFill>
                <a:prstDash val="solid"/>
                <a:round/>
                <a:headEnd type="none" w="med" len="med"/>
                <a:tailEnd type="none" w="med" len="med"/>
              </a:ln>
              <a:effectLst/>
            </p:spPr>
            <p:txBody>
              <a:bodyPr rtlCol="0" anchor="ctr"/>
              <a:lstStyle/>
              <a:p>
                <a:pPr algn="ctr">
                  <a:buClr>
                    <a:srgbClr val="009999"/>
                  </a:buClr>
                </a:pPr>
                <a:endParaRPr lang="en-US" sz="1799">
                  <a:ea typeface="Arial Unicode MS"/>
                </a:endParaRPr>
              </a:p>
            </p:txBody>
          </p:sp>
          <p:cxnSp>
            <p:nvCxnSpPr>
              <p:cNvPr id="16" name="Gerade Verbindung 48">
                <a:extLst>
                  <a:ext uri="{FF2B5EF4-FFF2-40B4-BE49-F238E27FC236}">
                    <a16:creationId xmlns:a16="http://schemas.microsoft.com/office/drawing/2014/main" id="{5B0A4356-3155-C08B-0FF9-0969CBC29358}"/>
                  </a:ext>
                </a:extLst>
              </p:cNvPr>
              <p:cNvCxnSpPr>
                <a:cxnSpLocks/>
              </p:cNvCxnSpPr>
              <p:nvPr/>
            </p:nvCxnSpPr>
            <p:spPr bwMode="auto">
              <a:xfrm>
                <a:off x="2117249" y="3092509"/>
                <a:ext cx="1429060" cy="0"/>
              </a:xfrm>
              <a:prstGeom prst="line">
                <a:avLst/>
              </a:prstGeom>
              <a:noFill/>
              <a:ln w="12700" cap="flat" cmpd="sng" algn="ctr">
                <a:solidFill>
                  <a:schemeClr val="tx1"/>
                </a:solidFill>
                <a:prstDash val="solid"/>
                <a:round/>
                <a:headEnd type="none" w="med" len="med"/>
                <a:tailEnd type="none" w="med" len="med"/>
              </a:ln>
              <a:effectLst/>
            </p:spPr>
          </p:cxnSp>
        </p:grpSp>
        <p:pic>
          <p:nvPicPr>
            <p:cNvPr id="14" name="Picture 13">
              <a:extLst>
                <a:ext uri="{FF2B5EF4-FFF2-40B4-BE49-F238E27FC236}">
                  <a16:creationId xmlns:a16="http://schemas.microsoft.com/office/drawing/2014/main" id="{12AC5880-78BC-744E-AC45-BD890B2DB42D}"/>
                </a:ext>
              </a:extLst>
            </p:cNvPr>
            <p:cNvPicPr>
              <a:picLocks noChangeAspect="1"/>
            </p:cNvPicPr>
            <p:nvPr/>
          </p:nvPicPr>
          <p:blipFill>
            <a:blip r:embed="rId3"/>
            <a:stretch>
              <a:fillRect/>
            </a:stretch>
          </p:blipFill>
          <p:spPr>
            <a:xfrm>
              <a:off x="229156" y="2438090"/>
              <a:ext cx="3371624" cy="1417443"/>
            </a:xfrm>
            <a:prstGeom prst="rect">
              <a:avLst/>
            </a:prstGeom>
          </p:spPr>
        </p:pic>
      </p:grpSp>
      <p:grpSp>
        <p:nvGrpSpPr>
          <p:cNvPr id="17" name="Group 16">
            <a:extLst>
              <a:ext uri="{FF2B5EF4-FFF2-40B4-BE49-F238E27FC236}">
                <a16:creationId xmlns:a16="http://schemas.microsoft.com/office/drawing/2014/main" id="{E0342616-0E70-7E6E-AD66-9BFC57C4FA46}"/>
              </a:ext>
            </a:extLst>
          </p:cNvPr>
          <p:cNvGrpSpPr/>
          <p:nvPr/>
        </p:nvGrpSpPr>
        <p:grpSpPr>
          <a:xfrm>
            <a:off x="8119901" y="4284843"/>
            <a:ext cx="3896273" cy="1417443"/>
            <a:chOff x="8119901" y="4284843"/>
            <a:chExt cx="3896273" cy="1417443"/>
          </a:xfrm>
        </p:grpSpPr>
        <p:grpSp>
          <p:nvGrpSpPr>
            <p:cNvPr id="18" name="Gruppieren 55">
              <a:extLst>
                <a:ext uri="{FF2B5EF4-FFF2-40B4-BE49-F238E27FC236}">
                  <a16:creationId xmlns:a16="http://schemas.microsoft.com/office/drawing/2014/main" id="{44981A47-E938-09D1-EC59-7AC766BB6E5A}"/>
                </a:ext>
              </a:extLst>
            </p:cNvPr>
            <p:cNvGrpSpPr/>
            <p:nvPr/>
          </p:nvGrpSpPr>
          <p:grpSpPr>
            <a:xfrm>
              <a:off x="8119901" y="5083538"/>
              <a:ext cx="2990059" cy="392999"/>
              <a:chOff x="7475649" y="5789593"/>
              <a:chExt cx="2991616" cy="393204"/>
            </a:xfrm>
          </p:grpSpPr>
          <p:sp>
            <p:nvSpPr>
              <p:cNvPr id="20" name="Freihandform 38">
                <a:extLst>
                  <a:ext uri="{FF2B5EF4-FFF2-40B4-BE49-F238E27FC236}">
                    <a16:creationId xmlns:a16="http://schemas.microsoft.com/office/drawing/2014/main" id="{146AE968-AC5C-4C81-2D61-97F615B261DC}"/>
                  </a:ext>
                </a:extLst>
              </p:cNvPr>
              <p:cNvSpPr>
                <a:spLocks/>
              </p:cNvSpPr>
              <p:nvPr/>
            </p:nvSpPr>
            <p:spPr bwMode="gray">
              <a:xfrm flipH="1" flipV="1">
                <a:off x="7475649" y="5789593"/>
                <a:ext cx="794226" cy="393204"/>
              </a:xfrm>
              <a:custGeom>
                <a:avLst/>
                <a:gdLst>
                  <a:gd name="connsiteX0" fmla="*/ 1716505 w 1716505"/>
                  <a:gd name="connsiteY0" fmla="*/ 1002631 h 1002631"/>
                  <a:gd name="connsiteX1" fmla="*/ 713874 w 1716505"/>
                  <a:gd name="connsiteY1" fmla="*/ 0 h 1002631"/>
                  <a:gd name="connsiteX2" fmla="*/ 0 w 1716505"/>
                  <a:gd name="connsiteY2" fmla="*/ 0 h 1002631"/>
                  <a:gd name="connsiteX0" fmla="*/ 1716505 w 1716505"/>
                  <a:gd name="connsiteY0" fmla="*/ 1002631 h 1002631"/>
                  <a:gd name="connsiteX1" fmla="*/ 1034716 w 1716505"/>
                  <a:gd name="connsiteY1" fmla="*/ 320842 h 1002631"/>
                  <a:gd name="connsiteX2" fmla="*/ 713874 w 1716505"/>
                  <a:gd name="connsiteY2" fmla="*/ 0 h 1002631"/>
                  <a:gd name="connsiteX3" fmla="*/ 0 w 1716505"/>
                  <a:gd name="connsiteY3" fmla="*/ 0 h 1002631"/>
                  <a:gd name="connsiteX0" fmla="*/ 1034716 w 1034716"/>
                  <a:gd name="connsiteY0" fmla="*/ 320842 h 320842"/>
                  <a:gd name="connsiteX1" fmla="*/ 713874 w 1034716"/>
                  <a:gd name="connsiteY1" fmla="*/ 0 h 320842"/>
                  <a:gd name="connsiteX2" fmla="*/ 0 w 1034716"/>
                  <a:gd name="connsiteY2" fmla="*/ 0 h 320842"/>
                  <a:gd name="connsiteX0" fmla="*/ 1034716 w 1034716"/>
                  <a:gd name="connsiteY0" fmla="*/ 320842 h 320842"/>
                  <a:gd name="connsiteX1" fmla="*/ 713874 w 1034716"/>
                  <a:gd name="connsiteY1" fmla="*/ 0 h 320842"/>
                  <a:gd name="connsiteX2" fmla="*/ 393032 w 1034716"/>
                  <a:gd name="connsiteY2" fmla="*/ 0 h 320842"/>
                  <a:gd name="connsiteX3" fmla="*/ 0 w 1034716"/>
                  <a:gd name="connsiteY3" fmla="*/ 0 h 320842"/>
                  <a:gd name="connsiteX0" fmla="*/ 641684 w 641684"/>
                  <a:gd name="connsiteY0" fmla="*/ 320842 h 320842"/>
                  <a:gd name="connsiteX1" fmla="*/ 320842 w 641684"/>
                  <a:gd name="connsiteY1" fmla="*/ 0 h 320842"/>
                  <a:gd name="connsiteX2" fmla="*/ 0 w 641684"/>
                  <a:gd name="connsiteY2" fmla="*/ 0 h 320842"/>
                </a:gdLst>
                <a:ahLst/>
                <a:cxnLst>
                  <a:cxn ang="0">
                    <a:pos x="connsiteX0" y="connsiteY0"/>
                  </a:cxn>
                  <a:cxn ang="0">
                    <a:pos x="connsiteX1" y="connsiteY1"/>
                  </a:cxn>
                  <a:cxn ang="0">
                    <a:pos x="connsiteX2" y="connsiteY2"/>
                  </a:cxn>
                </a:cxnLst>
                <a:rect l="l" t="t" r="r" b="b"/>
                <a:pathLst>
                  <a:path w="641684" h="320842">
                    <a:moveTo>
                      <a:pt x="641684" y="320842"/>
                    </a:moveTo>
                    <a:lnTo>
                      <a:pt x="320842" y="0"/>
                    </a:lnTo>
                    <a:lnTo>
                      <a:pt x="0" y="0"/>
                    </a:lnTo>
                  </a:path>
                </a:pathLst>
              </a:custGeom>
              <a:noFill/>
              <a:ln w="12700" cap="flat" cmpd="sng" algn="ctr">
                <a:solidFill>
                  <a:schemeClr val="tx1"/>
                </a:solidFill>
                <a:prstDash val="solid"/>
                <a:round/>
                <a:headEnd type="none" w="med" len="med"/>
                <a:tailEnd type="none" w="med" len="med"/>
              </a:ln>
              <a:effectLst/>
            </p:spPr>
            <p:txBody>
              <a:bodyPr rtlCol="0" anchor="ctr"/>
              <a:lstStyle/>
              <a:p>
                <a:pPr algn="ctr">
                  <a:buClr>
                    <a:srgbClr val="009999"/>
                  </a:buClr>
                </a:pPr>
                <a:endParaRPr lang="en-US" sz="1799">
                  <a:ea typeface="Arial Unicode MS"/>
                </a:endParaRPr>
              </a:p>
            </p:txBody>
          </p:sp>
          <p:cxnSp>
            <p:nvCxnSpPr>
              <p:cNvPr id="21" name="Gerade Verbindung 44">
                <a:extLst>
                  <a:ext uri="{FF2B5EF4-FFF2-40B4-BE49-F238E27FC236}">
                    <a16:creationId xmlns:a16="http://schemas.microsoft.com/office/drawing/2014/main" id="{DC3D0D6F-8EE8-08A7-1A25-3C77C197CBA9}"/>
                  </a:ext>
                </a:extLst>
              </p:cNvPr>
              <p:cNvCxnSpPr>
                <a:cxnSpLocks/>
                <a:stCxn id="20" idx="2"/>
              </p:cNvCxnSpPr>
              <p:nvPr/>
            </p:nvCxnSpPr>
            <p:spPr bwMode="auto">
              <a:xfrm>
                <a:off x="8269875" y="6182797"/>
                <a:ext cx="2197390" cy="0"/>
              </a:xfrm>
              <a:prstGeom prst="line">
                <a:avLst/>
              </a:prstGeom>
              <a:noFill/>
              <a:ln w="12700" cap="flat" cmpd="sng" algn="ctr">
                <a:solidFill>
                  <a:schemeClr val="tx1"/>
                </a:solidFill>
                <a:prstDash val="solid"/>
                <a:round/>
                <a:headEnd type="none" w="med" len="med"/>
                <a:tailEnd type="none" w="med" len="med"/>
              </a:ln>
              <a:effectLst/>
            </p:spPr>
          </p:cxnSp>
        </p:grpSp>
        <p:pic>
          <p:nvPicPr>
            <p:cNvPr id="19" name="Picture 18">
              <a:extLst>
                <a:ext uri="{FF2B5EF4-FFF2-40B4-BE49-F238E27FC236}">
                  <a16:creationId xmlns:a16="http://schemas.microsoft.com/office/drawing/2014/main" id="{75B84843-CD82-B1B0-0197-2DD682E7350F}"/>
                </a:ext>
              </a:extLst>
            </p:cNvPr>
            <p:cNvPicPr>
              <a:picLocks noChangeAspect="1"/>
            </p:cNvPicPr>
            <p:nvPr/>
          </p:nvPicPr>
          <p:blipFill>
            <a:blip r:embed="rId4"/>
            <a:stretch>
              <a:fillRect/>
            </a:stretch>
          </p:blipFill>
          <p:spPr>
            <a:xfrm>
              <a:off x="8644550" y="4284843"/>
              <a:ext cx="3371624" cy="1417443"/>
            </a:xfrm>
            <a:prstGeom prst="rect">
              <a:avLst/>
            </a:prstGeom>
          </p:spPr>
        </p:pic>
      </p:grpSp>
      <p:sp>
        <p:nvSpPr>
          <p:cNvPr id="22" name="Ellipse 63">
            <a:extLst>
              <a:ext uri="{FF2B5EF4-FFF2-40B4-BE49-F238E27FC236}">
                <a16:creationId xmlns:a16="http://schemas.microsoft.com/office/drawing/2014/main" id="{363BECD7-B62B-0D45-339B-8EC4B0D143B2}"/>
              </a:ext>
            </a:extLst>
          </p:cNvPr>
          <p:cNvSpPr>
            <a:spLocks/>
          </p:cNvSpPr>
          <p:nvPr/>
        </p:nvSpPr>
        <p:spPr bwMode="gray">
          <a:xfrm>
            <a:off x="5678593" y="3226143"/>
            <a:ext cx="964698" cy="964698"/>
          </a:xfrm>
          <a:prstGeom prst="ellipse">
            <a:avLst/>
          </a:prstGeom>
          <a:solidFill>
            <a:srgbClr val="41AAAA"/>
          </a:solidFill>
          <a:ln w="1905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
                <a:srgbClr val="009999"/>
              </a:buClr>
              <a:buSzTx/>
              <a:buFontTx/>
              <a:buNone/>
              <a:tabLst/>
              <a:defRPr/>
            </a:pPr>
            <a:r>
              <a:rPr kumimoji="0" lang="en-US" sz="1399" b="1" i="0" u="none" strike="noStrike" kern="0" cap="none" spc="0" normalizeH="0" baseline="0" noProof="0">
                <a:ln>
                  <a:noFill/>
                </a:ln>
                <a:solidFill>
                  <a:prstClr val="white"/>
                </a:solidFill>
                <a:effectLst/>
                <a:uLnTx/>
                <a:uFillTx/>
                <a:latin typeface="Arial"/>
                <a:ea typeface="+mn-ea"/>
                <a:cs typeface="+mn-cs"/>
              </a:rPr>
              <a:t>Change</a:t>
            </a:r>
          </a:p>
        </p:txBody>
      </p:sp>
      <p:grpSp>
        <p:nvGrpSpPr>
          <p:cNvPr id="23" name="Group 22">
            <a:extLst>
              <a:ext uri="{FF2B5EF4-FFF2-40B4-BE49-F238E27FC236}">
                <a16:creationId xmlns:a16="http://schemas.microsoft.com/office/drawing/2014/main" id="{D361658C-621B-92B4-4B87-9CE2545EE99D}"/>
              </a:ext>
            </a:extLst>
          </p:cNvPr>
          <p:cNvGrpSpPr/>
          <p:nvPr/>
        </p:nvGrpSpPr>
        <p:grpSpPr>
          <a:xfrm>
            <a:off x="4103589" y="1662373"/>
            <a:ext cx="4189438" cy="4189436"/>
            <a:chOff x="4103589" y="1662373"/>
            <a:chExt cx="4189438" cy="4189436"/>
          </a:xfrm>
        </p:grpSpPr>
        <p:sp>
          <p:nvSpPr>
            <p:cNvPr id="24" name="Oval 23">
              <a:extLst>
                <a:ext uri="{FF2B5EF4-FFF2-40B4-BE49-F238E27FC236}">
                  <a16:creationId xmlns:a16="http://schemas.microsoft.com/office/drawing/2014/main" id="{108BDA7B-29D5-BC56-11ED-536F25D21A47}"/>
                </a:ext>
              </a:extLst>
            </p:cNvPr>
            <p:cNvSpPr/>
            <p:nvPr/>
          </p:nvSpPr>
          <p:spPr bwMode="auto">
            <a:xfrm>
              <a:off x="4103589" y="1662373"/>
              <a:ext cx="4189438" cy="4189436"/>
            </a:xfrm>
            <a:prstGeom prst="ellipse">
              <a:avLst/>
            </a:prstGeom>
            <a:gradFill>
              <a:gsLst>
                <a:gs pos="0">
                  <a:srgbClr val="50BEBE"/>
                </a:gs>
                <a:gs pos="83000">
                  <a:srgbClr val="0099B0"/>
                </a:gs>
                <a:gs pos="50000">
                  <a:srgbClr val="009999"/>
                </a:gs>
                <a:gs pos="100000">
                  <a:srgbClr val="0099CB"/>
                </a:gs>
              </a:gsLst>
              <a:lin ang="0" scaled="0"/>
            </a:gradFill>
            <a:ln>
              <a:noFill/>
            </a:ln>
          </p:spPr>
          <p:txBody>
            <a:bodyPr wrap="square">
              <a:noAutofit/>
            </a:bodyPr>
            <a:lstStyle/>
            <a:p>
              <a:pPr marL="0" marR="0" lvl="0" indent="0" defTabSz="914400" eaLnBrk="1" fontAlgn="auto" latinLnBrk="0" hangingPunct="1">
                <a:lnSpc>
                  <a:spcPct val="100000"/>
                </a:lnSpc>
                <a:spcBef>
                  <a:spcPts val="0"/>
                </a:spcBef>
                <a:spcAft>
                  <a:spcPts val="0"/>
                </a:spcAft>
                <a:buClr>
                  <a:srgbClr val="009999"/>
                </a:buClr>
                <a:buSzTx/>
                <a:buFontTx/>
                <a:buNone/>
                <a:tabLst/>
                <a:defRPr/>
              </a:pPr>
              <a:endParaRPr kumimoji="0" lang="en-US" sz="1799" b="0" i="0" u="none" strike="noStrike" kern="0" cap="none" spc="0" normalizeH="0" baseline="0" noProof="0">
                <a:ln>
                  <a:noFill/>
                </a:ln>
                <a:solidFill>
                  <a:sysClr val="windowText" lastClr="000000"/>
                </a:solidFill>
                <a:effectLst/>
                <a:uLnTx/>
                <a:uFillTx/>
              </a:endParaRPr>
            </a:p>
          </p:txBody>
        </p:sp>
        <p:sp>
          <p:nvSpPr>
            <p:cNvPr id="25" name="Rectangle 35">
              <a:extLst>
                <a:ext uri="{FF2B5EF4-FFF2-40B4-BE49-F238E27FC236}">
                  <a16:creationId xmlns:a16="http://schemas.microsoft.com/office/drawing/2014/main" id="{C23686A3-6A9B-DA92-E89D-E8C214042082}"/>
                </a:ext>
              </a:extLst>
            </p:cNvPr>
            <p:cNvSpPr>
              <a:spLocks noChangeArrowheads="1"/>
            </p:cNvSpPr>
            <p:nvPr/>
          </p:nvSpPr>
          <p:spPr bwMode="gray">
            <a:xfrm>
              <a:off x="4872158" y="2148372"/>
              <a:ext cx="2708355" cy="2708353"/>
            </a:xfrm>
            <a:prstGeom prst="rect">
              <a:avLst/>
            </a:prstGeom>
            <a:noFill/>
            <a:ln w="9525">
              <a:noFill/>
              <a:miter lim="800000"/>
              <a:headEnd/>
              <a:tailEnd/>
            </a:ln>
          </p:spPr>
          <p:txBody>
            <a:bodyPr spcFirstLastPara="1" wrap="none" lIns="0" tIns="0" rIns="0" bIns="0" numCol="1">
              <a:prstTxWarp prst="textArchUp">
                <a:avLst>
                  <a:gd name="adj" fmla="val 10800000"/>
                </a:avLst>
              </a:prstTxWarp>
              <a:spAutoFit/>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marL="0" marR="0" lvl="0" indent="0" algn="ctr" defTabSz="914400" rtl="0" eaLnBrk="1" fontAlgn="base" latinLnBrk="0" hangingPunct="1">
                <a:lnSpc>
                  <a:spcPct val="100000"/>
                </a:lnSpc>
                <a:spcBef>
                  <a:spcPts val="0"/>
                </a:spcBef>
                <a:spcAft>
                  <a:spcPct val="0"/>
                </a:spcAft>
                <a:buClr>
                  <a:srgbClr val="009999"/>
                </a:buClr>
                <a:buSzTx/>
                <a:buFontTx/>
                <a:buNone/>
                <a:tabLst/>
                <a:defRPr/>
              </a:pPr>
              <a:r>
                <a:rPr kumimoji="0" lang="en-US" sz="1799" b="1" i="0" u="none" strike="noStrike" kern="1200" cap="none" spc="0" normalizeH="0" baseline="0" noProof="0">
                  <a:ln>
                    <a:noFill/>
                  </a:ln>
                  <a:solidFill>
                    <a:prstClr val="white"/>
                  </a:solidFill>
                  <a:effectLst/>
                  <a:uLnTx/>
                  <a:uFillTx/>
                  <a:latin typeface="Arial" pitchFamily="34" charset="0"/>
                  <a:ea typeface="ＭＳ Ｐゴシック" charset="-128"/>
                  <a:cs typeface="+mn-cs"/>
                </a:rPr>
                <a:t>Planning</a:t>
              </a:r>
            </a:p>
          </p:txBody>
        </p:sp>
        <p:sp>
          <p:nvSpPr>
            <p:cNvPr id="26" name="Rectangle 35">
              <a:extLst>
                <a:ext uri="{FF2B5EF4-FFF2-40B4-BE49-F238E27FC236}">
                  <a16:creationId xmlns:a16="http://schemas.microsoft.com/office/drawing/2014/main" id="{552DA6B6-DA1B-B1A2-AE70-8C9F351DCAD0}"/>
                </a:ext>
              </a:extLst>
            </p:cNvPr>
            <p:cNvSpPr>
              <a:spLocks noChangeArrowheads="1"/>
            </p:cNvSpPr>
            <p:nvPr/>
          </p:nvSpPr>
          <p:spPr bwMode="gray">
            <a:xfrm rot="19440000">
              <a:off x="5091940" y="2712272"/>
              <a:ext cx="2708355" cy="2708353"/>
            </a:xfrm>
            <a:prstGeom prst="rect">
              <a:avLst/>
            </a:prstGeom>
            <a:noFill/>
            <a:ln w="9525">
              <a:noFill/>
              <a:miter lim="800000"/>
              <a:headEnd/>
              <a:tailEnd/>
            </a:ln>
          </p:spPr>
          <p:txBody>
            <a:bodyPr spcFirstLastPara="1" wrap="none" lIns="0" tIns="0" rIns="0" bIns="0" numCol="1">
              <a:prstTxWarp prst="textArchDown">
                <a:avLst/>
              </a:prstTxWarp>
              <a:spAutoFit/>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marL="0" marR="0" lvl="0" indent="0" algn="ctr" defTabSz="914400" rtl="0" eaLnBrk="1" fontAlgn="base" latinLnBrk="0" hangingPunct="1">
                <a:lnSpc>
                  <a:spcPct val="100000"/>
                </a:lnSpc>
                <a:spcBef>
                  <a:spcPts val="0"/>
                </a:spcBef>
                <a:spcAft>
                  <a:spcPct val="0"/>
                </a:spcAft>
                <a:buClr>
                  <a:srgbClr val="009999"/>
                </a:buClr>
                <a:buSzTx/>
                <a:buFontTx/>
                <a:buNone/>
                <a:tabLst/>
                <a:defRPr/>
              </a:pPr>
              <a:r>
                <a:rPr kumimoji="0" lang="en-US" sz="1799" b="1" i="0" u="none" strike="noStrike" kern="1200" cap="none" spc="0" normalizeH="0" baseline="0" noProof="0" dirty="0">
                  <a:ln>
                    <a:noFill/>
                  </a:ln>
                  <a:solidFill>
                    <a:prstClr val="white"/>
                  </a:solidFill>
                  <a:effectLst/>
                  <a:uLnTx/>
                  <a:uFillTx/>
                  <a:latin typeface="Arial" pitchFamily="34" charset="0"/>
                  <a:ea typeface="ＭＳ Ｐゴシック" charset="-128"/>
                  <a:cs typeface="+mn-cs"/>
                </a:rPr>
                <a:t>Debug</a:t>
              </a:r>
            </a:p>
          </p:txBody>
        </p:sp>
        <p:sp>
          <p:nvSpPr>
            <p:cNvPr id="27" name="Rectangle 35">
              <a:extLst>
                <a:ext uri="{FF2B5EF4-FFF2-40B4-BE49-F238E27FC236}">
                  <a16:creationId xmlns:a16="http://schemas.microsoft.com/office/drawing/2014/main" id="{3AA154D8-6F04-AE38-3675-74CA30BB8463}"/>
                </a:ext>
              </a:extLst>
            </p:cNvPr>
            <p:cNvSpPr>
              <a:spLocks noChangeArrowheads="1"/>
            </p:cNvSpPr>
            <p:nvPr/>
          </p:nvSpPr>
          <p:spPr bwMode="gray">
            <a:xfrm rot="4320000">
              <a:off x="5133145" y="2355435"/>
              <a:ext cx="2708353" cy="2708355"/>
            </a:xfrm>
            <a:prstGeom prst="rect">
              <a:avLst/>
            </a:prstGeom>
            <a:noFill/>
            <a:ln w="9525">
              <a:noFill/>
              <a:miter lim="800000"/>
              <a:headEnd/>
              <a:tailEnd/>
            </a:ln>
          </p:spPr>
          <p:txBody>
            <a:bodyPr spcFirstLastPara="1" wrap="none" lIns="0" tIns="0" rIns="0" bIns="0" numCol="1">
              <a:prstTxWarp prst="textArchUp">
                <a:avLst/>
              </a:prstTxWarp>
              <a:spAutoFit/>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marL="0" marR="0" lvl="0" indent="0" algn="ctr" defTabSz="914400" rtl="0" eaLnBrk="1" fontAlgn="base" latinLnBrk="0" hangingPunct="1">
                <a:lnSpc>
                  <a:spcPct val="100000"/>
                </a:lnSpc>
                <a:spcBef>
                  <a:spcPts val="0"/>
                </a:spcBef>
                <a:spcAft>
                  <a:spcPct val="0"/>
                </a:spcAft>
                <a:buClr>
                  <a:srgbClr val="009999"/>
                </a:buClr>
                <a:buSzTx/>
                <a:buFontTx/>
                <a:buNone/>
                <a:tabLst/>
                <a:defRPr/>
              </a:pPr>
              <a:r>
                <a:rPr kumimoji="0" lang="en-US" sz="1799" b="1" i="0" u="none" strike="noStrike" kern="1200" cap="none" spc="0" normalizeH="0" baseline="0" noProof="0">
                  <a:ln>
                    <a:noFill/>
                  </a:ln>
                  <a:solidFill>
                    <a:prstClr val="white"/>
                  </a:solidFill>
                  <a:effectLst/>
                  <a:uLnTx/>
                  <a:uFillTx/>
                  <a:latin typeface="Arial" pitchFamily="34" charset="0"/>
                  <a:ea typeface="ＭＳ Ｐゴシック" charset="-128"/>
                  <a:cs typeface="+mn-cs"/>
                </a:rPr>
                <a:t>Regression</a:t>
              </a:r>
            </a:p>
          </p:txBody>
        </p:sp>
        <p:sp>
          <p:nvSpPr>
            <p:cNvPr id="28" name="Rectangle 35">
              <a:extLst>
                <a:ext uri="{FF2B5EF4-FFF2-40B4-BE49-F238E27FC236}">
                  <a16:creationId xmlns:a16="http://schemas.microsoft.com/office/drawing/2014/main" id="{F32B2C04-B6E9-B934-502F-F6B46CD901A1}"/>
                </a:ext>
              </a:extLst>
            </p:cNvPr>
            <p:cNvSpPr>
              <a:spLocks noChangeArrowheads="1"/>
            </p:cNvSpPr>
            <p:nvPr/>
          </p:nvSpPr>
          <p:spPr bwMode="gray">
            <a:xfrm rot="2280000">
              <a:off x="4611325" y="2760001"/>
              <a:ext cx="2708355" cy="2708353"/>
            </a:xfrm>
            <a:prstGeom prst="rect">
              <a:avLst/>
            </a:prstGeom>
            <a:noFill/>
            <a:ln w="9525">
              <a:noFill/>
              <a:miter lim="800000"/>
              <a:headEnd/>
              <a:tailEnd/>
            </a:ln>
          </p:spPr>
          <p:txBody>
            <a:bodyPr spcFirstLastPara="1" wrap="none" lIns="0" tIns="0" rIns="0" bIns="0" numCol="1">
              <a:prstTxWarp prst="textArchDown">
                <a:avLst/>
              </a:prstTxWarp>
              <a:spAutoFit/>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marL="0" marR="0" lvl="0" indent="0" algn="ctr" defTabSz="914400" rtl="0" eaLnBrk="1" fontAlgn="base" latinLnBrk="0" hangingPunct="1">
                <a:lnSpc>
                  <a:spcPct val="100000"/>
                </a:lnSpc>
                <a:spcBef>
                  <a:spcPts val="0"/>
                </a:spcBef>
                <a:spcAft>
                  <a:spcPct val="0"/>
                </a:spcAft>
                <a:buClr>
                  <a:srgbClr val="009999"/>
                </a:buClr>
                <a:buSzTx/>
                <a:buFontTx/>
                <a:buNone/>
                <a:tabLst/>
                <a:defRPr/>
              </a:pPr>
              <a:r>
                <a:rPr kumimoji="0" lang="en-US" sz="1799" b="1" i="0" u="none" strike="noStrike" kern="1200" cap="none" spc="0" normalizeH="0" baseline="0" noProof="0">
                  <a:ln>
                    <a:noFill/>
                  </a:ln>
                  <a:solidFill>
                    <a:prstClr val="white"/>
                  </a:solidFill>
                  <a:effectLst/>
                  <a:uLnTx/>
                  <a:uFillTx/>
                  <a:latin typeface="Arial" pitchFamily="34" charset="0"/>
                  <a:ea typeface="ＭＳ Ｐゴシック" charset="-128"/>
                  <a:cs typeface="+mn-cs"/>
                </a:rPr>
                <a:t>Coverage</a:t>
              </a:r>
            </a:p>
          </p:txBody>
        </p:sp>
        <p:sp>
          <p:nvSpPr>
            <p:cNvPr id="29" name="Rectangle 28">
              <a:extLst>
                <a:ext uri="{FF2B5EF4-FFF2-40B4-BE49-F238E27FC236}">
                  <a16:creationId xmlns:a16="http://schemas.microsoft.com/office/drawing/2014/main" id="{EC86484A-608E-5770-A219-34DE3036E912}"/>
                </a:ext>
              </a:extLst>
            </p:cNvPr>
            <p:cNvSpPr>
              <a:spLocks noChangeArrowheads="1"/>
            </p:cNvSpPr>
            <p:nvPr/>
          </p:nvSpPr>
          <p:spPr bwMode="gray">
            <a:xfrm rot="17404056">
              <a:off x="4486261" y="2155388"/>
              <a:ext cx="2882093" cy="2806416"/>
            </a:xfrm>
            <a:prstGeom prst="rect">
              <a:avLst/>
            </a:prstGeom>
            <a:noFill/>
            <a:ln w="9525">
              <a:noFill/>
              <a:miter lim="800000"/>
              <a:headEnd/>
              <a:tailEnd/>
            </a:ln>
          </p:spPr>
          <p:txBody>
            <a:bodyPr spcFirstLastPara="1" wrap="none" lIns="0" tIns="0" rIns="0" bIns="0" numCol="1">
              <a:prstTxWarp prst="textArchUp">
                <a:avLst>
                  <a:gd name="adj" fmla="val 11350603"/>
                </a:avLst>
              </a:prstTxWarp>
              <a:spAutoFit/>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marL="0" marR="0" lvl="0" indent="0" algn="ctr" defTabSz="914400" rtl="0" eaLnBrk="1" fontAlgn="base" latinLnBrk="0" hangingPunct="1">
                <a:lnSpc>
                  <a:spcPct val="100000"/>
                </a:lnSpc>
                <a:spcBef>
                  <a:spcPts val="0"/>
                </a:spcBef>
                <a:spcAft>
                  <a:spcPct val="0"/>
                </a:spcAft>
                <a:buClr>
                  <a:srgbClr val="009999"/>
                </a:buClr>
                <a:buSzTx/>
                <a:buFontTx/>
                <a:buNone/>
                <a:tabLst/>
                <a:defRPr/>
              </a:pPr>
              <a:r>
                <a:rPr kumimoji="0" lang="en-US" sz="1799" b="1" i="0" u="none" strike="noStrike" kern="1200" cap="none" spc="0" normalizeH="0" baseline="0" noProof="0" dirty="0">
                  <a:ln>
                    <a:noFill/>
                  </a:ln>
                  <a:solidFill>
                    <a:prstClr val="white"/>
                  </a:solidFill>
                  <a:effectLst/>
                  <a:uLnTx/>
                  <a:uFillTx/>
                  <a:latin typeface="Arial" pitchFamily="34" charset="0"/>
                  <a:ea typeface="ＭＳ Ｐゴシック" charset="-128"/>
                  <a:cs typeface="+mn-cs"/>
                </a:rPr>
                <a:t>Manage</a:t>
              </a:r>
            </a:p>
          </p:txBody>
        </p:sp>
      </p:grpSp>
      <p:grpSp>
        <p:nvGrpSpPr>
          <p:cNvPr id="30" name="Group 29">
            <a:extLst>
              <a:ext uri="{FF2B5EF4-FFF2-40B4-BE49-F238E27FC236}">
                <a16:creationId xmlns:a16="http://schemas.microsoft.com/office/drawing/2014/main" id="{337AD52E-3991-6C95-01EB-5F3E62498113}"/>
              </a:ext>
            </a:extLst>
          </p:cNvPr>
          <p:cNvGrpSpPr/>
          <p:nvPr/>
        </p:nvGrpSpPr>
        <p:grpSpPr>
          <a:xfrm>
            <a:off x="4851964" y="2441332"/>
            <a:ext cx="2642212" cy="2642214"/>
            <a:chOff x="4851964" y="2441332"/>
            <a:chExt cx="2642212" cy="2642214"/>
          </a:xfrm>
        </p:grpSpPr>
        <p:grpSp>
          <p:nvGrpSpPr>
            <p:cNvPr id="31" name="Group 30">
              <a:extLst>
                <a:ext uri="{FF2B5EF4-FFF2-40B4-BE49-F238E27FC236}">
                  <a16:creationId xmlns:a16="http://schemas.microsoft.com/office/drawing/2014/main" id="{5D147BCD-B791-9C83-F357-948A3B1340D9}"/>
                </a:ext>
              </a:extLst>
            </p:cNvPr>
            <p:cNvGrpSpPr/>
            <p:nvPr/>
          </p:nvGrpSpPr>
          <p:grpSpPr>
            <a:xfrm rot="3600000">
              <a:off x="4851963" y="2441333"/>
              <a:ext cx="2642214" cy="2642212"/>
              <a:chOff x="4854490" y="2465457"/>
              <a:chExt cx="2643590" cy="2643588"/>
            </a:xfrm>
          </p:grpSpPr>
          <p:sp>
            <p:nvSpPr>
              <p:cNvPr id="36" name="Oval 35">
                <a:extLst>
                  <a:ext uri="{FF2B5EF4-FFF2-40B4-BE49-F238E27FC236}">
                    <a16:creationId xmlns:a16="http://schemas.microsoft.com/office/drawing/2014/main" id="{CB4BCB3A-9D3D-4155-87B3-F27DF9CE0ED3}"/>
                  </a:ext>
                </a:extLst>
              </p:cNvPr>
              <p:cNvSpPr/>
              <p:nvPr/>
            </p:nvSpPr>
            <p:spPr bwMode="auto">
              <a:xfrm>
                <a:off x="4854490" y="2465457"/>
                <a:ext cx="2643590" cy="2643588"/>
              </a:xfrm>
              <a:prstGeom prst="ellipse">
                <a:avLst/>
              </a:prstGeom>
              <a:solidFill>
                <a:srgbClr val="CDD9E1"/>
              </a:solidFill>
              <a:ln>
                <a:noFill/>
              </a:ln>
            </p:spPr>
            <p:txBody>
              <a:bodyPr wrap="square">
                <a:noAutofit/>
              </a:bodyPr>
              <a:lstStyle/>
              <a:p>
                <a:pPr marL="0" marR="0" lvl="0" indent="0" defTabSz="914400" eaLnBrk="1" fontAlgn="auto" latinLnBrk="0" hangingPunct="1">
                  <a:lnSpc>
                    <a:spcPct val="100000"/>
                  </a:lnSpc>
                  <a:spcBef>
                    <a:spcPts val="0"/>
                  </a:spcBef>
                  <a:spcAft>
                    <a:spcPts val="0"/>
                  </a:spcAft>
                  <a:buClr>
                    <a:srgbClr val="009999"/>
                  </a:buClr>
                  <a:buSzTx/>
                  <a:buFontTx/>
                  <a:buNone/>
                  <a:tabLst/>
                  <a:defRPr/>
                </a:pPr>
                <a:endParaRPr kumimoji="0" lang="en-US" sz="1799" b="0" i="0" u="none" strike="noStrike" kern="0" cap="none" spc="0" normalizeH="0" baseline="0" noProof="0">
                  <a:ln>
                    <a:noFill/>
                  </a:ln>
                  <a:solidFill>
                    <a:sysClr val="windowText" lastClr="000000"/>
                  </a:solidFill>
                  <a:effectLst/>
                  <a:uLnTx/>
                  <a:uFillTx/>
                </a:endParaRPr>
              </a:p>
            </p:txBody>
          </p:sp>
          <p:cxnSp>
            <p:nvCxnSpPr>
              <p:cNvPr id="37" name="Straight Connector 36">
                <a:extLst>
                  <a:ext uri="{FF2B5EF4-FFF2-40B4-BE49-F238E27FC236}">
                    <a16:creationId xmlns:a16="http://schemas.microsoft.com/office/drawing/2014/main" id="{92059B7C-075F-ABF7-798C-925A0AE5457A}"/>
                  </a:ext>
                </a:extLst>
              </p:cNvPr>
              <p:cNvCxnSpPr/>
              <p:nvPr/>
            </p:nvCxnSpPr>
            <p:spPr bwMode="auto">
              <a:xfrm flipH="1" flipV="1">
                <a:off x="6152400" y="3773461"/>
                <a:ext cx="1168592" cy="674687"/>
              </a:xfrm>
              <a:prstGeom prst="line">
                <a:avLst/>
              </a:prstGeom>
              <a:solidFill>
                <a:srgbClr val="000028"/>
              </a:solidFill>
              <a:ln w="95250" cap="flat" cmpd="sng" algn="ctr">
                <a:solidFill>
                  <a:sysClr val="window" lastClr="FFFFFF"/>
                </a:solidFill>
                <a:prstDash val="solid"/>
                <a:round/>
                <a:headEnd type="none" w="lg" len="lg"/>
                <a:tailEnd type="none"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8" name="Straight Connector 37">
                <a:extLst>
                  <a:ext uri="{FF2B5EF4-FFF2-40B4-BE49-F238E27FC236}">
                    <a16:creationId xmlns:a16="http://schemas.microsoft.com/office/drawing/2014/main" id="{331780B6-8B1F-4ABB-7A1A-4665982B9F02}"/>
                  </a:ext>
                </a:extLst>
              </p:cNvPr>
              <p:cNvCxnSpPr/>
              <p:nvPr/>
            </p:nvCxnSpPr>
            <p:spPr bwMode="auto">
              <a:xfrm>
                <a:off x="6176285" y="2465457"/>
                <a:ext cx="0" cy="1321794"/>
              </a:xfrm>
              <a:prstGeom prst="line">
                <a:avLst/>
              </a:prstGeom>
              <a:solidFill>
                <a:srgbClr val="000028"/>
              </a:solidFill>
              <a:ln w="95250" cap="flat" cmpd="sng" algn="ctr">
                <a:solidFill>
                  <a:sysClr val="window" lastClr="FFFFFF"/>
                </a:solidFill>
                <a:prstDash val="solid"/>
                <a:round/>
                <a:headEnd type="none" w="lg" len="lg"/>
                <a:tailEnd type="none"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9" name="Straight Connector 38">
                <a:extLst>
                  <a:ext uri="{FF2B5EF4-FFF2-40B4-BE49-F238E27FC236}">
                    <a16:creationId xmlns:a16="http://schemas.microsoft.com/office/drawing/2014/main" id="{375D0A6E-BEDE-9612-5CD7-A3F0E7B84D91}"/>
                  </a:ext>
                </a:extLst>
              </p:cNvPr>
              <p:cNvCxnSpPr/>
              <p:nvPr/>
            </p:nvCxnSpPr>
            <p:spPr bwMode="auto">
              <a:xfrm flipH="1">
                <a:off x="5031578" y="3775622"/>
                <a:ext cx="1164849" cy="672526"/>
              </a:xfrm>
              <a:prstGeom prst="line">
                <a:avLst/>
              </a:prstGeom>
              <a:solidFill>
                <a:srgbClr val="000028"/>
              </a:solidFill>
              <a:ln w="95250" cap="flat" cmpd="sng" algn="ctr">
                <a:solidFill>
                  <a:sysClr val="window" lastClr="FFFFFF"/>
                </a:solidFill>
                <a:prstDash val="solid"/>
                <a:round/>
                <a:headEnd type="none" w="lg" len="lg"/>
                <a:tailEnd type="none"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32" name="Ellipse 63">
              <a:extLst>
                <a:ext uri="{FF2B5EF4-FFF2-40B4-BE49-F238E27FC236}">
                  <a16:creationId xmlns:a16="http://schemas.microsoft.com/office/drawing/2014/main" id="{BF617FDD-E006-E71F-6697-93877C084922}"/>
                </a:ext>
              </a:extLst>
            </p:cNvPr>
            <p:cNvSpPr>
              <a:spLocks/>
            </p:cNvSpPr>
            <p:nvPr/>
          </p:nvSpPr>
          <p:spPr bwMode="gray">
            <a:xfrm>
              <a:off x="5521187" y="3095178"/>
              <a:ext cx="1303766" cy="1303766"/>
            </a:xfrm>
            <a:prstGeom prst="ellipse">
              <a:avLst/>
            </a:prstGeom>
            <a:solidFill>
              <a:srgbClr val="FFFFFF"/>
            </a:solidFill>
            <a:ln w="1905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
                  <a:srgbClr val="009999"/>
                </a:buClr>
                <a:buSzTx/>
                <a:buFontTx/>
                <a:buNone/>
                <a:tabLst/>
                <a:defRPr/>
              </a:pPr>
              <a:r>
                <a:rPr kumimoji="0" lang="en-US" sz="1799" b="1" i="0" u="none" strike="noStrike" kern="0" cap="none" spc="0" normalizeH="0" baseline="0" noProof="0">
                  <a:ln>
                    <a:noFill/>
                  </a:ln>
                  <a:solidFill>
                    <a:srgbClr val="00646E"/>
                  </a:solidFill>
                  <a:effectLst/>
                  <a:uLnTx/>
                  <a:uFillTx/>
                  <a:latin typeface="Arial"/>
                  <a:ea typeface="+mn-ea"/>
                  <a:cs typeface="+mn-cs"/>
                </a:rPr>
                <a:t>Data</a:t>
              </a:r>
            </a:p>
            <a:p>
              <a:pPr marL="0" marR="0" lvl="0" indent="0" algn="ctr" defTabSz="914400" eaLnBrk="1" fontAlgn="auto" latinLnBrk="0" hangingPunct="1">
                <a:lnSpc>
                  <a:spcPct val="100000"/>
                </a:lnSpc>
                <a:spcBef>
                  <a:spcPts val="0"/>
                </a:spcBef>
                <a:spcAft>
                  <a:spcPts val="0"/>
                </a:spcAft>
                <a:buClr>
                  <a:srgbClr val="009999"/>
                </a:buClr>
                <a:buSzTx/>
                <a:buFontTx/>
                <a:buNone/>
                <a:tabLst/>
                <a:defRPr/>
              </a:pPr>
              <a:r>
                <a:rPr kumimoji="0" lang="en-US" sz="1799" b="1" i="0" u="none" strike="noStrike" kern="0" cap="none" spc="0" normalizeH="0" baseline="0" noProof="0">
                  <a:ln>
                    <a:noFill/>
                  </a:ln>
                  <a:solidFill>
                    <a:srgbClr val="00646E"/>
                  </a:solidFill>
                  <a:effectLst/>
                  <a:uLnTx/>
                  <a:uFillTx/>
                  <a:latin typeface="Arial"/>
                  <a:ea typeface="+mn-ea"/>
                  <a:cs typeface="+mn-cs"/>
                </a:rPr>
                <a:t>Driven</a:t>
              </a:r>
            </a:p>
          </p:txBody>
        </p:sp>
        <p:sp>
          <p:nvSpPr>
            <p:cNvPr id="33" name="Rectangle 35">
              <a:extLst>
                <a:ext uri="{FF2B5EF4-FFF2-40B4-BE49-F238E27FC236}">
                  <a16:creationId xmlns:a16="http://schemas.microsoft.com/office/drawing/2014/main" id="{4CF2F2BD-A12E-49D7-6FC7-E89A19A823DD}"/>
                </a:ext>
              </a:extLst>
            </p:cNvPr>
            <p:cNvSpPr>
              <a:spLocks noChangeAspect="1" noChangeArrowheads="1"/>
            </p:cNvSpPr>
            <p:nvPr/>
          </p:nvSpPr>
          <p:spPr bwMode="gray">
            <a:xfrm>
              <a:off x="5301113" y="2777841"/>
              <a:ext cx="1800000" cy="1799998"/>
            </a:xfrm>
            <a:prstGeom prst="rect">
              <a:avLst/>
            </a:prstGeom>
            <a:noFill/>
            <a:ln w="9525">
              <a:noFill/>
              <a:miter lim="800000"/>
              <a:headEnd/>
              <a:tailEnd/>
            </a:ln>
          </p:spPr>
          <p:txBody>
            <a:bodyPr spcFirstLastPara="1" wrap="none" lIns="0" tIns="0" rIns="0" bIns="0" numCol="1">
              <a:prstTxWarp prst="textArchUp">
                <a:avLst>
                  <a:gd name="adj" fmla="val 10800000"/>
                </a:avLst>
              </a:prstTxWarp>
              <a:spAutoFit/>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marL="0" marR="0" lvl="0" indent="0" algn="ctr" defTabSz="914400" rtl="0" eaLnBrk="1" fontAlgn="base" latinLnBrk="0" hangingPunct="1">
                <a:lnSpc>
                  <a:spcPct val="100000"/>
                </a:lnSpc>
                <a:spcBef>
                  <a:spcPts val="0"/>
                </a:spcBef>
                <a:spcAft>
                  <a:spcPct val="0"/>
                </a:spcAft>
                <a:buClr>
                  <a:srgbClr val="009999"/>
                </a:buClr>
                <a:buSzTx/>
                <a:buFontTx/>
                <a:buNone/>
                <a:tabLst/>
                <a:defRPr/>
              </a:pPr>
              <a:r>
                <a:rPr kumimoji="0" lang="en-US" sz="1799" b="0" i="0" u="none" strike="noStrike" kern="1200" cap="none" spc="0" normalizeH="0" baseline="0" noProof="0">
                  <a:ln>
                    <a:noFill/>
                  </a:ln>
                  <a:solidFill>
                    <a:srgbClr val="000028"/>
                  </a:solidFill>
                  <a:effectLst/>
                  <a:uLnTx/>
                  <a:uFillTx/>
                  <a:latin typeface="Arial" pitchFamily="34" charset="0"/>
                  <a:ea typeface="ＭＳ Ｐゴシック" charset="-128"/>
                  <a:cs typeface="+mn-cs"/>
                </a:rPr>
                <a:t>Collaboration</a:t>
              </a:r>
            </a:p>
          </p:txBody>
        </p:sp>
        <p:sp>
          <p:nvSpPr>
            <p:cNvPr id="34" name="Rectangle 35">
              <a:extLst>
                <a:ext uri="{FF2B5EF4-FFF2-40B4-BE49-F238E27FC236}">
                  <a16:creationId xmlns:a16="http://schemas.microsoft.com/office/drawing/2014/main" id="{DCBB4788-FE0A-B530-569D-24BC05E59E5A}"/>
                </a:ext>
              </a:extLst>
            </p:cNvPr>
            <p:cNvSpPr>
              <a:spLocks noChangeAspect="1" noChangeArrowheads="1"/>
            </p:cNvSpPr>
            <p:nvPr/>
          </p:nvSpPr>
          <p:spPr bwMode="gray">
            <a:xfrm rot="3661336">
              <a:off x="5132853" y="2976300"/>
              <a:ext cx="1800001" cy="1800000"/>
            </a:xfrm>
            <a:prstGeom prst="rect">
              <a:avLst/>
            </a:prstGeom>
            <a:noFill/>
            <a:ln w="9525">
              <a:noFill/>
              <a:miter lim="800000"/>
              <a:headEnd/>
              <a:tailEnd/>
            </a:ln>
          </p:spPr>
          <p:txBody>
            <a:bodyPr spcFirstLastPara="1" wrap="none" lIns="0" tIns="0" rIns="0" bIns="0" numCol="1">
              <a:prstTxWarp prst="textArchDown">
                <a:avLst/>
              </a:prstTxWarp>
              <a:spAutoFit/>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marL="0" marR="0" lvl="0" indent="0" algn="ctr" defTabSz="914400" rtl="0" eaLnBrk="1" fontAlgn="base" latinLnBrk="0" hangingPunct="1">
                <a:lnSpc>
                  <a:spcPct val="100000"/>
                </a:lnSpc>
                <a:spcBef>
                  <a:spcPts val="0"/>
                </a:spcBef>
                <a:spcAft>
                  <a:spcPct val="0"/>
                </a:spcAft>
                <a:buClr>
                  <a:srgbClr val="009999"/>
                </a:buClr>
                <a:buSzTx/>
                <a:buFontTx/>
                <a:buNone/>
                <a:tabLst/>
                <a:defRPr/>
              </a:pPr>
              <a:r>
                <a:rPr kumimoji="0" lang="en-US" sz="1799" b="0" i="0" u="none" strike="noStrike" kern="1200" cap="none" spc="0" normalizeH="0" baseline="0" noProof="0">
                  <a:ln>
                    <a:noFill/>
                  </a:ln>
                  <a:solidFill>
                    <a:srgbClr val="000028"/>
                  </a:solidFill>
                  <a:effectLst/>
                  <a:uLnTx/>
                  <a:uFillTx/>
                  <a:latin typeface="Arial" pitchFamily="34" charset="0"/>
                  <a:ea typeface="ＭＳ Ｐゴシック" charset="-128"/>
                  <a:cs typeface="+mn-cs"/>
                </a:rPr>
                <a:t>Traceability</a:t>
              </a:r>
            </a:p>
          </p:txBody>
        </p:sp>
        <p:sp>
          <p:nvSpPr>
            <p:cNvPr id="35" name="Rectangle 35">
              <a:extLst>
                <a:ext uri="{FF2B5EF4-FFF2-40B4-BE49-F238E27FC236}">
                  <a16:creationId xmlns:a16="http://schemas.microsoft.com/office/drawing/2014/main" id="{1A4016FA-A6DA-670C-BA33-12CE9E56E4E1}"/>
                </a:ext>
              </a:extLst>
            </p:cNvPr>
            <p:cNvSpPr>
              <a:spLocks noChangeAspect="1" noChangeArrowheads="1"/>
            </p:cNvSpPr>
            <p:nvPr/>
          </p:nvSpPr>
          <p:spPr bwMode="gray">
            <a:xfrm rot="18055599">
              <a:off x="5451007" y="2983640"/>
              <a:ext cx="1800001" cy="1800000"/>
            </a:xfrm>
            <a:prstGeom prst="rect">
              <a:avLst/>
            </a:prstGeom>
            <a:noFill/>
            <a:ln w="9525">
              <a:noFill/>
              <a:miter lim="800000"/>
              <a:headEnd/>
              <a:tailEnd/>
            </a:ln>
          </p:spPr>
          <p:txBody>
            <a:bodyPr spcFirstLastPara="1" wrap="none" lIns="0" tIns="0" rIns="0" bIns="0" numCol="1">
              <a:prstTxWarp prst="textArchDown">
                <a:avLst/>
              </a:prstTxWarp>
              <a:spAutoFit/>
            </a:bodyPr>
            <a:ls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a:lstStyle>
            <a:p>
              <a:pPr marL="0" marR="0" lvl="0" indent="0" algn="ctr" defTabSz="914400" rtl="0" eaLnBrk="1" fontAlgn="base" latinLnBrk="0" hangingPunct="1">
                <a:lnSpc>
                  <a:spcPct val="100000"/>
                </a:lnSpc>
                <a:spcBef>
                  <a:spcPts val="0"/>
                </a:spcBef>
                <a:spcAft>
                  <a:spcPct val="0"/>
                </a:spcAft>
                <a:buClr>
                  <a:srgbClr val="009999"/>
                </a:buClr>
                <a:buSzTx/>
                <a:buFontTx/>
                <a:buNone/>
                <a:tabLst/>
                <a:defRPr/>
              </a:pPr>
              <a:r>
                <a:rPr kumimoji="0" lang="en-US" sz="1799" b="0" i="0" u="none" strike="noStrike" kern="1200" cap="none" spc="0" normalizeH="0" baseline="0" noProof="0">
                  <a:ln>
                    <a:noFill/>
                  </a:ln>
                  <a:solidFill>
                    <a:srgbClr val="000028"/>
                  </a:solidFill>
                  <a:effectLst/>
                  <a:uLnTx/>
                  <a:uFillTx/>
                  <a:latin typeface="Arial" pitchFamily="34" charset="0"/>
                  <a:ea typeface="ＭＳ Ｐゴシック" charset="-128"/>
                  <a:cs typeface="+mn-cs"/>
                </a:rPr>
                <a:t>Analytics AI/ML</a:t>
              </a:r>
            </a:p>
          </p:txBody>
        </p:sp>
      </p:grpSp>
      <p:grpSp>
        <p:nvGrpSpPr>
          <p:cNvPr id="40" name="Group 39">
            <a:extLst>
              <a:ext uri="{FF2B5EF4-FFF2-40B4-BE49-F238E27FC236}">
                <a16:creationId xmlns:a16="http://schemas.microsoft.com/office/drawing/2014/main" id="{1C1F1041-C8B6-BCE5-752B-0CD97C71F357}"/>
              </a:ext>
            </a:extLst>
          </p:cNvPr>
          <p:cNvGrpSpPr/>
          <p:nvPr/>
        </p:nvGrpSpPr>
        <p:grpSpPr>
          <a:xfrm>
            <a:off x="7784397" y="1225211"/>
            <a:ext cx="4232018" cy="1417544"/>
            <a:chOff x="7784397" y="1225211"/>
            <a:chExt cx="4232018" cy="1417544"/>
          </a:xfrm>
        </p:grpSpPr>
        <p:sp>
          <p:nvSpPr>
            <p:cNvPr id="41" name="Freihandform 42">
              <a:extLst>
                <a:ext uri="{FF2B5EF4-FFF2-40B4-BE49-F238E27FC236}">
                  <a16:creationId xmlns:a16="http://schemas.microsoft.com/office/drawing/2014/main" id="{DC72C3A2-EE34-ECFE-61B5-E38FE1202721}"/>
                </a:ext>
              </a:extLst>
            </p:cNvPr>
            <p:cNvSpPr/>
            <p:nvPr/>
          </p:nvSpPr>
          <p:spPr bwMode="gray">
            <a:xfrm flipH="1">
              <a:off x="7784397" y="1419688"/>
              <a:ext cx="1254437" cy="630477"/>
            </a:xfrm>
            <a:custGeom>
              <a:avLst/>
              <a:gdLst>
                <a:gd name="connsiteX0" fmla="*/ 1716505 w 1716505"/>
                <a:gd name="connsiteY0" fmla="*/ 1002631 h 1002631"/>
                <a:gd name="connsiteX1" fmla="*/ 713874 w 1716505"/>
                <a:gd name="connsiteY1" fmla="*/ 0 h 1002631"/>
                <a:gd name="connsiteX2" fmla="*/ 0 w 1716505"/>
                <a:gd name="connsiteY2" fmla="*/ 0 h 1002631"/>
                <a:gd name="connsiteX0" fmla="*/ 1716505 w 1716505"/>
                <a:gd name="connsiteY0" fmla="*/ 1002631 h 1002631"/>
                <a:gd name="connsiteX1" fmla="*/ 1034716 w 1716505"/>
                <a:gd name="connsiteY1" fmla="*/ 320842 h 1002631"/>
                <a:gd name="connsiteX2" fmla="*/ 713874 w 1716505"/>
                <a:gd name="connsiteY2" fmla="*/ 0 h 1002631"/>
                <a:gd name="connsiteX3" fmla="*/ 0 w 1716505"/>
                <a:gd name="connsiteY3" fmla="*/ 0 h 1002631"/>
                <a:gd name="connsiteX0" fmla="*/ 1034716 w 1034716"/>
                <a:gd name="connsiteY0" fmla="*/ 320842 h 320842"/>
                <a:gd name="connsiteX1" fmla="*/ 713874 w 1034716"/>
                <a:gd name="connsiteY1" fmla="*/ 0 h 320842"/>
                <a:gd name="connsiteX2" fmla="*/ 0 w 1034716"/>
                <a:gd name="connsiteY2" fmla="*/ 0 h 320842"/>
                <a:gd name="connsiteX0" fmla="*/ 1034716 w 1034716"/>
                <a:gd name="connsiteY0" fmla="*/ 320842 h 320842"/>
                <a:gd name="connsiteX1" fmla="*/ 713874 w 1034716"/>
                <a:gd name="connsiteY1" fmla="*/ 0 h 320842"/>
                <a:gd name="connsiteX2" fmla="*/ 393032 w 1034716"/>
                <a:gd name="connsiteY2" fmla="*/ 0 h 320842"/>
                <a:gd name="connsiteX3" fmla="*/ 0 w 1034716"/>
                <a:gd name="connsiteY3" fmla="*/ 0 h 320842"/>
                <a:gd name="connsiteX0" fmla="*/ 641684 w 641684"/>
                <a:gd name="connsiteY0" fmla="*/ 320842 h 320842"/>
                <a:gd name="connsiteX1" fmla="*/ 320842 w 641684"/>
                <a:gd name="connsiteY1" fmla="*/ 0 h 320842"/>
                <a:gd name="connsiteX2" fmla="*/ 0 w 641684"/>
                <a:gd name="connsiteY2" fmla="*/ 0 h 320842"/>
              </a:gdLst>
              <a:ahLst/>
              <a:cxnLst>
                <a:cxn ang="0">
                  <a:pos x="connsiteX0" y="connsiteY0"/>
                </a:cxn>
                <a:cxn ang="0">
                  <a:pos x="connsiteX1" y="connsiteY1"/>
                </a:cxn>
                <a:cxn ang="0">
                  <a:pos x="connsiteX2" y="connsiteY2"/>
                </a:cxn>
              </a:cxnLst>
              <a:rect l="l" t="t" r="r" b="b"/>
              <a:pathLst>
                <a:path w="641684" h="320842">
                  <a:moveTo>
                    <a:pt x="641684" y="320842"/>
                  </a:moveTo>
                  <a:lnTo>
                    <a:pt x="320842" y="0"/>
                  </a:lnTo>
                  <a:lnTo>
                    <a:pt x="0" y="0"/>
                  </a:lnTo>
                </a:path>
              </a:pathLst>
            </a:custGeom>
            <a:noFill/>
            <a:ln w="12700" cap="flat" cmpd="sng" algn="ctr">
              <a:solidFill>
                <a:schemeClr val="tx1"/>
              </a:solidFill>
              <a:prstDash val="solid"/>
              <a:round/>
              <a:headEnd type="none" w="med" len="med"/>
              <a:tailEnd type="none" w="med" len="med"/>
            </a:ln>
            <a:effectLst/>
          </p:spPr>
          <p:txBody>
            <a:bodyPr rtlCol="0" anchor="ctr"/>
            <a:lstStyle/>
            <a:p>
              <a:pPr algn="ctr">
                <a:buClr>
                  <a:srgbClr val="009999"/>
                </a:buClr>
              </a:pPr>
              <a:endParaRPr lang="en-US" sz="1799">
                <a:ea typeface="Arial Unicode MS"/>
              </a:endParaRPr>
            </a:p>
          </p:txBody>
        </p:sp>
        <p:cxnSp>
          <p:nvCxnSpPr>
            <p:cNvPr id="42" name="Gerade Verbindung 48">
              <a:extLst>
                <a:ext uri="{FF2B5EF4-FFF2-40B4-BE49-F238E27FC236}">
                  <a16:creationId xmlns:a16="http://schemas.microsoft.com/office/drawing/2014/main" id="{B94A5343-CCBD-AC60-3AC8-E2689715A50F}"/>
                </a:ext>
              </a:extLst>
            </p:cNvPr>
            <p:cNvCxnSpPr>
              <a:cxnSpLocks/>
            </p:cNvCxnSpPr>
            <p:nvPr/>
          </p:nvCxnSpPr>
          <p:spPr bwMode="auto">
            <a:xfrm>
              <a:off x="8862215" y="1419689"/>
              <a:ext cx="2604670" cy="0"/>
            </a:xfrm>
            <a:prstGeom prst="line">
              <a:avLst/>
            </a:prstGeom>
            <a:noFill/>
            <a:ln w="12700" cap="flat" cmpd="sng" algn="ctr">
              <a:solidFill>
                <a:schemeClr val="tx1"/>
              </a:solidFill>
              <a:prstDash val="solid"/>
              <a:round/>
              <a:headEnd type="none" w="med" len="med"/>
              <a:tailEnd type="none" w="med" len="med"/>
            </a:ln>
            <a:effectLst/>
          </p:spPr>
        </p:cxnSp>
        <p:pic>
          <p:nvPicPr>
            <p:cNvPr id="43" name="Picture 42">
              <a:extLst>
                <a:ext uri="{FF2B5EF4-FFF2-40B4-BE49-F238E27FC236}">
                  <a16:creationId xmlns:a16="http://schemas.microsoft.com/office/drawing/2014/main" id="{7BBD2E3D-41A4-B8A9-ACA1-893039BA57BF}"/>
                </a:ext>
              </a:extLst>
            </p:cNvPr>
            <p:cNvPicPr>
              <a:picLocks noChangeAspect="1"/>
            </p:cNvPicPr>
            <p:nvPr/>
          </p:nvPicPr>
          <p:blipFill>
            <a:blip r:embed="rId5"/>
            <a:stretch>
              <a:fillRect/>
            </a:stretch>
          </p:blipFill>
          <p:spPr>
            <a:xfrm>
              <a:off x="8644550" y="1225211"/>
              <a:ext cx="3371865" cy="1417544"/>
            </a:xfrm>
            <a:prstGeom prst="rect">
              <a:avLst/>
            </a:prstGeom>
          </p:spPr>
        </p:pic>
      </p:grpSp>
      <p:sp>
        <p:nvSpPr>
          <p:cNvPr id="44" name="Arc 43">
            <a:extLst>
              <a:ext uri="{FF2B5EF4-FFF2-40B4-BE49-F238E27FC236}">
                <a16:creationId xmlns:a16="http://schemas.microsoft.com/office/drawing/2014/main" id="{690B7CBF-CCF3-F7F4-60BD-8151ABF7DBA9}"/>
              </a:ext>
            </a:extLst>
          </p:cNvPr>
          <p:cNvSpPr/>
          <p:nvPr/>
        </p:nvSpPr>
        <p:spPr bwMode="auto">
          <a:xfrm rot="17941273">
            <a:off x="3858255" y="1423659"/>
            <a:ext cx="4677564" cy="4677564"/>
          </a:xfrm>
          <a:prstGeom prst="arc">
            <a:avLst>
              <a:gd name="adj1" fmla="val 20078007"/>
              <a:gd name="adj2" fmla="val 19679794"/>
            </a:avLst>
          </a:prstGeom>
          <a:noFill/>
          <a:ln w="76200" cap="flat" cmpd="sng" algn="ctr">
            <a:solidFill>
              <a:srgbClr val="CDD9E1"/>
            </a:solidFill>
            <a:prstDash val="solid"/>
            <a:round/>
            <a:headEnd type="none" w="lg" len="lg"/>
            <a:tailEnd type="triangle" w="lg" len="me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9999"/>
              </a:buClr>
              <a:buSzTx/>
              <a:buFontTx/>
              <a:buNone/>
              <a:tabLst/>
              <a:defRPr/>
            </a:pPr>
            <a:endParaRPr kumimoji="0" lang="en-US" sz="1799"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3840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heel(1)">
                                      <p:cBhvr>
                                        <p:cTn id="11" dur="2000"/>
                                        <p:tgtEl>
                                          <p:spTgt spid="4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left)">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righ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right)">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35A01-5A83-3052-946D-F02234D2EE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16A0A5-0370-BAC1-5FD9-CFFD515022D7}"/>
              </a:ext>
            </a:extLst>
          </p:cNvPr>
          <p:cNvSpPr>
            <a:spLocks noGrp="1"/>
          </p:cNvSpPr>
          <p:nvPr>
            <p:ph type="title"/>
          </p:nvPr>
        </p:nvSpPr>
        <p:spPr/>
        <p:txBody>
          <a:bodyPr/>
          <a:lstStyle/>
          <a:p>
            <a:r>
              <a:rPr lang="en-US" dirty="0"/>
              <a:t>Optimize Regression Cycles &amp; Accelerate Turn-Around Times</a:t>
            </a:r>
            <a:br>
              <a:rPr lang="en-US" noProof="0" dirty="0"/>
            </a:br>
            <a:r>
              <a:rPr lang="it-IT" b="0" noProof="0" dirty="0"/>
              <a:t>VIQ </a:t>
            </a:r>
            <a:r>
              <a:rPr lang="it-IT" b="0" noProof="0" dirty="0">
                <a:solidFill>
                  <a:srgbClr val="00FFB9"/>
                </a:solidFill>
              </a:rPr>
              <a:t>Regression Navigator</a:t>
            </a:r>
            <a:r>
              <a:rPr lang="it-IT" b="0" noProof="0" dirty="0"/>
              <a:t> Provides Intelligent Regression &amp; Debug</a:t>
            </a:r>
            <a:endParaRPr lang="en-GB" dirty="0"/>
          </a:p>
        </p:txBody>
      </p:sp>
      <p:sp>
        <p:nvSpPr>
          <p:cNvPr id="5" name="Footer Placeholder 4">
            <a:extLst>
              <a:ext uri="{FF2B5EF4-FFF2-40B4-BE49-F238E27FC236}">
                <a16:creationId xmlns:a16="http://schemas.microsoft.com/office/drawing/2014/main" id="{3236332B-E8F4-1F8E-82CA-BEB05F2CECBA}"/>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FDBDB66F-A01E-7D26-8953-E123425D91AA}"/>
              </a:ext>
            </a:extLst>
          </p:cNvPr>
          <p:cNvSpPr>
            <a:spLocks noGrp="1"/>
          </p:cNvSpPr>
          <p:nvPr>
            <p:ph type="sldNum" sz="quarter" idx="11"/>
          </p:nvPr>
        </p:nvSpPr>
        <p:spPr/>
        <p:txBody>
          <a:bodyPr/>
          <a:lstStyle/>
          <a:p>
            <a:r>
              <a:rPr lang="en-US"/>
              <a:t> Page </a:t>
            </a:r>
            <a:fld id="{15EBE321-CBB1-4E91-BD14-37C8D44326FB}" type="slidenum">
              <a:rPr lang="en-US" smtClean="0"/>
              <a:pPr/>
              <a:t>18</a:t>
            </a:fld>
            <a:endParaRPr lang="en-US" dirty="0"/>
          </a:p>
        </p:txBody>
      </p:sp>
      <p:sp>
        <p:nvSpPr>
          <p:cNvPr id="8" name="Freeform: Shape 7" descr="Mindmap wheel">
            <a:extLst>
              <a:ext uri="{FF2B5EF4-FFF2-40B4-BE49-F238E27FC236}">
                <a16:creationId xmlns:a16="http://schemas.microsoft.com/office/drawing/2014/main" id="{C266BA76-1ADE-4481-5A11-88E5353E6FC9}"/>
              </a:ext>
            </a:extLst>
          </p:cNvPr>
          <p:cNvSpPr/>
          <p:nvPr/>
        </p:nvSpPr>
        <p:spPr bwMode="gray">
          <a:xfrm>
            <a:off x="4154568" y="1846950"/>
            <a:ext cx="3888000" cy="3888000"/>
          </a:xfrm>
          <a:custGeom>
            <a:avLst/>
            <a:gdLst>
              <a:gd name="connsiteX0" fmla="*/ 1944000 w 3888000"/>
              <a:gd name="connsiteY0" fmla="*/ 288000 h 3888000"/>
              <a:gd name="connsiteX1" fmla="*/ 288000 w 3888000"/>
              <a:gd name="connsiteY1" fmla="*/ 1944000 h 3888000"/>
              <a:gd name="connsiteX2" fmla="*/ 1944000 w 3888000"/>
              <a:gd name="connsiteY2" fmla="*/ 3600000 h 3888000"/>
              <a:gd name="connsiteX3" fmla="*/ 3600000 w 3888000"/>
              <a:gd name="connsiteY3" fmla="*/ 1944000 h 3888000"/>
              <a:gd name="connsiteX4" fmla="*/ 1944000 w 3888000"/>
              <a:gd name="connsiteY4" fmla="*/ 288000 h 3888000"/>
              <a:gd name="connsiteX5" fmla="*/ 1944000 w 3888000"/>
              <a:gd name="connsiteY5" fmla="*/ 0 h 3888000"/>
              <a:gd name="connsiteX6" fmla="*/ 3888000 w 3888000"/>
              <a:gd name="connsiteY6" fmla="*/ 1944000 h 3888000"/>
              <a:gd name="connsiteX7" fmla="*/ 1944000 w 3888000"/>
              <a:gd name="connsiteY7" fmla="*/ 3888000 h 3888000"/>
              <a:gd name="connsiteX8" fmla="*/ 0 w 3888000"/>
              <a:gd name="connsiteY8" fmla="*/ 1944000 h 3888000"/>
              <a:gd name="connsiteX9" fmla="*/ 1944000 w 3888000"/>
              <a:gd name="connsiteY9" fmla="*/ 0 h 38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8000" h="3888000">
                <a:moveTo>
                  <a:pt x="1944000" y="288000"/>
                </a:moveTo>
                <a:cubicBezTo>
                  <a:pt x="1029417" y="288000"/>
                  <a:pt x="288000" y="1029417"/>
                  <a:pt x="288000" y="1944000"/>
                </a:cubicBezTo>
                <a:cubicBezTo>
                  <a:pt x="288000" y="2858583"/>
                  <a:pt x="1029417" y="3600000"/>
                  <a:pt x="1944000" y="3600000"/>
                </a:cubicBezTo>
                <a:cubicBezTo>
                  <a:pt x="2858584" y="3600000"/>
                  <a:pt x="3600000" y="2858583"/>
                  <a:pt x="3600000" y="1944000"/>
                </a:cubicBezTo>
                <a:cubicBezTo>
                  <a:pt x="3600000" y="1029417"/>
                  <a:pt x="2858584" y="288000"/>
                  <a:pt x="1944000" y="288000"/>
                </a:cubicBezTo>
                <a:close/>
                <a:moveTo>
                  <a:pt x="1944000" y="0"/>
                </a:moveTo>
                <a:cubicBezTo>
                  <a:pt x="3017642" y="0"/>
                  <a:pt x="3888000" y="870359"/>
                  <a:pt x="3888000" y="1944000"/>
                </a:cubicBezTo>
                <a:cubicBezTo>
                  <a:pt x="3888000" y="3017641"/>
                  <a:pt x="3017642" y="3888000"/>
                  <a:pt x="1944000" y="3888000"/>
                </a:cubicBezTo>
                <a:cubicBezTo>
                  <a:pt x="870358" y="3888000"/>
                  <a:pt x="0" y="3017641"/>
                  <a:pt x="0" y="1944000"/>
                </a:cubicBezTo>
                <a:cubicBezTo>
                  <a:pt x="0" y="870359"/>
                  <a:pt x="870358" y="0"/>
                  <a:pt x="1944000" y="0"/>
                </a:cubicBezTo>
                <a:close/>
              </a:path>
            </a:pathLst>
          </a:custGeom>
          <a:gradFill>
            <a:gsLst>
              <a:gs pos="0">
                <a:srgbClr val="00FFB9"/>
              </a:gs>
              <a:gs pos="100000">
                <a:srgbClr val="00E6DC"/>
              </a:gs>
            </a:gsLst>
            <a:lin ang="0" scaled="0"/>
          </a:gradFill>
          <a:ln>
            <a:noFill/>
          </a:ln>
          <a:effectLst/>
        </p:spPr>
        <p:txBody>
          <a:bodyPr wrap="square" lIns="683644" tIns="143925" rIns="683644" bIns="143925" numCol="1" spcCol="72000" rtlCol="0" anchor="ctr">
            <a:noAutofit/>
          </a:bodyPr>
          <a:lstStyle/>
          <a:p>
            <a:pPr algn="ctr">
              <a:lnSpc>
                <a:spcPct val="110000"/>
              </a:lnSpc>
              <a:spcBef>
                <a:spcPct val="0"/>
              </a:spcBef>
            </a:pPr>
            <a:endParaRPr lang="en-US" sz="1799" b="1" dirty="0">
              <a:solidFill>
                <a:srgbClr val="66667E"/>
              </a:solidFill>
              <a:latin typeface="+mj-lt"/>
            </a:endParaRPr>
          </a:p>
          <a:p>
            <a:pPr algn="ctr">
              <a:lnSpc>
                <a:spcPct val="110000"/>
              </a:lnSpc>
              <a:spcBef>
                <a:spcPct val="0"/>
              </a:spcBef>
            </a:pPr>
            <a:endParaRPr lang="en-US" sz="1799" b="1" dirty="0">
              <a:solidFill>
                <a:srgbClr val="66667E"/>
              </a:solidFill>
              <a:latin typeface="+mj-lt"/>
            </a:endParaRPr>
          </a:p>
          <a:p>
            <a:pPr algn="ctr">
              <a:lnSpc>
                <a:spcPct val="110000"/>
              </a:lnSpc>
              <a:spcBef>
                <a:spcPct val="0"/>
              </a:spcBef>
            </a:pPr>
            <a:endParaRPr lang="en-US" sz="1799" b="1" dirty="0">
              <a:solidFill>
                <a:srgbClr val="66667E"/>
              </a:solidFill>
              <a:latin typeface="+mj-lt"/>
            </a:endParaRPr>
          </a:p>
          <a:p>
            <a:pPr algn="ctr">
              <a:lnSpc>
                <a:spcPct val="110000"/>
              </a:lnSpc>
              <a:spcBef>
                <a:spcPct val="0"/>
              </a:spcBef>
            </a:pPr>
            <a:endParaRPr lang="en-US" sz="1799" b="1" dirty="0">
              <a:solidFill>
                <a:srgbClr val="66667E"/>
              </a:solidFill>
              <a:latin typeface="+mj-lt"/>
            </a:endParaRPr>
          </a:p>
          <a:p>
            <a:pPr algn="ctr">
              <a:lnSpc>
                <a:spcPct val="110000"/>
              </a:lnSpc>
              <a:spcBef>
                <a:spcPct val="0"/>
              </a:spcBef>
            </a:pPr>
            <a:r>
              <a:rPr lang="en-US" sz="1799" b="1" dirty="0">
                <a:solidFill>
                  <a:schemeClr val="tx1"/>
                </a:solidFill>
                <a:latin typeface="+mj-lt"/>
              </a:rPr>
              <a:t>Collaborative Regressions</a:t>
            </a:r>
          </a:p>
          <a:p>
            <a:pPr algn="ctr">
              <a:lnSpc>
                <a:spcPct val="110000"/>
              </a:lnSpc>
              <a:spcBef>
                <a:spcPct val="0"/>
              </a:spcBef>
            </a:pPr>
            <a:endParaRPr lang="en-US" sz="1799" b="1" dirty="0">
              <a:solidFill>
                <a:srgbClr val="66667E"/>
              </a:solidFill>
              <a:latin typeface="+mj-lt"/>
            </a:endParaRPr>
          </a:p>
          <a:p>
            <a:pPr algn="ctr">
              <a:lnSpc>
                <a:spcPct val="110000"/>
              </a:lnSpc>
              <a:spcBef>
                <a:spcPct val="0"/>
              </a:spcBef>
            </a:pPr>
            <a:endParaRPr lang="en-US" sz="1799" b="1" dirty="0">
              <a:solidFill>
                <a:srgbClr val="66667E"/>
              </a:solidFill>
              <a:latin typeface="+mj-lt"/>
            </a:endParaRPr>
          </a:p>
          <a:p>
            <a:pPr algn="ctr">
              <a:lnSpc>
                <a:spcPct val="110000"/>
              </a:lnSpc>
              <a:spcBef>
                <a:spcPct val="0"/>
              </a:spcBef>
            </a:pPr>
            <a:endParaRPr lang="en-US" sz="1799" b="1" dirty="0">
              <a:solidFill>
                <a:srgbClr val="66667E"/>
              </a:solidFill>
              <a:latin typeface="+mj-lt"/>
            </a:endParaRPr>
          </a:p>
          <a:p>
            <a:pPr algn="ctr">
              <a:lnSpc>
                <a:spcPct val="110000"/>
              </a:lnSpc>
              <a:spcBef>
                <a:spcPct val="0"/>
              </a:spcBef>
            </a:pPr>
            <a:endParaRPr lang="en-US" sz="1799" b="1" dirty="0">
              <a:solidFill>
                <a:srgbClr val="66667E"/>
              </a:solidFill>
              <a:latin typeface="+mj-lt"/>
            </a:endParaRPr>
          </a:p>
          <a:p>
            <a:pPr algn="ctr">
              <a:lnSpc>
                <a:spcPct val="110000"/>
              </a:lnSpc>
              <a:spcBef>
                <a:spcPct val="0"/>
              </a:spcBef>
            </a:pPr>
            <a:endParaRPr lang="en-US" sz="1799" b="1" dirty="0">
              <a:solidFill>
                <a:srgbClr val="66667E"/>
              </a:solidFill>
              <a:latin typeface="+mj-lt"/>
            </a:endParaRPr>
          </a:p>
          <a:p>
            <a:pPr algn="ctr">
              <a:lnSpc>
                <a:spcPct val="110000"/>
              </a:lnSpc>
              <a:spcBef>
                <a:spcPct val="0"/>
              </a:spcBef>
            </a:pPr>
            <a:endParaRPr lang="en-US" sz="1799" b="1" dirty="0">
              <a:solidFill>
                <a:srgbClr val="66667E"/>
              </a:solidFill>
              <a:latin typeface="+mj-lt"/>
            </a:endParaRPr>
          </a:p>
          <a:p>
            <a:pPr algn="ctr">
              <a:lnSpc>
                <a:spcPct val="110000"/>
              </a:lnSpc>
              <a:spcBef>
                <a:spcPct val="0"/>
              </a:spcBef>
            </a:pPr>
            <a:endParaRPr lang="en-US" sz="1799" b="1" dirty="0">
              <a:solidFill>
                <a:srgbClr val="66667E"/>
              </a:solidFill>
              <a:latin typeface="+mj-lt"/>
            </a:endParaRPr>
          </a:p>
        </p:txBody>
      </p:sp>
      <p:grpSp>
        <p:nvGrpSpPr>
          <p:cNvPr id="9" name="Group 8">
            <a:extLst>
              <a:ext uri="{FF2B5EF4-FFF2-40B4-BE49-F238E27FC236}">
                <a16:creationId xmlns:a16="http://schemas.microsoft.com/office/drawing/2014/main" id="{96BF6C21-EC06-5A52-718A-C87EA81EC25B}"/>
              </a:ext>
            </a:extLst>
          </p:cNvPr>
          <p:cNvGrpSpPr>
            <a:grpSpLocks noChangeAspect="1"/>
          </p:cNvGrpSpPr>
          <p:nvPr/>
        </p:nvGrpSpPr>
        <p:grpSpPr>
          <a:xfrm>
            <a:off x="5173869" y="2411063"/>
            <a:ext cx="1793839" cy="2419926"/>
            <a:chOff x="5000463" y="3164759"/>
            <a:chExt cx="2194567" cy="2960514"/>
          </a:xfrm>
        </p:grpSpPr>
        <p:grpSp>
          <p:nvGrpSpPr>
            <p:cNvPr id="10" name="Group 9">
              <a:extLst>
                <a:ext uri="{FF2B5EF4-FFF2-40B4-BE49-F238E27FC236}">
                  <a16:creationId xmlns:a16="http://schemas.microsoft.com/office/drawing/2014/main" id="{ED19A87E-D783-D88F-FDF4-E0D800652470}"/>
                </a:ext>
              </a:extLst>
            </p:cNvPr>
            <p:cNvGrpSpPr>
              <a:grpSpLocks noChangeAspect="1"/>
            </p:cNvGrpSpPr>
            <p:nvPr/>
          </p:nvGrpSpPr>
          <p:grpSpPr>
            <a:xfrm>
              <a:off x="5000463" y="4870257"/>
              <a:ext cx="667791" cy="1174629"/>
              <a:chOff x="7874876" y="3889248"/>
              <a:chExt cx="914400" cy="1608410"/>
            </a:xfrm>
          </p:grpSpPr>
          <p:sp>
            <p:nvSpPr>
              <p:cNvPr id="20" name="Partial Circle 19">
                <a:extLst>
                  <a:ext uri="{FF2B5EF4-FFF2-40B4-BE49-F238E27FC236}">
                    <a16:creationId xmlns:a16="http://schemas.microsoft.com/office/drawing/2014/main" id="{48D33248-8E6F-2416-289D-A086A35C7365}"/>
                  </a:ext>
                </a:extLst>
              </p:cNvPr>
              <p:cNvSpPr/>
              <p:nvPr/>
            </p:nvSpPr>
            <p:spPr>
              <a:xfrm>
                <a:off x="7874876" y="4583258"/>
                <a:ext cx="914400" cy="914400"/>
              </a:xfrm>
              <a:prstGeom prst="pie">
                <a:avLst>
                  <a:gd name="adj1" fmla="val 10556375"/>
                  <a:gd name="adj2" fmla="val 641751"/>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solidFill>
                    <a:schemeClr val="tx1"/>
                  </a:solidFill>
                </a:endParaRPr>
              </a:p>
            </p:txBody>
          </p:sp>
          <p:sp>
            <p:nvSpPr>
              <p:cNvPr id="21" name="Rectangle 20">
                <a:extLst>
                  <a:ext uri="{FF2B5EF4-FFF2-40B4-BE49-F238E27FC236}">
                    <a16:creationId xmlns:a16="http://schemas.microsoft.com/office/drawing/2014/main" id="{27651BF9-B2B4-BCE8-2800-400687E76DC4}"/>
                  </a:ext>
                </a:extLst>
              </p:cNvPr>
              <p:cNvSpPr/>
              <p:nvPr/>
            </p:nvSpPr>
            <p:spPr>
              <a:xfrm>
                <a:off x="7874876" y="5029378"/>
                <a:ext cx="914400" cy="227534"/>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p>
            </p:txBody>
          </p:sp>
          <p:sp>
            <p:nvSpPr>
              <p:cNvPr id="22" name="Oval 21">
                <a:extLst>
                  <a:ext uri="{FF2B5EF4-FFF2-40B4-BE49-F238E27FC236}">
                    <a16:creationId xmlns:a16="http://schemas.microsoft.com/office/drawing/2014/main" id="{99190917-7208-58C8-CC90-2B54C2388E4E}"/>
                  </a:ext>
                </a:extLst>
              </p:cNvPr>
              <p:cNvSpPr/>
              <p:nvPr/>
            </p:nvSpPr>
            <p:spPr>
              <a:xfrm>
                <a:off x="8005958" y="3889248"/>
                <a:ext cx="652235" cy="652462"/>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p>
            </p:txBody>
          </p:sp>
        </p:grpSp>
        <p:grpSp>
          <p:nvGrpSpPr>
            <p:cNvPr id="11" name="Group 10">
              <a:extLst>
                <a:ext uri="{FF2B5EF4-FFF2-40B4-BE49-F238E27FC236}">
                  <a16:creationId xmlns:a16="http://schemas.microsoft.com/office/drawing/2014/main" id="{FF8A0E1F-8D87-977B-2292-9B8EFD7E98E7}"/>
                </a:ext>
              </a:extLst>
            </p:cNvPr>
            <p:cNvGrpSpPr>
              <a:grpSpLocks noChangeAspect="1"/>
            </p:cNvGrpSpPr>
            <p:nvPr/>
          </p:nvGrpSpPr>
          <p:grpSpPr>
            <a:xfrm>
              <a:off x="5763851" y="4950644"/>
              <a:ext cx="667791" cy="1174629"/>
              <a:chOff x="7874876" y="3999322"/>
              <a:chExt cx="914400" cy="1608410"/>
            </a:xfrm>
          </p:grpSpPr>
          <p:sp>
            <p:nvSpPr>
              <p:cNvPr id="17" name="Partial Circle 16">
                <a:extLst>
                  <a:ext uri="{FF2B5EF4-FFF2-40B4-BE49-F238E27FC236}">
                    <a16:creationId xmlns:a16="http://schemas.microsoft.com/office/drawing/2014/main" id="{AA33CA6F-D3DA-33D2-D60F-E7E3D9A44404}"/>
                  </a:ext>
                </a:extLst>
              </p:cNvPr>
              <p:cNvSpPr/>
              <p:nvPr/>
            </p:nvSpPr>
            <p:spPr>
              <a:xfrm>
                <a:off x="7874876" y="4693331"/>
                <a:ext cx="914400" cy="914401"/>
              </a:xfrm>
              <a:prstGeom prst="pie">
                <a:avLst>
                  <a:gd name="adj1" fmla="val 10800000"/>
                  <a:gd name="adj2" fmla="val 65998"/>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solidFill>
                    <a:schemeClr val="tx1"/>
                  </a:solidFill>
                </a:endParaRPr>
              </a:p>
            </p:txBody>
          </p:sp>
          <p:sp>
            <p:nvSpPr>
              <p:cNvPr id="18" name="Rectangle 17">
                <a:extLst>
                  <a:ext uri="{FF2B5EF4-FFF2-40B4-BE49-F238E27FC236}">
                    <a16:creationId xmlns:a16="http://schemas.microsoft.com/office/drawing/2014/main" id="{61B2A281-B608-F2DC-F45D-23DFC627057D}"/>
                  </a:ext>
                </a:extLst>
              </p:cNvPr>
              <p:cNvSpPr/>
              <p:nvPr/>
            </p:nvSpPr>
            <p:spPr>
              <a:xfrm>
                <a:off x="7874876" y="5139452"/>
                <a:ext cx="914400" cy="227534"/>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p>
            </p:txBody>
          </p:sp>
          <p:sp>
            <p:nvSpPr>
              <p:cNvPr id="19" name="Oval 18">
                <a:extLst>
                  <a:ext uri="{FF2B5EF4-FFF2-40B4-BE49-F238E27FC236}">
                    <a16:creationId xmlns:a16="http://schemas.microsoft.com/office/drawing/2014/main" id="{8D2E992D-8FE5-411B-A1B8-8BC8F96EFFB7}"/>
                  </a:ext>
                </a:extLst>
              </p:cNvPr>
              <p:cNvSpPr/>
              <p:nvPr/>
            </p:nvSpPr>
            <p:spPr>
              <a:xfrm>
                <a:off x="8005958" y="3999322"/>
                <a:ext cx="652236" cy="652462"/>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p>
            </p:txBody>
          </p:sp>
        </p:grpSp>
        <p:grpSp>
          <p:nvGrpSpPr>
            <p:cNvPr id="12" name="Group 11">
              <a:extLst>
                <a:ext uri="{FF2B5EF4-FFF2-40B4-BE49-F238E27FC236}">
                  <a16:creationId xmlns:a16="http://schemas.microsoft.com/office/drawing/2014/main" id="{B97C260D-26DC-1C6B-CA95-69496C9DA89B}"/>
                </a:ext>
              </a:extLst>
            </p:cNvPr>
            <p:cNvGrpSpPr>
              <a:grpSpLocks noChangeAspect="1"/>
            </p:cNvGrpSpPr>
            <p:nvPr/>
          </p:nvGrpSpPr>
          <p:grpSpPr>
            <a:xfrm>
              <a:off x="6527239" y="4870257"/>
              <a:ext cx="667791" cy="1174629"/>
              <a:chOff x="7874876" y="3889248"/>
              <a:chExt cx="914400" cy="1608410"/>
            </a:xfrm>
          </p:grpSpPr>
          <p:sp>
            <p:nvSpPr>
              <p:cNvPr id="14" name="Partial Circle 13">
                <a:extLst>
                  <a:ext uri="{FF2B5EF4-FFF2-40B4-BE49-F238E27FC236}">
                    <a16:creationId xmlns:a16="http://schemas.microsoft.com/office/drawing/2014/main" id="{75A26864-4A96-3A17-CBD1-5EEAB9336895}"/>
                  </a:ext>
                </a:extLst>
              </p:cNvPr>
              <p:cNvSpPr/>
              <p:nvPr/>
            </p:nvSpPr>
            <p:spPr>
              <a:xfrm>
                <a:off x="7874876" y="4583258"/>
                <a:ext cx="914400" cy="914400"/>
              </a:xfrm>
              <a:prstGeom prst="pie">
                <a:avLst>
                  <a:gd name="adj1" fmla="val 10800000"/>
                  <a:gd name="adj2" fmla="val 65998"/>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solidFill>
                    <a:schemeClr val="tx1"/>
                  </a:solidFill>
                </a:endParaRPr>
              </a:p>
            </p:txBody>
          </p:sp>
          <p:sp>
            <p:nvSpPr>
              <p:cNvPr id="15" name="Rectangle 14">
                <a:extLst>
                  <a:ext uri="{FF2B5EF4-FFF2-40B4-BE49-F238E27FC236}">
                    <a16:creationId xmlns:a16="http://schemas.microsoft.com/office/drawing/2014/main" id="{610F0EAE-14E0-A186-15C1-941DC2D2351A}"/>
                  </a:ext>
                </a:extLst>
              </p:cNvPr>
              <p:cNvSpPr/>
              <p:nvPr/>
            </p:nvSpPr>
            <p:spPr>
              <a:xfrm>
                <a:off x="7874876" y="5029378"/>
                <a:ext cx="914400" cy="227534"/>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p>
            </p:txBody>
          </p:sp>
          <p:sp>
            <p:nvSpPr>
              <p:cNvPr id="16" name="Oval 15">
                <a:extLst>
                  <a:ext uri="{FF2B5EF4-FFF2-40B4-BE49-F238E27FC236}">
                    <a16:creationId xmlns:a16="http://schemas.microsoft.com/office/drawing/2014/main" id="{28E1EAA3-1272-9011-49CE-DCF6A743A319}"/>
                  </a:ext>
                </a:extLst>
              </p:cNvPr>
              <p:cNvSpPr/>
              <p:nvPr/>
            </p:nvSpPr>
            <p:spPr>
              <a:xfrm>
                <a:off x="8005958" y="3889248"/>
                <a:ext cx="652235" cy="652462"/>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p>
            </p:txBody>
          </p:sp>
        </p:grpSp>
        <p:sp>
          <p:nvSpPr>
            <p:cNvPr id="13" name="AutoShape 2" descr="Flexible Applications Access">
              <a:extLst>
                <a:ext uri="{FF2B5EF4-FFF2-40B4-BE49-F238E27FC236}">
                  <a16:creationId xmlns:a16="http://schemas.microsoft.com/office/drawing/2014/main" id="{6BF29970-28CB-F417-AEC4-E0424B7DF970}"/>
                </a:ext>
              </a:extLst>
            </p:cNvPr>
            <p:cNvSpPr>
              <a:spLocks noChangeAspect="1" noChangeArrowheads="1"/>
            </p:cNvSpPr>
            <p:nvPr/>
          </p:nvSpPr>
          <p:spPr bwMode="auto">
            <a:xfrm>
              <a:off x="5570385" y="316475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3" name="Group 22">
            <a:extLst>
              <a:ext uri="{FF2B5EF4-FFF2-40B4-BE49-F238E27FC236}">
                <a16:creationId xmlns:a16="http://schemas.microsoft.com/office/drawing/2014/main" id="{3C2E8349-3095-AC53-8D3B-6E0D0F4E31F6}"/>
              </a:ext>
            </a:extLst>
          </p:cNvPr>
          <p:cNvGrpSpPr/>
          <p:nvPr/>
        </p:nvGrpSpPr>
        <p:grpSpPr>
          <a:xfrm>
            <a:off x="7371979" y="1522800"/>
            <a:ext cx="4415602" cy="1044000"/>
            <a:chOff x="7371979" y="1522800"/>
            <a:chExt cx="4415602" cy="1044000"/>
          </a:xfrm>
        </p:grpSpPr>
        <p:grpSp>
          <p:nvGrpSpPr>
            <p:cNvPr id="24" name="Group 23">
              <a:extLst>
                <a:ext uri="{FF2B5EF4-FFF2-40B4-BE49-F238E27FC236}">
                  <a16:creationId xmlns:a16="http://schemas.microsoft.com/office/drawing/2014/main" id="{0496A7BB-DBC4-4987-A9A7-03166A6D57EA}"/>
                </a:ext>
              </a:extLst>
            </p:cNvPr>
            <p:cNvGrpSpPr/>
            <p:nvPr/>
          </p:nvGrpSpPr>
          <p:grpSpPr>
            <a:xfrm>
              <a:off x="7371979" y="1522800"/>
              <a:ext cx="4415602" cy="1044000"/>
              <a:chOff x="7371979" y="1522800"/>
              <a:chExt cx="4415602" cy="1044000"/>
            </a:xfrm>
          </p:grpSpPr>
          <p:sp>
            <p:nvSpPr>
              <p:cNvPr id="26" name="Freihandform 53">
                <a:extLst>
                  <a:ext uri="{FF2B5EF4-FFF2-40B4-BE49-F238E27FC236}">
                    <a16:creationId xmlns:a16="http://schemas.microsoft.com/office/drawing/2014/main" id="{44652CF9-074C-1889-B7DA-DDEB0C3BAA0A}"/>
                  </a:ext>
                  <a:ext uri="{C183D7F6-B498-43B3-948B-1728B52AA6E4}">
                    <adec:decorative xmlns:adec="http://schemas.microsoft.com/office/drawing/2017/decorative" val="1"/>
                  </a:ext>
                </a:extLst>
              </p:cNvPr>
              <p:cNvSpPr>
                <a:spLocks noChangeAspect="1"/>
              </p:cNvSpPr>
              <p:nvPr/>
            </p:nvSpPr>
            <p:spPr bwMode="gray">
              <a:xfrm flipH="1">
                <a:off x="7371979" y="2062800"/>
                <a:ext cx="810000" cy="446886"/>
              </a:xfrm>
              <a:custGeom>
                <a:avLst/>
                <a:gdLst>
                  <a:gd name="connsiteX0" fmla="*/ 1716505 w 1716505"/>
                  <a:gd name="connsiteY0" fmla="*/ 1002631 h 1002631"/>
                  <a:gd name="connsiteX1" fmla="*/ 713874 w 1716505"/>
                  <a:gd name="connsiteY1" fmla="*/ 0 h 1002631"/>
                  <a:gd name="connsiteX2" fmla="*/ 0 w 1716505"/>
                  <a:gd name="connsiteY2" fmla="*/ 0 h 1002631"/>
                  <a:gd name="connsiteX0" fmla="*/ 1716505 w 1716505"/>
                  <a:gd name="connsiteY0" fmla="*/ 1002631 h 1002631"/>
                  <a:gd name="connsiteX1" fmla="*/ 1034716 w 1716505"/>
                  <a:gd name="connsiteY1" fmla="*/ 320842 h 1002631"/>
                  <a:gd name="connsiteX2" fmla="*/ 713874 w 1716505"/>
                  <a:gd name="connsiteY2" fmla="*/ 0 h 1002631"/>
                  <a:gd name="connsiteX3" fmla="*/ 0 w 1716505"/>
                  <a:gd name="connsiteY3" fmla="*/ 0 h 1002631"/>
                  <a:gd name="connsiteX0" fmla="*/ 1034716 w 1034716"/>
                  <a:gd name="connsiteY0" fmla="*/ 320842 h 320842"/>
                  <a:gd name="connsiteX1" fmla="*/ 713874 w 1034716"/>
                  <a:gd name="connsiteY1" fmla="*/ 0 h 320842"/>
                  <a:gd name="connsiteX2" fmla="*/ 0 w 1034716"/>
                  <a:gd name="connsiteY2" fmla="*/ 0 h 320842"/>
                  <a:gd name="connsiteX0" fmla="*/ 1034716 w 1034716"/>
                  <a:gd name="connsiteY0" fmla="*/ 320842 h 320842"/>
                  <a:gd name="connsiteX1" fmla="*/ 713874 w 1034716"/>
                  <a:gd name="connsiteY1" fmla="*/ 0 h 320842"/>
                  <a:gd name="connsiteX2" fmla="*/ 393032 w 1034716"/>
                  <a:gd name="connsiteY2" fmla="*/ 0 h 320842"/>
                  <a:gd name="connsiteX3" fmla="*/ 0 w 1034716"/>
                  <a:gd name="connsiteY3" fmla="*/ 0 h 320842"/>
                  <a:gd name="connsiteX0" fmla="*/ 641684 w 641684"/>
                  <a:gd name="connsiteY0" fmla="*/ 320842 h 320842"/>
                  <a:gd name="connsiteX1" fmla="*/ 320842 w 641684"/>
                  <a:gd name="connsiteY1" fmla="*/ 0 h 320842"/>
                  <a:gd name="connsiteX2" fmla="*/ 0 w 641684"/>
                  <a:gd name="connsiteY2" fmla="*/ 0 h 320842"/>
                </a:gdLst>
                <a:ahLst/>
                <a:cxnLst>
                  <a:cxn ang="0">
                    <a:pos x="connsiteX0" y="connsiteY0"/>
                  </a:cxn>
                  <a:cxn ang="0">
                    <a:pos x="connsiteX1" y="connsiteY1"/>
                  </a:cxn>
                  <a:cxn ang="0">
                    <a:pos x="connsiteX2" y="connsiteY2"/>
                  </a:cxn>
                </a:cxnLst>
                <a:rect l="l" t="t" r="r" b="b"/>
                <a:pathLst>
                  <a:path w="641684" h="320842">
                    <a:moveTo>
                      <a:pt x="641684" y="320842"/>
                    </a:moveTo>
                    <a:lnTo>
                      <a:pt x="320842" y="0"/>
                    </a:lnTo>
                    <a:lnTo>
                      <a:pt x="0" y="0"/>
                    </a:lnTo>
                  </a:path>
                </a:pathLst>
              </a:custGeom>
              <a:noFill/>
              <a:ln w="12700" cap="flat" cmpd="sng" algn="ctr">
                <a:solidFill>
                  <a:srgbClr val="66667E"/>
                </a:solidFill>
                <a:prstDash val="solid"/>
                <a:round/>
                <a:headEnd type="oval" w="lg" len="lg"/>
                <a:tailEnd type="none" w="lg" len="lg"/>
              </a:ln>
              <a:effectLst/>
            </p:spPr>
            <p:txBody>
              <a:bodyPr rtlCol="0" anchor="ctr"/>
              <a:lstStyle/>
              <a:p>
                <a:pPr algn="ctr"/>
                <a:endParaRPr lang="en-US" sz="1799" dirty="0">
                  <a:ea typeface="Arial Unicode MS"/>
                </a:endParaRPr>
              </a:p>
            </p:txBody>
          </p:sp>
          <p:sp>
            <p:nvSpPr>
              <p:cNvPr id="27" name="Ellipse 43" descr="Sample image">
                <a:extLst>
                  <a:ext uri="{FF2B5EF4-FFF2-40B4-BE49-F238E27FC236}">
                    <a16:creationId xmlns:a16="http://schemas.microsoft.com/office/drawing/2014/main" id="{278D0C0F-F064-584F-0D06-D27B79ADE5EF}"/>
                  </a:ext>
                </a:extLst>
              </p:cNvPr>
              <p:cNvSpPr>
                <a:spLocks noChangeAspect="1"/>
              </p:cNvSpPr>
              <p:nvPr/>
            </p:nvSpPr>
            <p:spPr bwMode="gray">
              <a:xfrm>
                <a:off x="8294400" y="1522800"/>
                <a:ext cx="1044000" cy="1044000"/>
              </a:xfrm>
              <a:prstGeom prst="ellipse">
                <a:avLst/>
              </a:prstGeom>
              <a:solidFill>
                <a:schemeClr val="tx1"/>
              </a:solidFill>
              <a:ln w="22225">
                <a:solidFill>
                  <a:schemeClr val="accent1"/>
                </a:solidFill>
                <a:miter lim="800000"/>
                <a:headEnd/>
                <a:tailEnd/>
              </a:ln>
              <a:effectLst/>
            </p:spPr>
            <p:txBody>
              <a:bodyPr rtlCol="0" anchor="ctr"/>
              <a:lstStyle/>
              <a:p>
                <a:pPr algn="ctr"/>
                <a:endParaRPr lang="en-US" sz="1799" dirty="0">
                  <a:ea typeface="Arial Unicode MS"/>
                </a:endParaRPr>
              </a:p>
            </p:txBody>
          </p:sp>
          <p:sp>
            <p:nvSpPr>
              <p:cNvPr id="28" name="Textfeld 3" descr="Sample content">
                <a:extLst>
                  <a:ext uri="{FF2B5EF4-FFF2-40B4-BE49-F238E27FC236}">
                    <a16:creationId xmlns:a16="http://schemas.microsoft.com/office/drawing/2014/main" id="{C303EBAC-111C-30B7-18D6-236EF1FD3327}"/>
                  </a:ext>
                </a:extLst>
              </p:cNvPr>
              <p:cNvSpPr txBox="1">
                <a:spLocks/>
              </p:cNvSpPr>
              <p:nvPr/>
            </p:nvSpPr>
            <p:spPr bwMode="gray">
              <a:xfrm>
                <a:off x="9339581" y="1522800"/>
                <a:ext cx="2448000" cy="1044000"/>
              </a:xfrm>
              <a:prstGeom prst="rect">
                <a:avLst/>
              </a:prstGeom>
              <a:noFill/>
            </p:spPr>
            <p:txBody>
              <a:bodyPr wrap="square" lIns="143925" tIns="0" rIns="0" bIns="0" rtlCol="0" anchor="ctr">
                <a:noAutofit/>
              </a:bodyPr>
              <a:lstStyle/>
              <a:p>
                <a:pPr>
                  <a:spcAft>
                    <a:spcPts val="300"/>
                  </a:spcAft>
                  <a:tabLst>
                    <a:tab pos="0" algn="l"/>
                  </a:tabLst>
                </a:pPr>
                <a:r>
                  <a:rPr lang="en-US" sz="1599" b="1" dirty="0">
                    <a:solidFill>
                      <a:srgbClr val="00D59F"/>
                    </a:solidFill>
                    <a:latin typeface="+mj-lt"/>
                    <a:ea typeface="Arial Unicode MS"/>
                  </a:rPr>
                  <a:t>Run Management</a:t>
                </a:r>
              </a:p>
              <a:p>
                <a:pPr>
                  <a:spcAft>
                    <a:spcPts val="300"/>
                  </a:spcAft>
                  <a:tabLst>
                    <a:tab pos="0" algn="l"/>
                  </a:tabLst>
                </a:pPr>
                <a:r>
                  <a:rPr lang="en-US" sz="1599" dirty="0">
                    <a:solidFill>
                      <a:schemeClr val="tx1"/>
                    </a:solidFill>
                    <a:latin typeface="+mn-lt"/>
                    <a:ea typeface="Arial Unicode MS"/>
                  </a:rPr>
                  <a:t>Automated, Accelerated, &amp; Efficient Regression</a:t>
                </a:r>
              </a:p>
            </p:txBody>
          </p:sp>
          <p:pic>
            <p:nvPicPr>
              <p:cNvPr id="29" name="Picture 28">
                <a:extLst>
                  <a:ext uri="{FF2B5EF4-FFF2-40B4-BE49-F238E27FC236}">
                    <a16:creationId xmlns:a16="http://schemas.microsoft.com/office/drawing/2014/main" id="{49025D50-0BBC-6C14-65D3-BCCF594CE6BE}"/>
                  </a:ext>
                </a:extLst>
              </p:cNvPr>
              <p:cNvPicPr>
                <a:picLocks noChangeAspect="1"/>
              </p:cNvPicPr>
              <p:nvPr/>
            </p:nvPicPr>
            <p:blipFill>
              <a:blip r:embed="rId2"/>
              <a:stretch>
                <a:fillRect/>
              </a:stretch>
            </p:blipFill>
            <p:spPr>
              <a:xfrm>
                <a:off x="8433811" y="1714408"/>
                <a:ext cx="688167" cy="685347"/>
              </a:xfrm>
              <a:prstGeom prst="rect">
                <a:avLst/>
              </a:prstGeom>
            </p:spPr>
          </p:pic>
        </p:grpSp>
        <p:pic>
          <p:nvPicPr>
            <p:cNvPr id="25" name="Picture 24">
              <a:extLst>
                <a:ext uri="{FF2B5EF4-FFF2-40B4-BE49-F238E27FC236}">
                  <a16:creationId xmlns:a16="http://schemas.microsoft.com/office/drawing/2014/main" id="{CD616140-1D99-9F0F-3E12-5651591B1DE5}"/>
                </a:ext>
              </a:extLst>
            </p:cNvPr>
            <p:cNvPicPr>
              <a:picLocks noChangeAspect="1"/>
            </p:cNvPicPr>
            <p:nvPr/>
          </p:nvPicPr>
          <p:blipFill>
            <a:blip r:embed="rId3"/>
            <a:stretch>
              <a:fillRect/>
            </a:stretch>
          </p:blipFill>
          <p:spPr>
            <a:xfrm>
              <a:off x="8376124" y="1665913"/>
              <a:ext cx="801176" cy="797893"/>
            </a:xfrm>
            <a:prstGeom prst="rect">
              <a:avLst/>
            </a:prstGeom>
          </p:spPr>
        </p:pic>
      </p:grpSp>
      <p:grpSp>
        <p:nvGrpSpPr>
          <p:cNvPr id="30" name="Group 29">
            <a:extLst>
              <a:ext uri="{FF2B5EF4-FFF2-40B4-BE49-F238E27FC236}">
                <a16:creationId xmlns:a16="http://schemas.microsoft.com/office/drawing/2014/main" id="{C5283486-1203-AB2D-0EBA-0AB4D50255D5}"/>
              </a:ext>
            </a:extLst>
          </p:cNvPr>
          <p:cNvGrpSpPr/>
          <p:nvPr/>
        </p:nvGrpSpPr>
        <p:grpSpPr>
          <a:xfrm>
            <a:off x="7898400" y="3218400"/>
            <a:ext cx="3889181" cy="1044000"/>
            <a:chOff x="7898400" y="3218400"/>
            <a:chExt cx="3889181" cy="1044000"/>
          </a:xfrm>
        </p:grpSpPr>
        <p:grpSp>
          <p:nvGrpSpPr>
            <p:cNvPr id="31" name="Group 30">
              <a:extLst>
                <a:ext uri="{FF2B5EF4-FFF2-40B4-BE49-F238E27FC236}">
                  <a16:creationId xmlns:a16="http://schemas.microsoft.com/office/drawing/2014/main" id="{9C0D0754-8F2B-CD90-25AD-F1F987E60005}"/>
                </a:ext>
              </a:extLst>
            </p:cNvPr>
            <p:cNvGrpSpPr/>
            <p:nvPr/>
          </p:nvGrpSpPr>
          <p:grpSpPr>
            <a:xfrm>
              <a:off x="7898400" y="3218400"/>
              <a:ext cx="3889181" cy="1044000"/>
              <a:chOff x="7898400" y="3218400"/>
              <a:chExt cx="3889181" cy="1044000"/>
            </a:xfrm>
          </p:grpSpPr>
          <p:cxnSp>
            <p:nvCxnSpPr>
              <p:cNvPr id="33" name="Gerade Verbindung 55">
                <a:extLst>
                  <a:ext uri="{FF2B5EF4-FFF2-40B4-BE49-F238E27FC236}">
                    <a16:creationId xmlns:a16="http://schemas.microsoft.com/office/drawing/2014/main" id="{17FD51B3-513F-D8BE-5541-F8BCEE77BD9B}"/>
                  </a:ext>
                  <a:ext uri="{C183D7F6-B498-43B3-948B-1728B52AA6E4}">
                    <adec:decorative xmlns:adec="http://schemas.microsoft.com/office/drawing/2017/decorative" val="1"/>
                  </a:ext>
                </a:extLst>
              </p:cNvPr>
              <p:cNvCxnSpPr>
                <a:cxnSpLocks/>
              </p:cNvCxnSpPr>
              <p:nvPr/>
            </p:nvCxnSpPr>
            <p:spPr bwMode="gray">
              <a:xfrm flipV="1">
                <a:off x="7898400" y="3731721"/>
                <a:ext cx="918000" cy="1"/>
              </a:xfrm>
              <a:prstGeom prst="line">
                <a:avLst/>
              </a:prstGeom>
              <a:noFill/>
              <a:ln w="12700" cap="flat" cmpd="sng" algn="ctr">
                <a:solidFill>
                  <a:srgbClr val="66667E"/>
                </a:solidFill>
                <a:prstDash val="solid"/>
                <a:round/>
                <a:headEnd type="oval" w="lg" len="lg"/>
                <a:tailEnd type="none" w="lg" len="lg"/>
              </a:ln>
              <a:effectLst/>
            </p:spPr>
          </p:cxnSp>
          <p:sp>
            <p:nvSpPr>
              <p:cNvPr id="34" name="Ellipse 43" descr="Sample image">
                <a:extLst>
                  <a:ext uri="{FF2B5EF4-FFF2-40B4-BE49-F238E27FC236}">
                    <a16:creationId xmlns:a16="http://schemas.microsoft.com/office/drawing/2014/main" id="{222C9244-8CB6-1D5F-7C10-FB745F4D8E6C}"/>
                  </a:ext>
                </a:extLst>
              </p:cNvPr>
              <p:cNvSpPr>
                <a:spLocks noChangeAspect="1"/>
              </p:cNvSpPr>
              <p:nvPr/>
            </p:nvSpPr>
            <p:spPr bwMode="gray">
              <a:xfrm>
                <a:off x="8942400" y="3218400"/>
                <a:ext cx="1044000" cy="1044000"/>
              </a:xfrm>
              <a:prstGeom prst="ellipse">
                <a:avLst/>
              </a:prstGeom>
              <a:solidFill>
                <a:schemeClr val="tx1"/>
              </a:solidFill>
              <a:ln w="22225">
                <a:solidFill>
                  <a:schemeClr val="accent1"/>
                </a:solidFill>
                <a:miter lim="800000"/>
                <a:headEnd/>
                <a:tailEnd/>
              </a:ln>
              <a:effectLst/>
            </p:spPr>
            <p:txBody>
              <a:bodyPr rtlCol="0" anchor="ctr"/>
              <a:lstStyle/>
              <a:p>
                <a:pPr algn="ctr"/>
                <a:endParaRPr lang="en-US" sz="1799" dirty="0">
                  <a:ea typeface="Arial Unicode MS"/>
                </a:endParaRPr>
              </a:p>
            </p:txBody>
          </p:sp>
          <p:sp>
            <p:nvSpPr>
              <p:cNvPr id="35" name="Textfeld 7" descr="Sample content">
                <a:extLst>
                  <a:ext uri="{FF2B5EF4-FFF2-40B4-BE49-F238E27FC236}">
                    <a16:creationId xmlns:a16="http://schemas.microsoft.com/office/drawing/2014/main" id="{1B02C6C8-3AE5-BD46-3635-20CA5CFBD351}"/>
                  </a:ext>
                </a:extLst>
              </p:cNvPr>
              <p:cNvSpPr txBox="1"/>
              <p:nvPr/>
            </p:nvSpPr>
            <p:spPr bwMode="gray">
              <a:xfrm>
                <a:off x="9987581" y="3218400"/>
                <a:ext cx="1800000" cy="1044000"/>
              </a:xfrm>
              <a:prstGeom prst="rect">
                <a:avLst/>
              </a:prstGeom>
              <a:noFill/>
            </p:spPr>
            <p:txBody>
              <a:bodyPr wrap="square" lIns="143925" tIns="0" rIns="0" bIns="0" rtlCol="0" anchor="ctr">
                <a:noAutofit/>
              </a:bodyPr>
              <a:lstStyle/>
              <a:p>
                <a:pPr>
                  <a:spcAft>
                    <a:spcPts val="300"/>
                  </a:spcAft>
                  <a:tabLst>
                    <a:tab pos="0" algn="l"/>
                  </a:tabLst>
                </a:pPr>
                <a:r>
                  <a:rPr lang="en-US" sz="1599" b="1" dirty="0">
                    <a:solidFill>
                      <a:srgbClr val="00D59F"/>
                    </a:solidFill>
                    <a:latin typeface="+mj-lt"/>
                    <a:ea typeface="Arial Unicode MS"/>
                  </a:rPr>
                  <a:t>Data Mining</a:t>
                </a:r>
              </a:p>
              <a:p>
                <a:pPr>
                  <a:spcAft>
                    <a:spcPts val="300"/>
                  </a:spcAft>
                  <a:tabLst>
                    <a:tab pos="0" algn="l"/>
                  </a:tabLst>
                </a:pPr>
                <a:r>
                  <a:rPr lang="en-US" sz="1599" dirty="0">
                    <a:solidFill>
                      <a:schemeClr val="tx1"/>
                    </a:solidFill>
                    <a:latin typeface="+mn-lt"/>
                    <a:ea typeface="Arial Unicode MS"/>
                  </a:rPr>
                  <a:t>Improve Decision-making with Historical Trends</a:t>
                </a:r>
              </a:p>
            </p:txBody>
          </p:sp>
        </p:grpSp>
        <p:pic>
          <p:nvPicPr>
            <p:cNvPr id="32" name="Picture 31">
              <a:extLst>
                <a:ext uri="{FF2B5EF4-FFF2-40B4-BE49-F238E27FC236}">
                  <a16:creationId xmlns:a16="http://schemas.microsoft.com/office/drawing/2014/main" id="{D2C43641-96FC-2146-84FC-665C48718BB7}"/>
                </a:ext>
              </a:extLst>
            </p:cNvPr>
            <p:cNvPicPr>
              <a:picLocks noChangeAspect="1"/>
            </p:cNvPicPr>
            <p:nvPr/>
          </p:nvPicPr>
          <p:blipFill>
            <a:blip r:embed="rId4"/>
            <a:stretch>
              <a:fillRect/>
            </a:stretch>
          </p:blipFill>
          <p:spPr>
            <a:xfrm>
              <a:off x="9140119" y="3333119"/>
              <a:ext cx="741860" cy="814562"/>
            </a:xfrm>
            <a:prstGeom prst="rect">
              <a:avLst/>
            </a:prstGeom>
          </p:spPr>
        </p:pic>
      </p:grpSp>
      <p:grpSp>
        <p:nvGrpSpPr>
          <p:cNvPr id="36" name="Group 35">
            <a:extLst>
              <a:ext uri="{FF2B5EF4-FFF2-40B4-BE49-F238E27FC236}">
                <a16:creationId xmlns:a16="http://schemas.microsoft.com/office/drawing/2014/main" id="{2E2A9F22-C0A8-7CEE-5F65-2D749AC9AC70}"/>
              </a:ext>
            </a:extLst>
          </p:cNvPr>
          <p:cNvGrpSpPr/>
          <p:nvPr/>
        </p:nvGrpSpPr>
        <p:grpSpPr>
          <a:xfrm>
            <a:off x="410400" y="5014800"/>
            <a:ext cx="4427623" cy="1044000"/>
            <a:chOff x="410400" y="5014800"/>
            <a:chExt cx="4427623" cy="1044000"/>
          </a:xfrm>
        </p:grpSpPr>
        <p:grpSp>
          <p:nvGrpSpPr>
            <p:cNvPr id="37" name="Group 36">
              <a:extLst>
                <a:ext uri="{FF2B5EF4-FFF2-40B4-BE49-F238E27FC236}">
                  <a16:creationId xmlns:a16="http://schemas.microsoft.com/office/drawing/2014/main" id="{52454883-A2B2-BDF7-E89B-96B2DBDA2EB0}"/>
                </a:ext>
              </a:extLst>
            </p:cNvPr>
            <p:cNvGrpSpPr/>
            <p:nvPr/>
          </p:nvGrpSpPr>
          <p:grpSpPr>
            <a:xfrm>
              <a:off x="410400" y="5014800"/>
              <a:ext cx="4427623" cy="1044000"/>
              <a:chOff x="410400" y="5014800"/>
              <a:chExt cx="4427623" cy="1044000"/>
            </a:xfrm>
          </p:grpSpPr>
          <p:sp>
            <p:nvSpPr>
              <p:cNvPr id="39" name="Freihandform 52">
                <a:extLst>
                  <a:ext uri="{FF2B5EF4-FFF2-40B4-BE49-F238E27FC236}">
                    <a16:creationId xmlns:a16="http://schemas.microsoft.com/office/drawing/2014/main" id="{75958A32-2300-B68D-963B-C3D79E9BDE81}"/>
                  </a:ext>
                  <a:ext uri="{C183D7F6-B498-43B3-948B-1728B52AA6E4}">
                    <adec:decorative xmlns:adec="http://schemas.microsoft.com/office/drawing/2017/decorative" val="1"/>
                  </a:ext>
                </a:extLst>
              </p:cNvPr>
              <p:cNvSpPr>
                <a:spLocks noChangeAspect="1"/>
              </p:cNvSpPr>
              <p:nvPr/>
            </p:nvSpPr>
            <p:spPr bwMode="gray">
              <a:xfrm flipV="1">
                <a:off x="4010023" y="5091120"/>
                <a:ext cx="828000" cy="463680"/>
              </a:xfrm>
              <a:custGeom>
                <a:avLst/>
                <a:gdLst>
                  <a:gd name="connsiteX0" fmla="*/ 1716505 w 1716505"/>
                  <a:gd name="connsiteY0" fmla="*/ 1002631 h 1002631"/>
                  <a:gd name="connsiteX1" fmla="*/ 713874 w 1716505"/>
                  <a:gd name="connsiteY1" fmla="*/ 0 h 1002631"/>
                  <a:gd name="connsiteX2" fmla="*/ 0 w 1716505"/>
                  <a:gd name="connsiteY2" fmla="*/ 0 h 1002631"/>
                  <a:gd name="connsiteX0" fmla="*/ 1716505 w 1716505"/>
                  <a:gd name="connsiteY0" fmla="*/ 1002631 h 1002631"/>
                  <a:gd name="connsiteX1" fmla="*/ 1034716 w 1716505"/>
                  <a:gd name="connsiteY1" fmla="*/ 320842 h 1002631"/>
                  <a:gd name="connsiteX2" fmla="*/ 713874 w 1716505"/>
                  <a:gd name="connsiteY2" fmla="*/ 0 h 1002631"/>
                  <a:gd name="connsiteX3" fmla="*/ 0 w 1716505"/>
                  <a:gd name="connsiteY3" fmla="*/ 0 h 1002631"/>
                  <a:gd name="connsiteX0" fmla="*/ 1034716 w 1034716"/>
                  <a:gd name="connsiteY0" fmla="*/ 320842 h 320842"/>
                  <a:gd name="connsiteX1" fmla="*/ 713874 w 1034716"/>
                  <a:gd name="connsiteY1" fmla="*/ 0 h 320842"/>
                  <a:gd name="connsiteX2" fmla="*/ 0 w 1034716"/>
                  <a:gd name="connsiteY2" fmla="*/ 0 h 320842"/>
                  <a:gd name="connsiteX0" fmla="*/ 1034716 w 1034716"/>
                  <a:gd name="connsiteY0" fmla="*/ 320842 h 320842"/>
                  <a:gd name="connsiteX1" fmla="*/ 713874 w 1034716"/>
                  <a:gd name="connsiteY1" fmla="*/ 0 h 320842"/>
                  <a:gd name="connsiteX2" fmla="*/ 393032 w 1034716"/>
                  <a:gd name="connsiteY2" fmla="*/ 0 h 320842"/>
                  <a:gd name="connsiteX3" fmla="*/ 0 w 1034716"/>
                  <a:gd name="connsiteY3" fmla="*/ 0 h 320842"/>
                  <a:gd name="connsiteX0" fmla="*/ 641684 w 641684"/>
                  <a:gd name="connsiteY0" fmla="*/ 320842 h 320842"/>
                  <a:gd name="connsiteX1" fmla="*/ 320842 w 641684"/>
                  <a:gd name="connsiteY1" fmla="*/ 0 h 320842"/>
                  <a:gd name="connsiteX2" fmla="*/ 0 w 641684"/>
                  <a:gd name="connsiteY2" fmla="*/ 0 h 320842"/>
                </a:gdLst>
                <a:ahLst/>
                <a:cxnLst>
                  <a:cxn ang="0">
                    <a:pos x="connsiteX0" y="connsiteY0"/>
                  </a:cxn>
                  <a:cxn ang="0">
                    <a:pos x="connsiteX1" y="connsiteY1"/>
                  </a:cxn>
                  <a:cxn ang="0">
                    <a:pos x="connsiteX2" y="connsiteY2"/>
                  </a:cxn>
                </a:cxnLst>
                <a:rect l="l" t="t" r="r" b="b"/>
                <a:pathLst>
                  <a:path w="641684" h="320842">
                    <a:moveTo>
                      <a:pt x="641684" y="320842"/>
                    </a:moveTo>
                    <a:lnTo>
                      <a:pt x="320842" y="0"/>
                    </a:lnTo>
                    <a:lnTo>
                      <a:pt x="0" y="0"/>
                    </a:lnTo>
                  </a:path>
                </a:pathLst>
              </a:custGeom>
              <a:noFill/>
              <a:ln w="12700" cap="flat" cmpd="sng" algn="ctr">
                <a:solidFill>
                  <a:srgbClr val="66667E"/>
                </a:solidFill>
                <a:prstDash val="solid"/>
                <a:round/>
                <a:headEnd type="oval" w="lg" len="lg"/>
                <a:tailEnd type="none" w="lg" len="lg"/>
              </a:ln>
              <a:effectLst/>
            </p:spPr>
            <p:txBody>
              <a:bodyPr rtlCol="0" anchor="ctr"/>
              <a:lstStyle/>
              <a:p>
                <a:pPr algn="ctr"/>
                <a:endParaRPr lang="en-US" sz="1799" dirty="0">
                  <a:ea typeface="Arial Unicode MS"/>
                </a:endParaRPr>
              </a:p>
            </p:txBody>
          </p:sp>
          <p:sp>
            <p:nvSpPr>
              <p:cNvPr id="40" name="Ellipse 43" descr="Sample image">
                <a:extLst>
                  <a:ext uri="{FF2B5EF4-FFF2-40B4-BE49-F238E27FC236}">
                    <a16:creationId xmlns:a16="http://schemas.microsoft.com/office/drawing/2014/main" id="{C698FC25-CF02-35CE-4341-48D2B0F8DA0C}"/>
                  </a:ext>
                </a:extLst>
              </p:cNvPr>
              <p:cNvSpPr>
                <a:spLocks noChangeAspect="1"/>
              </p:cNvSpPr>
              <p:nvPr/>
            </p:nvSpPr>
            <p:spPr bwMode="gray">
              <a:xfrm>
                <a:off x="2858400" y="5014800"/>
                <a:ext cx="1044000" cy="1044000"/>
              </a:xfrm>
              <a:prstGeom prst="ellipse">
                <a:avLst/>
              </a:prstGeom>
              <a:solidFill>
                <a:schemeClr val="tx1"/>
              </a:solidFill>
              <a:ln w="22225">
                <a:solidFill>
                  <a:schemeClr val="accent1"/>
                </a:solidFill>
                <a:miter lim="800000"/>
                <a:headEnd/>
                <a:tailEnd/>
              </a:ln>
              <a:effectLst/>
            </p:spPr>
            <p:txBody>
              <a:bodyPr rtlCol="0" anchor="ctr"/>
              <a:lstStyle/>
              <a:p>
                <a:pPr algn="ctr"/>
                <a:endParaRPr lang="en-US" sz="1799" dirty="0">
                  <a:ea typeface="Arial Unicode MS"/>
                </a:endParaRPr>
              </a:p>
            </p:txBody>
          </p:sp>
          <p:sp>
            <p:nvSpPr>
              <p:cNvPr id="41" name="Textfeld 5" descr="Sample content">
                <a:extLst>
                  <a:ext uri="{FF2B5EF4-FFF2-40B4-BE49-F238E27FC236}">
                    <a16:creationId xmlns:a16="http://schemas.microsoft.com/office/drawing/2014/main" id="{A2333A89-6AD2-2EA2-ED99-4E7CA2A0BA93}"/>
                  </a:ext>
                </a:extLst>
              </p:cNvPr>
              <p:cNvSpPr txBox="1"/>
              <p:nvPr/>
            </p:nvSpPr>
            <p:spPr bwMode="gray">
              <a:xfrm>
                <a:off x="410400" y="5014800"/>
                <a:ext cx="2448000" cy="1044000"/>
              </a:xfrm>
              <a:prstGeom prst="rect">
                <a:avLst/>
              </a:prstGeom>
              <a:noFill/>
            </p:spPr>
            <p:txBody>
              <a:bodyPr wrap="square" lIns="0" tIns="0" rIns="143925" bIns="0" rtlCol="0" anchor="ctr" anchorCtr="0">
                <a:noAutofit/>
              </a:bodyPr>
              <a:lstStyle/>
              <a:p>
                <a:pPr algn="r">
                  <a:spcAft>
                    <a:spcPts val="300"/>
                  </a:spcAft>
                  <a:tabLst>
                    <a:tab pos="0" algn="l"/>
                  </a:tabLst>
                </a:pPr>
                <a:r>
                  <a:rPr lang="en-US" sz="1599" b="1" dirty="0">
                    <a:solidFill>
                      <a:srgbClr val="00D59F"/>
                    </a:solidFill>
                    <a:latin typeface="+mj-lt"/>
                    <a:ea typeface="Arial Unicode MS"/>
                  </a:rPr>
                  <a:t>Interoperability</a:t>
                </a:r>
              </a:p>
              <a:p>
                <a:pPr algn="r">
                  <a:spcAft>
                    <a:spcPts val="300"/>
                  </a:spcAft>
                  <a:tabLst>
                    <a:tab pos="0" algn="l"/>
                  </a:tabLst>
                </a:pPr>
                <a:r>
                  <a:rPr lang="it-IT" sz="1599" dirty="0">
                    <a:solidFill>
                      <a:schemeClr val="tx1"/>
                    </a:solidFill>
                    <a:latin typeface="+mn-lt"/>
                    <a:ea typeface="Arial Unicode MS"/>
                  </a:rPr>
                  <a:t>Efficiency across Domains</a:t>
                </a:r>
              </a:p>
            </p:txBody>
          </p:sp>
        </p:grpSp>
        <p:pic>
          <p:nvPicPr>
            <p:cNvPr id="38" name="Picture 37">
              <a:extLst>
                <a:ext uri="{FF2B5EF4-FFF2-40B4-BE49-F238E27FC236}">
                  <a16:creationId xmlns:a16="http://schemas.microsoft.com/office/drawing/2014/main" id="{8FA0AF09-6847-EF09-63A4-BA06375E0DD6}"/>
                </a:ext>
              </a:extLst>
            </p:cNvPr>
            <p:cNvPicPr>
              <a:picLocks noChangeAspect="1"/>
            </p:cNvPicPr>
            <p:nvPr/>
          </p:nvPicPr>
          <p:blipFill>
            <a:blip r:embed="rId5"/>
            <a:stretch>
              <a:fillRect/>
            </a:stretch>
          </p:blipFill>
          <p:spPr>
            <a:xfrm>
              <a:off x="2966400" y="5247215"/>
              <a:ext cx="828000" cy="609731"/>
            </a:xfrm>
            <a:prstGeom prst="rect">
              <a:avLst/>
            </a:prstGeom>
          </p:spPr>
        </p:pic>
      </p:grpSp>
      <p:grpSp>
        <p:nvGrpSpPr>
          <p:cNvPr id="42" name="Group 41">
            <a:extLst>
              <a:ext uri="{FF2B5EF4-FFF2-40B4-BE49-F238E27FC236}">
                <a16:creationId xmlns:a16="http://schemas.microsoft.com/office/drawing/2014/main" id="{6594D4AF-C3F6-371D-A715-F7F872CCCEA9}"/>
              </a:ext>
            </a:extLst>
          </p:cNvPr>
          <p:cNvGrpSpPr/>
          <p:nvPr/>
        </p:nvGrpSpPr>
        <p:grpSpPr>
          <a:xfrm>
            <a:off x="242596" y="3218400"/>
            <a:ext cx="4057431" cy="1044000"/>
            <a:chOff x="242596" y="3218400"/>
            <a:chExt cx="4057431" cy="1044000"/>
          </a:xfrm>
        </p:grpSpPr>
        <p:grpSp>
          <p:nvGrpSpPr>
            <p:cNvPr id="43" name="Group 42">
              <a:extLst>
                <a:ext uri="{FF2B5EF4-FFF2-40B4-BE49-F238E27FC236}">
                  <a16:creationId xmlns:a16="http://schemas.microsoft.com/office/drawing/2014/main" id="{15A1C067-4C1A-ABEB-7543-12916E1D6E4F}"/>
                </a:ext>
              </a:extLst>
            </p:cNvPr>
            <p:cNvGrpSpPr/>
            <p:nvPr/>
          </p:nvGrpSpPr>
          <p:grpSpPr>
            <a:xfrm>
              <a:off x="242596" y="3218400"/>
              <a:ext cx="4057431" cy="1044000"/>
              <a:chOff x="242596" y="3218400"/>
              <a:chExt cx="4057431" cy="1044000"/>
            </a:xfrm>
          </p:grpSpPr>
          <p:cxnSp>
            <p:nvCxnSpPr>
              <p:cNvPr id="45" name="Gerade Verbindung 56">
                <a:extLst>
                  <a:ext uri="{FF2B5EF4-FFF2-40B4-BE49-F238E27FC236}">
                    <a16:creationId xmlns:a16="http://schemas.microsoft.com/office/drawing/2014/main" id="{235E145B-EEDE-F3AA-1AA5-15FA200A2F17}"/>
                  </a:ext>
                  <a:ext uri="{C183D7F6-B498-43B3-948B-1728B52AA6E4}">
                    <adec:decorative xmlns:adec="http://schemas.microsoft.com/office/drawing/2017/decorative" val="1"/>
                  </a:ext>
                </a:extLst>
              </p:cNvPr>
              <p:cNvCxnSpPr>
                <a:cxnSpLocks/>
              </p:cNvCxnSpPr>
              <p:nvPr/>
            </p:nvCxnSpPr>
            <p:spPr bwMode="gray">
              <a:xfrm flipH="1">
                <a:off x="3382027" y="3731720"/>
                <a:ext cx="918000" cy="0"/>
              </a:xfrm>
              <a:prstGeom prst="line">
                <a:avLst/>
              </a:prstGeom>
              <a:noFill/>
              <a:ln w="12700" cap="flat" cmpd="sng" algn="ctr">
                <a:solidFill>
                  <a:srgbClr val="66667E"/>
                </a:solidFill>
                <a:prstDash val="solid"/>
                <a:round/>
                <a:headEnd type="oval" w="lg" len="lg"/>
                <a:tailEnd type="none" w="lg" len="lg"/>
              </a:ln>
              <a:effectLst/>
            </p:spPr>
          </p:cxnSp>
          <p:sp>
            <p:nvSpPr>
              <p:cNvPr id="46" name="Ellipse 43" descr="Sample image">
                <a:extLst>
                  <a:ext uri="{FF2B5EF4-FFF2-40B4-BE49-F238E27FC236}">
                    <a16:creationId xmlns:a16="http://schemas.microsoft.com/office/drawing/2014/main" id="{375F0267-C54B-B7A7-EC70-A221CB376FA8}"/>
                  </a:ext>
                </a:extLst>
              </p:cNvPr>
              <p:cNvSpPr>
                <a:spLocks noChangeAspect="1"/>
              </p:cNvSpPr>
              <p:nvPr/>
            </p:nvSpPr>
            <p:spPr bwMode="gray">
              <a:xfrm>
                <a:off x="2210400" y="3218400"/>
                <a:ext cx="1044000" cy="1044000"/>
              </a:xfrm>
              <a:prstGeom prst="ellipse">
                <a:avLst/>
              </a:prstGeom>
              <a:solidFill>
                <a:schemeClr val="tx1"/>
              </a:solidFill>
              <a:ln w="22225">
                <a:solidFill>
                  <a:schemeClr val="accent1"/>
                </a:solidFill>
                <a:miter lim="800000"/>
                <a:headEnd/>
                <a:tailEnd/>
              </a:ln>
              <a:effectLst/>
            </p:spPr>
            <p:txBody>
              <a:bodyPr rtlCol="0" anchor="ctr"/>
              <a:lstStyle/>
              <a:p>
                <a:pPr algn="ctr"/>
                <a:endParaRPr lang="en-US" sz="1799" dirty="0">
                  <a:ea typeface="Arial Unicode MS"/>
                </a:endParaRPr>
              </a:p>
            </p:txBody>
          </p:sp>
          <p:sp>
            <p:nvSpPr>
              <p:cNvPr id="47" name="Textfeld 4" descr="Sample content">
                <a:extLst>
                  <a:ext uri="{FF2B5EF4-FFF2-40B4-BE49-F238E27FC236}">
                    <a16:creationId xmlns:a16="http://schemas.microsoft.com/office/drawing/2014/main" id="{62A44452-D584-54DD-0AE8-6DE65B0971E2}"/>
                  </a:ext>
                </a:extLst>
              </p:cNvPr>
              <p:cNvSpPr txBox="1"/>
              <p:nvPr/>
            </p:nvSpPr>
            <p:spPr bwMode="gray">
              <a:xfrm>
                <a:off x="242596" y="3218400"/>
                <a:ext cx="1967804" cy="1044000"/>
              </a:xfrm>
              <a:prstGeom prst="rect">
                <a:avLst/>
              </a:prstGeom>
              <a:noFill/>
            </p:spPr>
            <p:txBody>
              <a:bodyPr wrap="square" lIns="0" tIns="0" rIns="143925" bIns="0" rtlCol="0" anchor="ctr" anchorCtr="0">
                <a:noAutofit/>
              </a:bodyPr>
              <a:lstStyle/>
              <a:p>
                <a:pPr algn="r">
                  <a:spcAft>
                    <a:spcPts val="300"/>
                  </a:spcAft>
                  <a:tabLst>
                    <a:tab pos="0" algn="l"/>
                  </a:tabLst>
                </a:pPr>
                <a:r>
                  <a:rPr lang="en-US" sz="1599" b="1" dirty="0">
                    <a:solidFill>
                      <a:srgbClr val="00D59F"/>
                    </a:solidFill>
                    <a:latin typeface="+mj-lt"/>
                    <a:ea typeface="Arial Unicode MS"/>
                  </a:rPr>
                  <a:t>Smart Regression</a:t>
                </a:r>
              </a:p>
              <a:p>
                <a:pPr algn="r">
                  <a:spcAft>
                    <a:spcPts val="300"/>
                  </a:spcAft>
                  <a:tabLst>
                    <a:tab pos="0" algn="l"/>
                  </a:tabLst>
                </a:pPr>
                <a:r>
                  <a:rPr lang="it-IT" sz="1599" dirty="0">
                    <a:solidFill>
                      <a:schemeClr val="tx1"/>
                    </a:solidFill>
                    <a:latin typeface="+mn-lt"/>
                    <a:ea typeface="Arial Unicode MS"/>
                  </a:rPr>
                  <a:t>AI/ML Assisted Regression </a:t>
                </a:r>
                <a:r>
                  <a:rPr lang="en-GB" sz="1599" dirty="0">
                    <a:solidFill>
                      <a:schemeClr val="tx1"/>
                    </a:solidFill>
                    <a:latin typeface="+mn-lt"/>
                    <a:ea typeface="Arial Unicode MS"/>
                  </a:rPr>
                  <a:t>Optimization</a:t>
                </a:r>
                <a:endParaRPr lang="en-US" sz="1599" dirty="0">
                  <a:solidFill>
                    <a:schemeClr val="tx1"/>
                  </a:solidFill>
                  <a:latin typeface="+mn-lt"/>
                  <a:ea typeface="Arial Unicode MS"/>
                </a:endParaRPr>
              </a:p>
            </p:txBody>
          </p:sp>
        </p:grpSp>
        <p:pic>
          <p:nvPicPr>
            <p:cNvPr id="44" name="Picture 43">
              <a:extLst>
                <a:ext uri="{FF2B5EF4-FFF2-40B4-BE49-F238E27FC236}">
                  <a16:creationId xmlns:a16="http://schemas.microsoft.com/office/drawing/2014/main" id="{7CD3CB70-0D87-4995-B22F-4EDDF08B0B83}"/>
                </a:ext>
              </a:extLst>
            </p:cNvPr>
            <p:cNvPicPr>
              <a:picLocks noChangeAspect="1"/>
            </p:cNvPicPr>
            <p:nvPr/>
          </p:nvPicPr>
          <p:blipFill>
            <a:blip r:embed="rId6"/>
            <a:stretch>
              <a:fillRect/>
            </a:stretch>
          </p:blipFill>
          <p:spPr>
            <a:xfrm>
              <a:off x="2324025" y="3317938"/>
              <a:ext cx="823361" cy="823361"/>
            </a:xfrm>
            <a:prstGeom prst="rect">
              <a:avLst/>
            </a:prstGeom>
          </p:spPr>
        </p:pic>
      </p:grpSp>
      <p:grpSp>
        <p:nvGrpSpPr>
          <p:cNvPr id="48" name="Group 47">
            <a:extLst>
              <a:ext uri="{FF2B5EF4-FFF2-40B4-BE49-F238E27FC236}">
                <a16:creationId xmlns:a16="http://schemas.microsoft.com/office/drawing/2014/main" id="{53BABECF-E6AC-492D-45F9-6F89949B8511}"/>
              </a:ext>
            </a:extLst>
          </p:cNvPr>
          <p:cNvGrpSpPr/>
          <p:nvPr/>
        </p:nvGrpSpPr>
        <p:grpSpPr>
          <a:xfrm>
            <a:off x="63062" y="1522800"/>
            <a:ext cx="4756961" cy="1044000"/>
            <a:chOff x="63062" y="1522800"/>
            <a:chExt cx="4756961" cy="1044000"/>
          </a:xfrm>
        </p:grpSpPr>
        <p:grpSp>
          <p:nvGrpSpPr>
            <p:cNvPr id="49" name="Group 48">
              <a:extLst>
                <a:ext uri="{FF2B5EF4-FFF2-40B4-BE49-F238E27FC236}">
                  <a16:creationId xmlns:a16="http://schemas.microsoft.com/office/drawing/2014/main" id="{F57749D1-DA8B-FBC1-F038-E12654D345D3}"/>
                </a:ext>
              </a:extLst>
            </p:cNvPr>
            <p:cNvGrpSpPr/>
            <p:nvPr/>
          </p:nvGrpSpPr>
          <p:grpSpPr>
            <a:xfrm>
              <a:off x="63062" y="1522800"/>
              <a:ext cx="4756961" cy="1044000"/>
              <a:chOff x="63062" y="1522800"/>
              <a:chExt cx="4756961" cy="1044000"/>
            </a:xfrm>
          </p:grpSpPr>
          <p:sp>
            <p:nvSpPr>
              <p:cNvPr id="51" name="Freihandform 50">
                <a:extLst>
                  <a:ext uri="{FF2B5EF4-FFF2-40B4-BE49-F238E27FC236}">
                    <a16:creationId xmlns:a16="http://schemas.microsoft.com/office/drawing/2014/main" id="{3E0476C0-1EC9-97D0-C4A4-CC8CC9BE657F}"/>
                  </a:ext>
                  <a:ext uri="{C183D7F6-B498-43B3-948B-1728B52AA6E4}">
                    <adec:decorative xmlns:adec="http://schemas.microsoft.com/office/drawing/2017/decorative" val="1"/>
                  </a:ext>
                </a:extLst>
              </p:cNvPr>
              <p:cNvSpPr>
                <a:spLocks noChangeAspect="1"/>
              </p:cNvSpPr>
              <p:nvPr/>
            </p:nvSpPr>
            <p:spPr bwMode="gray">
              <a:xfrm>
                <a:off x="4010023" y="2062800"/>
                <a:ext cx="810000" cy="446933"/>
              </a:xfrm>
              <a:custGeom>
                <a:avLst/>
                <a:gdLst>
                  <a:gd name="connsiteX0" fmla="*/ 1716505 w 1716505"/>
                  <a:gd name="connsiteY0" fmla="*/ 1002631 h 1002631"/>
                  <a:gd name="connsiteX1" fmla="*/ 713874 w 1716505"/>
                  <a:gd name="connsiteY1" fmla="*/ 0 h 1002631"/>
                  <a:gd name="connsiteX2" fmla="*/ 0 w 1716505"/>
                  <a:gd name="connsiteY2" fmla="*/ 0 h 1002631"/>
                  <a:gd name="connsiteX0" fmla="*/ 1716505 w 1716505"/>
                  <a:gd name="connsiteY0" fmla="*/ 1002631 h 1002631"/>
                  <a:gd name="connsiteX1" fmla="*/ 1034716 w 1716505"/>
                  <a:gd name="connsiteY1" fmla="*/ 320842 h 1002631"/>
                  <a:gd name="connsiteX2" fmla="*/ 713874 w 1716505"/>
                  <a:gd name="connsiteY2" fmla="*/ 0 h 1002631"/>
                  <a:gd name="connsiteX3" fmla="*/ 0 w 1716505"/>
                  <a:gd name="connsiteY3" fmla="*/ 0 h 1002631"/>
                  <a:gd name="connsiteX0" fmla="*/ 1034716 w 1034716"/>
                  <a:gd name="connsiteY0" fmla="*/ 320842 h 320842"/>
                  <a:gd name="connsiteX1" fmla="*/ 713874 w 1034716"/>
                  <a:gd name="connsiteY1" fmla="*/ 0 h 320842"/>
                  <a:gd name="connsiteX2" fmla="*/ 0 w 1034716"/>
                  <a:gd name="connsiteY2" fmla="*/ 0 h 320842"/>
                  <a:gd name="connsiteX0" fmla="*/ 1034716 w 1034716"/>
                  <a:gd name="connsiteY0" fmla="*/ 320842 h 320842"/>
                  <a:gd name="connsiteX1" fmla="*/ 713874 w 1034716"/>
                  <a:gd name="connsiteY1" fmla="*/ 0 h 320842"/>
                  <a:gd name="connsiteX2" fmla="*/ 393032 w 1034716"/>
                  <a:gd name="connsiteY2" fmla="*/ 0 h 320842"/>
                  <a:gd name="connsiteX3" fmla="*/ 0 w 1034716"/>
                  <a:gd name="connsiteY3" fmla="*/ 0 h 320842"/>
                  <a:gd name="connsiteX0" fmla="*/ 641684 w 641684"/>
                  <a:gd name="connsiteY0" fmla="*/ 320842 h 320842"/>
                  <a:gd name="connsiteX1" fmla="*/ 320842 w 641684"/>
                  <a:gd name="connsiteY1" fmla="*/ 0 h 320842"/>
                  <a:gd name="connsiteX2" fmla="*/ 0 w 641684"/>
                  <a:gd name="connsiteY2" fmla="*/ 0 h 320842"/>
                </a:gdLst>
                <a:ahLst/>
                <a:cxnLst>
                  <a:cxn ang="0">
                    <a:pos x="connsiteX0" y="connsiteY0"/>
                  </a:cxn>
                  <a:cxn ang="0">
                    <a:pos x="connsiteX1" y="connsiteY1"/>
                  </a:cxn>
                  <a:cxn ang="0">
                    <a:pos x="connsiteX2" y="connsiteY2"/>
                  </a:cxn>
                </a:cxnLst>
                <a:rect l="l" t="t" r="r" b="b"/>
                <a:pathLst>
                  <a:path w="641684" h="320842">
                    <a:moveTo>
                      <a:pt x="641684" y="320842"/>
                    </a:moveTo>
                    <a:lnTo>
                      <a:pt x="320842" y="0"/>
                    </a:lnTo>
                    <a:lnTo>
                      <a:pt x="0" y="0"/>
                    </a:lnTo>
                  </a:path>
                </a:pathLst>
              </a:custGeom>
              <a:noFill/>
              <a:ln w="12700" cap="flat" cmpd="sng" algn="ctr">
                <a:solidFill>
                  <a:srgbClr val="66667E"/>
                </a:solidFill>
                <a:prstDash val="solid"/>
                <a:round/>
                <a:headEnd type="oval" w="lg" len="lg"/>
                <a:tailEnd type="none" w="lg" len="lg"/>
              </a:ln>
              <a:effectLst/>
            </p:spPr>
            <p:txBody>
              <a:bodyPr rtlCol="0" anchor="ctr"/>
              <a:lstStyle/>
              <a:p>
                <a:pPr algn="ctr"/>
                <a:endParaRPr lang="en-US" sz="1799" dirty="0">
                  <a:ea typeface="Arial Unicode MS"/>
                </a:endParaRPr>
              </a:p>
            </p:txBody>
          </p:sp>
          <p:sp>
            <p:nvSpPr>
              <p:cNvPr id="52" name="Ellipse 43" descr="Sample image">
                <a:extLst>
                  <a:ext uri="{FF2B5EF4-FFF2-40B4-BE49-F238E27FC236}">
                    <a16:creationId xmlns:a16="http://schemas.microsoft.com/office/drawing/2014/main" id="{DFDC0209-597D-F7BD-8338-CC143547832A}"/>
                  </a:ext>
                </a:extLst>
              </p:cNvPr>
              <p:cNvSpPr>
                <a:spLocks noChangeAspect="1"/>
              </p:cNvSpPr>
              <p:nvPr/>
            </p:nvSpPr>
            <p:spPr bwMode="gray">
              <a:xfrm>
                <a:off x="2858400" y="1522800"/>
                <a:ext cx="1044000" cy="1044000"/>
              </a:xfrm>
              <a:prstGeom prst="ellipse">
                <a:avLst/>
              </a:prstGeom>
              <a:solidFill>
                <a:schemeClr val="tx1"/>
              </a:solidFill>
              <a:ln w="22225">
                <a:solidFill>
                  <a:schemeClr val="accent1"/>
                </a:solidFill>
                <a:miter lim="800000"/>
                <a:headEnd/>
                <a:tailEnd/>
              </a:ln>
              <a:effectLst/>
            </p:spPr>
            <p:txBody>
              <a:bodyPr rtlCol="0" anchor="ctr"/>
              <a:lstStyle/>
              <a:p>
                <a:pPr algn="ctr"/>
                <a:endParaRPr lang="en-US" sz="1799" dirty="0">
                  <a:ea typeface="Arial Unicode MS"/>
                </a:endParaRPr>
              </a:p>
            </p:txBody>
          </p:sp>
          <p:sp>
            <p:nvSpPr>
              <p:cNvPr id="53" name="Textfeld 51" descr="Sample content">
                <a:extLst>
                  <a:ext uri="{FF2B5EF4-FFF2-40B4-BE49-F238E27FC236}">
                    <a16:creationId xmlns:a16="http://schemas.microsoft.com/office/drawing/2014/main" id="{F2D4E26D-8BFD-1CDD-C6BC-A4FEDFDA5DDB}"/>
                  </a:ext>
                </a:extLst>
              </p:cNvPr>
              <p:cNvSpPr txBox="1"/>
              <p:nvPr/>
            </p:nvSpPr>
            <p:spPr bwMode="gray">
              <a:xfrm>
                <a:off x="63062" y="1522800"/>
                <a:ext cx="2795338" cy="1044000"/>
              </a:xfrm>
              <a:prstGeom prst="rect">
                <a:avLst/>
              </a:prstGeom>
              <a:noFill/>
            </p:spPr>
            <p:txBody>
              <a:bodyPr wrap="square" lIns="0" tIns="0" rIns="143925" bIns="0" rtlCol="0" anchor="ctr" anchorCtr="0">
                <a:noAutofit/>
              </a:bodyPr>
              <a:lstStyle/>
              <a:p>
                <a:pPr algn="r">
                  <a:spcAft>
                    <a:spcPts val="300"/>
                  </a:spcAft>
                  <a:tabLst>
                    <a:tab pos="0" algn="l"/>
                  </a:tabLst>
                </a:pPr>
                <a:r>
                  <a:rPr lang="en-US" sz="1599" b="1" dirty="0">
                    <a:solidFill>
                      <a:srgbClr val="00D59F"/>
                    </a:solidFill>
                    <a:latin typeface="+mj-lt"/>
                    <a:ea typeface="Arial Unicode MS"/>
                  </a:rPr>
                  <a:t>Smart Debug</a:t>
                </a:r>
              </a:p>
              <a:p>
                <a:pPr algn="r">
                  <a:spcAft>
                    <a:spcPts val="300"/>
                  </a:spcAft>
                  <a:tabLst>
                    <a:tab pos="0" algn="l"/>
                  </a:tabLst>
                </a:pPr>
                <a:r>
                  <a:rPr lang="it-IT" sz="1599" dirty="0">
                    <a:solidFill>
                      <a:schemeClr val="tx1"/>
                    </a:solidFill>
                    <a:latin typeface="+mn-lt"/>
                    <a:ea typeface="Arial Unicode MS"/>
                  </a:rPr>
                  <a:t>AI/ML Assisted</a:t>
                </a:r>
              </a:p>
              <a:p>
                <a:pPr algn="r">
                  <a:spcAft>
                    <a:spcPts val="300"/>
                  </a:spcAft>
                  <a:tabLst>
                    <a:tab pos="0" algn="l"/>
                  </a:tabLst>
                </a:pPr>
                <a:r>
                  <a:rPr lang="it-IT" sz="1599" dirty="0">
                    <a:solidFill>
                      <a:schemeClr val="tx1"/>
                    </a:solidFill>
                    <a:latin typeface="+mn-lt"/>
                    <a:ea typeface="Arial Unicode MS"/>
                  </a:rPr>
                  <a:t>Root Cause Analysis</a:t>
                </a:r>
              </a:p>
            </p:txBody>
          </p:sp>
        </p:grpSp>
        <p:pic>
          <p:nvPicPr>
            <p:cNvPr id="50" name="Picture 49">
              <a:extLst>
                <a:ext uri="{FF2B5EF4-FFF2-40B4-BE49-F238E27FC236}">
                  <a16:creationId xmlns:a16="http://schemas.microsoft.com/office/drawing/2014/main" id="{24F72879-66F2-491B-1153-3ED32A4F505C}"/>
                </a:ext>
              </a:extLst>
            </p:cNvPr>
            <p:cNvPicPr>
              <a:picLocks noChangeAspect="1"/>
            </p:cNvPicPr>
            <p:nvPr/>
          </p:nvPicPr>
          <p:blipFill>
            <a:blip r:embed="rId6"/>
            <a:stretch>
              <a:fillRect/>
            </a:stretch>
          </p:blipFill>
          <p:spPr>
            <a:xfrm>
              <a:off x="2966023" y="1633119"/>
              <a:ext cx="823361" cy="823361"/>
            </a:xfrm>
            <a:prstGeom prst="rect">
              <a:avLst/>
            </a:prstGeom>
          </p:spPr>
        </p:pic>
      </p:grpSp>
      <p:grpSp>
        <p:nvGrpSpPr>
          <p:cNvPr id="54" name="Group 53">
            <a:extLst>
              <a:ext uri="{FF2B5EF4-FFF2-40B4-BE49-F238E27FC236}">
                <a16:creationId xmlns:a16="http://schemas.microsoft.com/office/drawing/2014/main" id="{9B59701D-2160-BD92-5A0D-70436D64D4F7}"/>
              </a:ext>
            </a:extLst>
          </p:cNvPr>
          <p:cNvGrpSpPr/>
          <p:nvPr/>
        </p:nvGrpSpPr>
        <p:grpSpPr>
          <a:xfrm>
            <a:off x="7353979" y="5014800"/>
            <a:ext cx="4433602" cy="1044000"/>
            <a:chOff x="7353979" y="5014800"/>
            <a:chExt cx="4433602" cy="1044000"/>
          </a:xfrm>
        </p:grpSpPr>
        <p:grpSp>
          <p:nvGrpSpPr>
            <p:cNvPr id="55" name="Group 54">
              <a:extLst>
                <a:ext uri="{FF2B5EF4-FFF2-40B4-BE49-F238E27FC236}">
                  <a16:creationId xmlns:a16="http://schemas.microsoft.com/office/drawing/2014/main" id="{0602B3F3-97A5-9D61-9D98-62A2666A25D9}"/>
                </a:ext>
              </a:extLst>
            </p:cNvPr>
            <p:cNvGrpSpPr/>
            <p:nvPr/>
          </p:nvGrpSpPr>
          <p:grpSpPr>
            <a:xfrm>
              <a:off x="7353979" y="5014800"/>
              <a:ext cx="4433602" cy="1044000"/>
              <a:chOff x="7353979" y="5014800"/>
              <a:chExt cx="4433602" cy="1044000"/>
            </a:xfrm>
          </p:grpSpPr>
          <p:sp>
            <p:nvSpPr>
              <p:cNvPr id="57" name="Freihandform 54">
                <a:extLst>
                  <a:ext uri="{FF2B5EF4-FFF2-40B4-BE49-F238E27FC236}">
                    <a16:creationId xmlns:a16="http://schemas.microsoft.com/office/drawing/2014/main" id="{5F0E3A76-9CEF-AC29-03AD-D5B60163EB00}"/>
                  </a:ext>
                  <a:ext uri="{C183D7F6-B498-43B3-948B-1728B52AA6E4}">
                    <adec:decorative xmlns:adec="http://schemas.microsoft.com/office/drawing/2017/decorative" val="1"/>
                  </a:ext>
                </a:extLst>
              </p:cNvPr>
              <p:cNvSpPr>
                <a:spLocks noChangeAspect="1"/>
              </p:cNvSpPr>
              <p:nvPr/>
            </p:nvSpPr>
            <p:spPr bwMode="gray">
              <a:xfrm flipH="1" flipV="1">
                <a:off x="7353979" y="5091120"/>
                <a:ext cx="828000" cy="463680"/>
              </a:xfrm>
              <a:custGeom>
                <a:avLst/>
                <a:gdLst>
                  <a:gd name="connsiteX0" fmla="*/ 1716505 w 1716505"/>
                  <a:gd name="connsiteY0" fmla="*/ 1002631 h 1002631"/>
                  <a:gd name="connsiteX1" fmla="*/ 713874 w 1716505"/>
                  <a:gd name="connsiteY1" fmla="*/ 0 h 1002631"/>
                  <a:gd name="connsiteX2" fmla="*/ 0 w 1716505"/>
                  <a:gd name="connsiteY2" fmla="*/ 0 h 1002631"/>
                  <a:gd name="connsiteX0" fmla="*/ 1716505 w 1716505"/>
                  <a:gd name="connsiteY0" fmla="*/ 1002631 h 1002631"/>
                  <a:gd name="connsiteX1" fmla="*/ 1034716 w 1716505"/>
                  <a:gd name="connsiteY1" fmla="*/ 320842 h 1002631"/>
                  <a:gd name="connsiteX2" fmla="*/ 713874 w 1716505"/>
                  <a:gd name="connsiteY2" fmla="*/ 0 h 1002631"/>
                  <a:gd name="connsiteX3" fmla="*/ 0 w 1716505"/>
                  <a:gd name="connsiteY3" fmla="*/ 0 h 1002631"/>
                  <a:gd name="connsiteX0" fmla="*/ 1034716 w 1034716"/>
                  <a:gd name="connsiteY0" fmla="*/ 320842 h 320842"/>
                  <a:gd name="connsiteX1" fmla="*/ 713874 w 1034716"/>
                  <a:gd name="connsiteY1" fmla="*/ 0 h 320842"/>
                  <a:gd name="connsiteX2" fmla="*/ 0 w 1034716"/>
                  <a:gd name="connsiteY2" fmla="*/ 0 h 320842"/>
                  <a:gd name="connsiteX0" fmla="*/ 1034716 w 1034716"/>
                  <a:gd name="connsiteY0" fmla="*/ 320842 h 320842"/>
                  <a:gd name="connsiteX1" fmla="*/ 713874 w 1034716"/>
                  <a:gd name="connsiteY1" fmla="*/ 0 h 320842"/>
                  <a:gd name="connsiteX2" fmla="*/ 393032 w 1034716"/>
                  <a:gd name="connsiteY2" fmla="*/ 0 h 320842"/>
                  <a:gd name="connsiteX3" fmla="*/ 0 w 1034716"/>
                  <a:gd name="connsiteY3" fmla="*/ 0 h 320842"/>
                  <a:gd name="connsiteX0" fmla="*/ 641684 w 641684"/>
                  <a:gd name="connsiteY0" fmla="*/ 320842 h 320842"/>
                  <a:gd name="connsiteX1" fmla="*/ 320842 w 641684"/>
                  <a:gd name="connsiteY1" fmla="*/ 0 h 320842"/>
                  <a:gd name="connsiteX2" fmla="*/ 0 w 641684"/>
                  <a:gd name="connsiteY2" fmla="*/ 0 h 320842"/>
                </a:gdLst>
                <a:ahLst/>
                <a:cxnLst>
                  <a:cxn ang="0">
                    <a:pos x="connsiteX0" y="connsiteY0"/>
                  </a:cxn>
                  <a:cxn ang="0">
                    <a:pos x="connsiteX1" y="connsiteY1"/>
                  </a:cxn>
                  <a:cxn ang="0">
                    <a:pos x="connsiteX2" y="connsiteY2"/>
                  </a:cxn>
                </a:cxnLst>
                <a:rect l="l" t="t" r="r" b="b"/>
                <a:pathLst>
                  <a:path w="641684" h="320842">
                    <a:moveTo>
                      <a:pt x="641684" y="320842"/>
                    </a:moveTo>
                    <a:lnTo>
                      <a:pt x="320842" y="0"/>
                    </a:lnTo>
                    <a:lnTo>
                      <a:pt x="0" y="0"/>
                    </a:lnTo>
                  </a:path>
                </a:pathLst>
              </a:custGeom>
              <a:noFill/>
              <a:ln w="12700" cap="flat" cmpd="sng" algn="ctr">
                <a:solidFill>
                  <a:srgbClr val="66667E"/>
                </a:solidFill>
                <a:prstDash val="solid"/>
                <a:round/>
                <a:headEnd type="oval" w="lg" len="lg"/>
                <a:tailEnd type="none" w="lg" len="lg"/>
              </a:ln>
              <a:effectLst/>
            </p:spPr>
            <p:txBody>
              <a:bodyPr rtlCol="0" anchor="ctr"/>
              <a:lstStyle/>
              <a:p>
                <a:pPr algn="ctr"/>
                <a:endParaRPr lang="en-US" sz="1799" dirty="0">
                  <a:ea typeface="Arial Unicode MS"/>
                </a:endParaRPr>
              </a:p>
            </p:txBody>
          </p:sp>
          <p:sp>
            <p:nvSpPr>
              <p:cNvPr id="58" name="Ellipse 43" descr="Sample image">
                <a:extLst>
                  <a:ext uri="{FF2B5EF4-FFF2-40B4-BE49-F238E27FC236}">
                    <a16:creationId xmlns:a16="http://schemas.microsoft.com/office/drawing/2014/main" id="{8218C600-C9F7-DE19-2781-03B067F9F9FD}"/>
                  </a:ext>
                </a:extLst>
              </p:cNvPr>
              <p:cNvSpPr>
                <a:spLocks noChangeAspect="1"/>
              </p:cNvSpPr>
              <p:nvPr/>
            </p:nvSpPr>
            <p:spPr bwMode="gray">
              <a:xfrm>
                <a:off x="8294400" y="5014800"/>
                <a:ext cx="1044000" cy="1044000"/>
              </a:xfrm>
              <a:prstGeom prst="ellipse">
                <a:avLst/>
              </a:prstGeom>
              <a:solidFill>
                <a:schemeClr val="tx1"/>
              </a:solidFill>
              <a:ln w="22225">
                <a:solidFill>
                  <a:schemeClr val="accent1"/>
                </a:solidFill>
                <a:miter lim="800000"/>
                <a:headEnd/>
                <a:tailEnd/>
              </a:ln>
              <a:effectLst/>
            </p:spPr>
            <p:txBody>
              <a:bodyPr rtlCol="0" anchor="ctr"/>
              <a:lstStyle/>
              <a:p>
                <a:pPr algn="ctr"/>
                <a:endParaRPr lang="en-US" sz="1799" dirty="0">
                  <a:ea typeface="Arial Unicode MS"/>
                </a:endParaRPr>
              </a:p>
            </p:txBody>
          </p:sp>
          <p:sp>
            <p:nvSpPr>
              <p:cNvPr id="59" name="Textfeld 6" descr="Sample content">
                <a:extLst>
                  <a:ext uri="{FF2B5EF4-FFF2-40B4-BE49-F238E27FC236}">
                    <a16:creationId xmlns:a16="http://schemas.microsoft.com/office/drawing/2014/main" id="{83AEFD66-6012-3CE5-5BE0-53E5554FF75D}"/>
                  </a:ext>
                </a:extLst>
              </p:cNvPr>
              <p:cNvSpPr txBox="1"/>
              <p:nvPr/>
            </p:nvSpPr>
            <p:spPr bwMode="gray">
              <a:xfrm>
                <a:off x="9339581" y="5014800"/>
                <a:ext cx="2448000" cy="1044000"/>
              </a:xfrm>
              <a:prstGeom prst="rect">
                <a:avLst/>
              </a:prstGeom>
              <a:noFill/>
            </p:spPr>
            <p:txBody>
              <a:bodyPr wrap="square" lIns="143925" tIns="0" rIns="0" bIns="0" rtlCol="0" anchor="ctr">
                <a:noAutofit/>
              </a:bodyPr>
              <a:lstStyle/>
              <a:p>
                <a:pPr>
                  <a:spcAft>
                    <a:spcPts val="300"/>
                  </a:spcAft>
                  <a:tabLst>
                    <a:tab pos="0" algn="l"/>
                  </a:tabLst>
                </a:pPr>
                <a:r>
                  <a:rPr lang="en-US" sz="1599" b="1" dirty="0">
                    <a:solidFill>
                      <a:srgbClr val="00D59F"/>
                    </a:solidFill>
                    <a:latin typeface="+mj-lt"/>
                    <a:ea typeface="Arial Unicode MS"/>
                  </a:rPr>
                  <a:t>Rules Based Triage</a:t>
                </a:r>
              </a:p>
              <a:p>
                <a:pPr>
                  <a:spcAft>
                    <a:spcPts val="300"/>
                  </a:spcAft>
                  <a:tabLst>
                    <a:tab pos="0" algn="l"/>
                  </a:tabLst>
                </a:pPr>
                <a:r>
                  <a:rPr lang="en-US" sz="1599" dirty="0">
                    <a:solidFill>
                      <a:schemeClr val="tx1"/>
                    </a:solidFill>
                    <a:latin typeface="+mn-lt"/>
                    <a:ea typeface="Arial Unicode MS"/>
                  </a:rPr>
                  <a:t>Automated Failure Analysis</a:t>
                </a:r>
              </a:p>
            </p:txBody>
          </p:sp>
        </p:grpSp>
        <p:pic>
          <p:nvPicPr>
            <p:cNvPr id="56" name="Picture 55">
              <a:extLst>
                <a:ext uri="{FF2B5EF4-FFF2-40B4-BE49-F238E27FC236}">
                  <a16:creationId xmlns:a16="http://schemas.microsoft.com/office/drawing/2014/main" id="{C5CF26C2-058C-07BD-B08C-6FADBEFDEE4D}"/>
                </a:ext>
              </a:extLst>
            </p:cNvPr>
            <p:cNvPicPr>
              <a:picLocks noChangeAspect="1"/>
            </p:cNvPicPr>
            <p:nvPr/>
          </p:nvPicPr>
          <p:blipFill>
            <a:blip r:embed="rId7"/>
            <a:stretch>
              <a:fillRect/>
            </a:stretch>
          </p:blipFill>
          <p:spPr>
            <a:xfrm>
              <a:off x="8449297" y="5163368"/>
              <a:ext cx="746864" cy="746864"/>
            </a:xfrm>
            <a:prstGeom prst="rect">
              <a:avLst/>
            </a:prstGeom>
          </p:spPr>
        </p:pic>
      </p:grpSp>
    </p:spTree>
    <p:extLst>
      <p:ext uri="{BB962C8B-B14F-4D97-AF65-F5344CB8AC3E}">
        <p14:creationId xmlns:p14="http://schemas.microsoft.com/office/powerpoint/2010/main" val="222354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wipe(left)">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right)">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right)">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right)">
                                      <p:cBhvr>
                                        <p:cTn id="3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0785C-3226-A8F0-6894-1AC6917B1F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FF44A0-A888-AE68-F702-3F8D130398C7}"/>
              </a:ext>
            </a:extLst>
          </p:cNvPr>
          <p:cNvSpPr>
            <a:spLocks noGrp="1"/>
          </p:cNvSpPr>
          <p:nvPr>
            <p:ph type="title"/>
          </p:nvPr>
        </p:nvSpPr>
        <p:spPr/>
        <p:txBody>
          <a:bodyPr/>
          <a:lstStyle/>
          <a:p>
            <a:r>
              <a:rPr lang="en-US" dirty="0"/>
              <a:t>Verification IQ Regression Navigator</a:t>
            </a:r>
            <a:br>
              <a:rPr lang="en-US" noProof="0" dirty="0"/>
            </a:br>
            <a:r>
              <a:rPr lang="it-IT" b="0" noProof="0" dirty="0"/>
              <a:t>Accelerating Turn-around Times &amp; Efficent Resource Management</a:t>
            </a:r>
            <a:endParaRPr lang="en-GB" dirty="0"/>
          </a:p>
        </p:txBody>
      </p:sp>
      <p:sp>
        <p:nvSpPr>
          <p:cNvPr id="5" name="Footer Placeholder 4">
            <a:extLst>
              <a:ext uri="{FF2B5EF4-FFF2-40B4-BE49-F238E27FC236}">
                <a16:creationId xmlns:a16="http://schemas.microsoft.com/office/drawing/2014/main" id="{30B404AA-A9D3-D0EF-519C-65F7B4E7F5D6}"/>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83263140-0E49-D5D4-0A21-22F3F4446EBA}"/>
              </a:ext>
            </a:extLst>
          </p:cNvPr>
          <p:cNvSpPr>
            <a:spLocks noGrp="1"/>
          </p:cNvSpPr>
          <p:nvPr>
            <p:ph type="sldNum" sz="quarter" idx="11"/>
          </p:nvPr>
        </p:nvSpPr>
        <p:spPr/>
        <p:txBody>
          <a:bodyPr/>
          <a:lstStyle/>
          <a:p>
            <a:r>
              <a:rPr lang="en-US"/>
              <a:t> Page </a:t>
            </a:r>
            <a:fld id="{15EBE321-CBB1-4E91-BD14-37C8D44326FB}" type="slidenum">
              <a:rPr lang="en-US" smtClean="0"/>
              <a:pPr/>
              <a:t>19</a:t>
            </a:fld>
            <a:endParaRPr lang="en-US" dirty="0"/>
          </a:p>
        </p:txBody>
      </p:sp>
      <p:pic>
        <p:nvPicPr>
          <p:cNvPr id="8" name="Picture 7">
            <a:extLst>
              <a:ext uri="{FF2B5EF4-FFF2-40B4-BE49-F238E27FC236}">
                <a16:creationId xmlns:a16="http://schemas.microsoft.com/office/drawing/2014/main" id="{F6D27DCA-0708-6149-A81E-882A58839851}"/>
              </a:ext>
            </a:extLst>
          </p:cNvPr>
          <p:cNvPicPr>
            <a:picLocks noChangeAspect="1"/>
          </p:cNvPicPr>
          <p:nvPr/>
        </p:nvPicPr>
        <p:blipFill>
          <a:blip r:embed="rId2"/>
          <a:stretch>
            <a:fillRect/>
          </a:stretch>
        </p:blipFill>
        <p:spPr>
          <a:xfrm>
            <a:off x="255153" y="1346564"/>
            <a:ext cx="5120640" cy="2880360"/>
          </a:xfrm>
          <a:prstGeom prst="rect">
            <a:avLst/>
          </a:prstGeom>
          <a:ln>
            <a:solidFill>
              <a:schemeClr val="bg1"/>
            </a:solidFill>
          </a:ln>
        </p:spPr>
      </p:pic>
      <p:sp>
        <p:nvSpPr>
          <p:cNvPr id="9" name="Rectangle 8">
            <a:extLst>
              <a:ext uri="{FF2B5EF4-FFF2-40B4-BE49-F238E27FC236}">
                <a16:creationId xmlns:a16="http://schemas.microsoft.com/office/drawing/2014/main" id="{7E17AE0D-3628-AF1C-22B9-76D0CC3C8EE9}"/>
              </a:ext>
            </a:extLst>
          </p:cNvPr>
          <p:cNvSpPr/>
          <p:nvPr/>
        </p:nvSpPr>
        <p:spPr>
          <a:xfrm>
            <a:off x="1273825" y="2776363"/>
            <a:ext cx="3981450" cy="1358482"/>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p>
        </p:txBody>
      </p:sp>
      <p:grpSp>
        <p:nvGrpSpPr>
          <p:cNvPr id="10" name="Group 9">
            <a:extLst>
              <a:ext uri="{FF2B5EF4-FFF2-40B4-BE49-F238E27FC236}">
                <a16:creationId xmlns:a16="http://schemas.microsoft.com/office/drawing/2014/main" id="{E58BE552-4908-7035-880F-36D43E804835}"/>
              </a:ext>
            </a:extLst>
          </p:cNvPr>
          <p:cNvGrpSpPr/>
          <p:nvPr/>
        </p:nvGrpSpPr>
        <p:grpSpPr>
          <a:xfrm>
            <a:off x="1273825" y="1955011"/>
            <a:ext cx="3981450" cy="700432"/>
            <a:chOff x="7000875" y="1753991"/>
            <a:chExt cx="3981450" cy="700432"/>
          </a:xfrm>
        </p:grpSpPr>
        <p:sp>
          <p:nvSpPr>
            <p:cNvPr id="11" name="Rectangle 10">
              <a:extLst>
                <a:ext uri="{FF2B5EF4-FFF2-40B4-BE49-F238E27FC236}">
                  <a16:creationId xmlns:a16="http://schemas.microsoft.com/office/drawing/2014/main" id="{3D5D06BF-2B43-3485-FD3C-5C84712949F8}"/>
                </a:ext>
              </a:extLst>
            </p:cNvPr>
            <p:cNvSpPr/>
            <p:nvPr/>
          </p:nvSpPr>
          <p:spPr>
            <a:xfrm>
              <a:off x="7000875" y="1901973"/>
              <a:ext cx="495300" cy="55245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p>
          </p:txBody>
        </p:sp>
        <p:cxnSp>
          <p:nvCxnSpPr>
            <p:cNvPr id="12" name="Straight Arrow Connector 11">
              <a:extLst>
                <a:ext uri="{FF2B5EF4-FFF2-40B4-BE49-F238E27FC236}">
                  <a16:creationId xmlns:a16="http://schemas.microsoft.com/office/drawing/2014/main" id="{833C616E-8C68-E946-3132-A0052C1D8C21}"/>
                </a:ext>
              </a:extLst>
            </p:cNvPr>
            <p:cNvCxnSpPr>
              <a:cxnSpLocks/>
            </p:cNvCxnSpPr>
            <p:nvPr/>
          </p:nvCxnSpPr>
          <p:spPr>
            <a:xfrm flipH="1">
              <a:off x="7000875" y="1753991"/>
              <a:ext cx="366745" cy="0"/>
            </a:xfrm>
            <a:prstGeom prst="straightConnector1">
              <a:avLst/>
            </a:prstGeom>
            <a:ln w="25400">
              <a:solidFill>
                <a:srgbClr val="FFFF00"/>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F3E8345-9EA0-F0AB-F8B4-8B7DF1F549C5}"/>
                </a:ext>
              </a:extLst>
            </p:cNvPr>
            <p:cNvSpPr/>
            <p:nvPr/>
          </p:nvSpPr>
          <p:spPr>
            <a:xfrm flipH="1">
              <a:off x="10487025" y="1901973"/>
              <a:ext cx="495300" cy="55245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p>
          </p:txBody>
        </p:sp>
        <p:cxnSp>
          <p:nvCxnSpPr>
            <p:cNvPr id="14" name="Straight Arrow Connector 13">
              <a:extLst>
                <a:ext uri="{FF2B5EF4-FFF2-40B4-BE49-F238E27FC236}">
                  <a16:creationId xmlns:a16="http://schemas.microsoft.com/office/drawing/2014/main" id="{C410A697-26CD-53ED-1B5C-886B07BCF03E}"/>
                </a:ext>
              </a:extLst>
            </p:cNvPr>
            <p:cNvCxnSpPr>
              <a:cxnSpLocks/>
            </p:cNvCxnSpPr>
            <p:nvPr/>
          </p:nvCxnSpPr>
          <p:spPr>
            <a:xfrm>
              <a:off x="10591800" y="1753991"/>
              <a:ext cx="366745" cy="0"/>
            </a:xfrm>
            <a:prstGeom prst="straightConnector1">
              <a:avLst/>
            </a:prstGeom>
            <a:ln w="25400">
              <a:solidFill>
                <a:srgbClr val="FFFF00"/>
              </a:solidFill>
              <a:headEnd w="lg" len="lg"/>
              <a:tailEnd type="triangle"/>
            </a:ln>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ED1A575B-1000-E866-DE0E-00C0B9C2A540}"/>
              </a:ext>
            </a:extLst>
          </p:cNvPr>
          <p:cNvPicPr>
            <a:picLocks noChangeAspect="1"/>
          </p:cNvPicPr>
          <p:nvPr/>
        </p:nvPicPr>
        <p:blipFill>
          <a:blip r:embed="rId3"/>
          <a:stretch>
            <a:fillRect/>
          </a:stretch>
        </p:blipFill>
        <p:spPr>
          <a:xfrm>
            <a:off x="6125785" y="1816910"/>
            <a:ext cx="5117636" cy="2878671"/>
          </a:xfrm>
          <a:prstGeom prst="rect">
            <a:avLst/>
          </a:prstGeom>
          <a:ln>
            <a:solidFill>
              <a:schemeClr val="bg2"/>
            </a:solidFill>
          </a:ln>
        </p:spPr>
      </p:pic>
      <p:pic>
        <p:nvPicPr>
          <p:cNvPr id="16" name="Picture 15">
            <a:extLst>
              <a:ext uri="{FF2B5EF4-FFF2-40B4-BE49-F238E27FC236}">
                <a16:creationId xmlns:a16="http://schemas.microsoft.com/office/drawing/2014/main" id="{E2FEBC93-EC9E-5299-BA25-EC3CBB17D61F}"/>
              </a:ext>
            </a:extLst>
          </p:cNvPr>
          <p:cNvPicPr>
            <a:picLocks noChangeAspect="1"/>
          </p:cNvPicPr>
          <p:nvPr/>
        </p:nvPicPr>
        <p:blipFill rotWithShape="1">
          <a:blip r:embed="rId4"/>
          <a:srcRect l="43656" t="14185" r="1718" b="46973"/>
          <a:stretch/>
        </p:blipFill>
        <p:spPr>
          <a:xfrm>
            <a:off x="6807988" y="4191743"/>
            <a:ext cx="5075349" cy="2029975"/>
          </a:xfrm>
          <a:prstGeom prst="rect">
            <a:avLst/>
          </a:prstGeom>
          <a:ln>
            <a:solidFill>
              <a:schemeClr val="bg2"/>
            </a:solidFill>
          </a:ln>
        </p:spPr>
      </p:pic>
      <p:grpSp>
        <p:nvGrpSpPr>
          <p:cNvPr id="17" name="Group 16">
            <a:extLst>
              <a:ext uri="{FF2B5EF4-FFF2-40B4-BE49-F238E27FC236}">
                <a16:creationId xmlns:a16="http://schemas.microsoft.com/office/drawing/2014/main" id="{0601DACA-5542-B2C7-14F2-549FE8E92E4E}"/>
              </a:ext>
            </a:extLst>
          </p:cNvPr>
          <p:cNvGrpSpPr/>
          <p:nvPr/>
        </p:nvGrpSpPr>
        <p:grpSpPr>
          <a:xfrm>
            <a:off x="7219458" y="2326571"/>
            <a:ext cx="4457796" cy="2531296"/>
            <a:chOff x="7219458" y="2267786"/>
            <a:chExt cx="4457796" cy="2531296"/>
          </a:xfrm>
        </p:grpSpPr>
        <p:sp>
          <p:nvSpPr>
            <p:cNvPr id="18" name="Rectangle 17">
              <a:extLst>
                <a:ext uri="{FF2B5EF4-FFF2-40B4-BE49-F238E27FC236}">
                  <a16:creationId xmlns:a16="http://schemas.microsoft.com/office/drawing/2014/main" id="{0448BF86-14EE-37EE-4339-DA64EAD4F39F}"/>
                </a:ext>
              </a:extLst>
            </p:cNvPr>
            <p:cNvSpPr/>
            <p:nvPr/>
          </p:nvSpPr>
          <p:spPr>
            <a:xfrm>
              <a:off x="8474948" y="2267786"/>
              <a:ext cx="2689152" cy="134168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p>
          </p:txBody>
        </p:sp>
        <p:cxnSp>
          <p:nvCxnSpPr>
            <p:cNvPr id="19" name="Straight Arrow Connector 18">
              <a:extLst>
                <a:ext uri="{FF2B5EF4-FFF2-40B4-BE49-F238E27FC236}">
                  <a16:creationId xmlns:a16="http://schemas.microsoft.com/office/drawing/2014/main" id="{EC591630-54EA-DD5F-FE98-ED72E119199C}"/>
                </a:ext>
              </a:extLst>
            </p:cNvPr>
            <p:cNvCxnSpPr>
              <a:cxnSpLocks/>
            </p:cNvCxnSpPr>
            <p:nvPr/>
          </p:nvCxnSpPr>
          <p:spPr>
            <a:xfrm flipH="1">
              <a:off x="7219458" y="3609474"/>
              <a:ext cx="1255490" cy="1189608"/>
            </a:xfrm>
            <a:prstGeom prst="straightConnector1">
              <a:avLst/>
            </a:prstGeom>
            <a:ln w="25400">
              <a:solidFill>
                <a:srgbClr val="FFFF00"/>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7461D12-6F2A-C68D-DCC1-C2ADFC4D75DE}"/>
                </a:ext>
              </a:extLst>
            </p:cNvPr>
            <p:cNvCxnSpPr>
              <a:cxnSpLocks/>
            </p:cNvCxnSpPr>
            <p:nvPr/>
          </p:nvCxnSpPr>
          <p:spPr>
            <a:xfrm>
              <a:off x="11164100" y="3609474"/>
              <a:ext cx="513154" cy="1189608"/>
            </a:xfrm>
            <a:prstGeom prst="straightConnector1">
              <a:avLst/>
            </a:prstGeom>
            <a:ln w="25400">
              <a:solidFill>
                <a:srgbClr val="FFFF00"/>
              </a:solidFill>
              <a:headEnd w="lg" len="lg"/>
              <a:tailEnd type="triangle"/>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379B5806-7E83-F185-8DCE-BEADF4D84829}"/>
              </a:ext>
            </a:extLst>
          </p:cNvPr>
          <p:cNvPicPr>
            <a:picLocks noChangeAspect="1"/>
          </p:cNvPicPr>
          <p:nvPr/>
        </p:nvPicPr>
        <p:blipFill>
          <a:blip r:embed="rId5"/>
          <a:stretch>
            <a:fillRect/>
          </a:stretch>
        </p:blipFill>
        <p:spPr>
          <a:xfrm>
            <a:off x="652850" y="4636666"/>
            <a:ext cx="5266852" cy="1585052"/>
          </a:xfrm>
          <a:prstGeom prst="rect">
            <a:avLst/>
          </a:prstGeom>
          <a:ln>
            <a:solidFill>
              <a:schemeClr val="bg2"/>
            </a:solidFill>
          </a:ln>
        </p:spPr>
      </p:pic>
      <p:sp>
        <p:nvSpPr>
          <p:cNvPr id="22" name="Rectangle 21">
            <a:extLst>
              <a:ext uri="{FF2B5EF4-FFF2-40B4-BE49-F238E27FC236}">
                <a16:creationId xmlns:a16="http://schemas.microsoft.com/office/drawing/2014/main" id="{D37EF07B-AA5F-9B50-5C75-D385A5FBC919}"/>
              </a:ext>
            </a:extLst>
          </p:cNvPr>
          <p:cNvSpPr/>
          <p:nvPr/>
        </p:nvSpPr>
        <p:spPr>
          <a:xfrm>
            <a:off x="652849" y="5179424"/>
            <a:ext cx="5266852" cy="22138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p>
        </p:txBody>
      </p:sp>
      <p:sp>
        <p:nvSpPr>
          <p:cNvPr id="23" name="TextBox 22">
            <a:extLst>
              <a:ext uri="{FF2B5EF4-FFF2-40B4-BE49-F238E27FC236}">
                <a16:creationId xmlns:a16="http://schemas.microsoft.com/office/drawing/2014/main" id="{A5A84BBA-6F57-F516-0C93-866777996CF8}"/>
              </a:ext>
            </a:extLst>
          </p:cNvPr>
          <p:cNvSpPr txBox="1"/>
          <p:nvPr/>
        </p:nvSpPr>
        <p:spPr>
          <a:xfrm>
            <a:off x="2335630" y="4263063"/>
            <a:ext cx="2107949" cy="246221"/>
          </a:xfrm>
          <a:prstGeom prst="rect">
            <a:avLst/>
          </a:prstGeom>
          <a:noFill/>
        </p:spPr>
        <p:txBody>
          <a:bodyPr wrap="none" lIns="0" tIns="0" rIns="0" bIns="0" rtlCol="0">
            <a:spAutoFit/>
          </a:bodyPr>
          <a:lstStyle/>
          <a:p>
            <a:pPr algn="l"/>
            <a:r>
              <a:rPr lang="en-GB" sz="1600" b="1" dirty="0">
                <a:solidFill>
                  <a:schemeClr val="tx1"/>
                </a:solidFill>
                <a:latin typeface="+mj-lt"/>
              </a:rPr>
              <a:t>Regression Summary</a:t>
            </a:r>
          </a:p>
        </p:txBody>
      </p:sp>
      <p:sp>
        <p:nvSpPr>
          <p:cNvPr id="24" name="TextBox 23">
            <a:extLst>
              <a:ext uri="{FF2B5EF4-FFF2-40B4-BE49-F238E27FC236}">
                <a16:creationId xmlns:a16="http://schemas.microsoft.com/office/drawing/2014/main" id="{9B78051F-C34A-A061-B784-09870CFBCBBD}"/>
              </a:ext>
            </a:extLst>
          </p:cNvPr>
          <p:cNvSpPr txBox="1"/>
          <p:nvPr/>
        </p:nvSpPr>
        <p:spPr>
          <a:xfrm>
            <a:off x="4025934" y="1036652"/>
            <a:ext cx="1880323" cy="246221"/>
          </a:xfrm>
          <a:prstGeom prst="rect">
            <a:avLst/>
          </a:prstGeom>
          <a:noFill/>
        </p:spPr>
        <p:txBody>
          <a:bodyPr wrap="none" lIns="0" tIns="0" rIns="0" bIns="0" rtlCol="0">
            <a:spAutoFit/>
          </a:bodyPr>
          <a:lstStyle/>
          <a:p>
            <a:pPr algn="l"/>
            <a:r>
              <a:rPr lang="en-GB" sz="1600" b="1" dirty="0">
                <a:solidFill>
                  <a:schemeClr val="tx1"/>
                </a:solidFill>
                <a:latin typeface="+mj-lt"/>
              </a:rPr>
              <a:t>Regression History</a:t>
            </a:r>
          </a:p>
        </p:txBody>
      </p:sp>
      <p:sp>
        <p:nvSpPr>
          <p:cNvPr id="25" name="TextBox 24">
            <a:extLst>
              <a:ext uri="{FF2B5EF4-FFF2-40B4-BE49-F238E27FC236}">
                <a16:creationId xmlns:a16="http://schemas.microsoft.com/office/drawing/2014/main" id="{C0AAFD64-17DE-21B2-DD91-FDCF98DC785D}"/>
              </a:ext>
            </a:extLst>
          </p:cNvPr>
          <p:cNvSpPr txBox="1"/>
          <p:nvPr/>
        </p:nvSpPr>
        <p:spPr>
          <a:xfrm>
            <a:off x="10187248" y="1545224"/>
            <a:ext cx="1367362" cy="246221"/>
          </a:xfrm>
          <a:prstGeom prst="rect">
            <a:avLst/>
          </a:prstGeom>
          <a:noFill/>
        </p:spPr>
        <p:txBody>
          <a:bodyPr wrap="none" lIns="0" tIns="0" rIns="0" bIns="0" rtlCol="0">
            <a:spAutoFit/>
          </a:bodyPr>
          <a:lstStyle/>
          <a:p>
            <a:pPr algn="l"/>
            <a:r>
              <a:rPr lang="en-GB" sz="1600" b="1" dirty="0">
                <a:solidFill>
                  <a:schemeClr val="tx1"/>
                </a:solidFill>
                <a:latin typeface="+mj-lt"/>
              </a:rPr>
              <a:t>Results Trend</a:t>
            </a:r>
          </a:p>
        </p:txBody>
      </p:sp>
      <p:sp>
        <p:nvSpPr>
          <p:cNvPr id="26" name="TextBox 25">
            <a:extLst>
              <a:ext uri="{FF2B5EF4-FFF2-40B4-BE49-F238E27FC236}">
                <a16:creationId xmlns:a16="http://schemas.microsoft.com/office/drawing/2014/main" id="{70EFF39A-C62E-044E-D5F8-90146AF8AC3D}"/>
              </a:ext>
            </a:extLst>
          </p:cNvPr>
          <p:cNvSpPr txBox="1"/>
          <p:nvPr/>
        </p:nvSpPr>
        <p:spPr>
          <a:xfrm>
            <a:off x="8547367" y="6253996"/>
            <a:ext cx="798295" cy="246221"/>
          </a:xfrm>
          <a:prstGeom prst="rect">
            <a:avLst/>
          </a:prstGeom>
          <a:noFill/>
        </p:spPr>
        <p:txBody>
          <a:bodyPr wrap="none" lIns="0" tIns="0" rIns="0" bIns="0" rtlCol="0">
            <a:spAutoFit/>
          </a:bodyPr>
          <a:lstStyle/>
          <a:p>
            <a:pPr algn="l"/>
            <a:r>
              <a:rPr lang="en-GB" sz="1600" b="1" dirty="0">
                <a:solidFill>
                  <a:schemeClr val="tx1"/>
                </a:solidFill>
                <a:latin typeface="+mj-lt"/>
              </a:rPr>
              <a:t>Zoom In</a:t>
            </a:r>
          </a:p>
        </p:txBody>
      </p:sp>
      <p:sp>
        <p:nvSpPr>
          <p:cNvPr id="27" name="TextBox 26">
            <a:extLst>
              <a:ext uri="{FF2B5EF4-FFF2-40B4-BE49-F238E27FC236}">
                <a16:creationId xmlns:a16="http://schemas.microsoft.com/office/drawing/2014/main" id="{9B683924-4A7D-6275-4EA1-D5F7F018A799}"/>
              </a:ext>
            </a:extLst>
          </p:cNvPr>
          <p:cNvSpPr txBox="1"/>
          <p:nvPr/>
        </p:nvSpPr>
        <p:spPr>
          <a:xfrm>
            <a:off x="4746217" y="6225989"/>
            <a:ext cx="1654299" cy="246221"/>
          </a:xfrm>
          <a:prstGeom prst="rect">
            <a:avLst/>
          </a:prstGeom>
          <a:noFill/>
        </p:spPr>
        <p:txBody>
          <a:bodyPr wrap="none" lIns="0" tIns="0" rIns="0" bIns="0" rtlCol="0">
            <a:spAutoFit/>
          </a:bodyPr>
          <a:lstStyle/>
          <a:p>
            <a:pPr algn="l"/>
            <a:r>
              <a:rPr lang="en-GB" sz="1600" b="1" dirty="0">
                <a:solidFill>
                  <a:schemeClr val="tx1"/>
                </a:solidFill>
                <a:latin typeface="+mj-lt"/>
              </a:rPr>
              <a:t>Failure Grouping</a:t>
            </a:r>
          </a:p>
        </p:txBody>
      </p:sp>
    </p:spTree>
    <p:extLst>
      <p:ext uri="{BB962C8B-B14F-4D97-AF65-F5344CB8AC3E}">
        <p14:creationId xmlns:p14="http://schemas.microsoft.com/office/powerpoint/2010/main" val="319970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xit" presetSubtype="0" fill="hold" grpId="1" nodeType="withEffect">
                                  <p:stCondLst>
                                    <p:cond delay="0"/>
                                  </p:stCondLst>
                                  <p:childTnLst>
                                    <p:set>
                                      <p:cBhvr>
                                        <p:cTn id="15" dur="1" fill="hold">
                                          <p:stCondLst>
                                            <p:cond delay="0"/>
                                          </p:stCondLst>
                                        </p:cTn>
                                        <p:tgtEl>
                                          <p:spTgt spid="9"/>
                                        </p:tgtEl>
                                        <p:attrNameLst>
                                          <p:attrName>style.visibility</p:attrName>
                                        </p:attrNameLst>
                                      </p:cBhvr>
                                      <p:to>
                                        <p:strVal val="hidden"/>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par>
                                <p:cTn id="28" presetID="9" presetClass="emph" presetSubtype="0" grpId="1" nodeType="withEffect">
                                  <p:stCondLst>
                                    <p:cond delay="0"/>
                                  </p:stCondLst>
                                  <p:childTnLst>
                                    <p:set>
                                      <p:cBhvr>
                                        <p:cTn id="29" dur="indefinite"/>
                                        <p:tgtEl>
                                          <p:spTgt spid="23"/>
                                        </p:tgtEl>
                                        <p:attrNameLst>
                                          <p:attrName>style.opacity</p:attrName>
                                        </p:attrNameLst>
                                      </p:cBhvr>
                                      <p:to>
                                        <p:strVal val="0.25"/>
                                      </p:to>
                                    </p:set>
                                    <p:animEffect filter="image" prLst="opacity: 0.25">
                                      <p:cBhvr rctx="IE">
                                        <p:cTn id="30" dur="indefinite"/>
                                        <p:tgtEl>
                                          <p:spTgt spid="23"/>
                                        </p:tgtEl>
                                      </p:cBhvr>
                                    </p:animEffect>
                                  </p:childTnLst>
                                </p:cTn>
                              </p:par>
                              <p:par>
                                <p:cTn id="31" presetID="9" presetClass="emph" presetSubtype="0" grpId="1" nodeType="withEffect">
                                  <p:stCondLst>
                                    <p:cond delay="0"/>
                                  </p:stCondLst>
                                  <p:childTnLst>
                                    <p:set>
                                      <p:cBhvr>
                                        <p:cTn id="32" dur="indefinite"/>
                                        <p:tgtEl>
                                          <p:spTgt spid="24"/>
                                        </p:tgtEl>
                                        <p:attrNameLst>
                                          <p:attrName>style.opacity</p:attrName>
                                        </p:attrNameLst>
                                      </p:cBhvr>
                                      <p:to>
                                        <p:strVal val="0.25"/>
                                      </p:to>
                                    </p:set>
                                    <p:animEffect filter="image" prLst="opacity: 0.25">
                                      <p:cBhvr rctx="IE">
                                        <p:cTn id="33" dur="indefinite"/>
                                        <p:tgtEl>
                                          <p:spTgt spid="24"/>
                                        </p:tgtEl>
                                      </p:cBhvr>
                                    </p:animEffect>
                                  </p:childTnLst>
                                </p:cTn>
                              </p:par>
                              <p:par>
                                <p:cTn id="34" presetID="9" presetClass="emph" presetSubtype="0" nodeType="withEffect">
                                  <p:stCondLst>
                                    <p:cond delay="0"/>
                                  </p:stCondLst>
                                  <p:childTnLst>
                                    <p:set>
                                      <p:cBhvr>
                                        <p:cTn id="35" dur="indefinite"/>
                                        <p:tgtEl>
                                          <p:spTgt spid="8"/>
                                        </p:tgtEl>
                                        <p:attrNameLst>
                                          <p:attrName>style.opacity</p:attrName>
                                        </p:attrNameLst>
                                      </p:cBhvr>
                                      <p:to>
                                        <p:strVal val="0.25"/>
                                      </p:to>
                                    </p:set>
                                    <p:animEffect filter="image" prLst="opacity: 0.25">
                                      <p:cBhvr rctx="IE">
                                        <p:cTn id="36" dur="indefinite"/>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up)">
                                      <p:cBhvr>
                                        <p:cTn id="41" dur="500"/>
                                        <p:tgtEl>
                                          <p:spTgt spid="17"/>
                                        </p:tgtEl>
                                      </p:cBhvr>
                                    </p:animEffect>
                                  </p:childTnLst>
                                </p:cTn>
                              </p:par>
                            </p:childTnLst>
                          </p:cTn>
                        </p:par>
                        <p:par>
                          <p:cTn id="42" fill="hold">
                            <p:stCondLst>
                              <p:cond delay="500"/>
                            </p:stCondLst>
                            <p:childTnLst>
                              <p:par>
                                <p:cTn id="43" presetID="1" presetClass="entr" presetSubtype="0"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par>
                          <p:cTn id="45" fill="hold">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grpId="0" nodeType="afterEffect">
                                  <p:stCondLst>
                                    <p:cond delay="0"/>
                                  </p:stCondLst>
                                  <p:childTnLst>
                                    <p:set>
                                      <p:cBhvr>
                                        <p:cTn id="57" dur="1" fill="hold">
                                          <p:stCondLst>
                                            <p:cond delay="0"/>
                                          </p:stCondLst>
                                        </p:cTn>
                                        <p:tgtEl>
                                          <p:spTgt spid="27"/>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0"/>
                                          </p:stCondLst>
                                        </p:cTn>
                                        <p:tgtEl>
                                          <p:spTgt spid="17"/>
                                        </p:tgtEl>
                                        <p:attrNameLst>
                                          <p:attrName>style.visibility</p:attrName>
                                        </p:attrNameLst>
                                      </p:cBhvr>
                                      <p:to>
                                        <p:strVal val="hidden"/>
                                      </p:to>
                                    </p:set>
                                  </p:childTnLst>
                                </p:cTn>
                              </p:par>
                              <p:par>
                                <p:cTn id="60" presetID="9" presetClass="emph" presetSubtype="0" nodeType="withEffect">
                                  <p:stCondLst>
                                    <p:cond delay="0"/>
                                  </p:stCondLst>
                                  <p:childTnLst>
                                    <p:set>
                                      <p:cBhvr>
                                        <p:cTn id="61" dur="indefinite"/>
                                        <p:tgtEl>
                                          <p:spTgt spid="15"/>
                                        </p:tgtEl>
                                        <p:attrNameLst>
                                          <p:attrName>style.opacity</p:attrName>
                                        </p:attrNameLst>
                                      </p:cBhvr>
                                      <p:to>
                                        <p:strVal val="0.25"/>
                                      </p:to>
                                    </p:set>
                                    <p:animEffect filter="image" prLst="opacity: 0.25">
                                      <p:cBhvr rctx="IE">
                                        <p:cTn id="62" dur="indefinite"/>
                                        <p:tgtEl>
                                          <p:spTgt spid="15"/>
                                        </p:tgtEl>
                                      </p:cBhvr>
                                    </p:animEffect>
                                  </p:childTnLst>
                                </p:cTn>
                              </p:par>
                              <p:par>
                                <p:cTn id="63" presetID="9" presetClass="emph" presetSubtype="0" grpId="1" nodeType="withEffect">
                                  <p:stCondLst>
                                    <p:cond delay="0"/>
                                  </p:stCondLst>
                                  <p:childTnLst>
                                    <p:set>
                                      <p:cBhvr>
                                        <p:cTn id="64" dur="indefinite"/>
                                        <p:tgtEl>
                                          <p:spTgt spid="25"/>
                                        </p:tgtEl>
                                        <p:attrNameLst>
                                          <p:attrName>style.opacity</p:attrName>
                                        </p:attrNameLst>
                                      </p:cBhvr>
                                      <p:to>
                                        <p:strVal val="0.25"/>
                                      </p:to>
                                    </p:set>
                                    <p:animEffect filter="image" prLst="opacity: 0.25">
                                      <p:cBhvr rctx="IE">
                                        <p:cTn id="65" dur="indefinite"/>
                                        <p:tgtEl>
                                          <p:spTgt spid="25"/>
                                        </p:tgtEl>
                                      </p:cBhvr>
                                    </p:animEffect>
                                  </p:childTnLst>
                                </p:cTn>
                              </p:par>
                              <p:par>
                                <p:cTn id="66" presetID="9" presetClass="emph" presetSubtype="0" nodeType="withEffect">
                                  <p:stCondLst>
                                    <p:cond delay="0"/>
                                  </p:stCondLst>
                                  <p:childTnLst>
                                    <p:set>
                                      <p:cBhvr>
                                        <p:cTn id="67" dur="indefinite"/>
                                        <p:tgtEl>
                                          <p:spTgt spid="16"/>
                                        </p:tgtEl>
                                        <p:attrNameLst>
                                          <p:attrName>style.opacity</p:attrName>
                                        </p:attrNameLst>
                                      </p:cBhvr>
                                      <p:to>
                                        <p:strVal val="0.25"/>
                                      </p:to>
                                    </p:set>
                                    <p:animEffect filter="image" prLst="opacity: 0.25">
                                      <p:cBhvr rctx="IE">
                                        <p:cTn id="68" dur="indefinite"/>
                                        <p:tgtEl>
                                          <p:spTgt spid="16"/>
                                        </p:tgtEl>
                                      </p:cBhvr>
                                    </p:animEffect>
                                  </p:childTnLst>
                                </p:cTn>
                              </p:par>
                              <p:par>
                                <p:cTn id="69" presetID="9" presetClass="emph" presetSubtype="0" grpId="1" nodeType="withEffect">
                                  <p:stCondLst>
                                    <p:cond delay="0"/>
                                  </p:stCondLst>
                                  <p:childTnLst>
                                    <p:set>
                                      <p:cBhvr>
                                        <p:cTn id="70" dur="indefinite"/>
                                        <p:tgtEl>
                                          <p:spTgt spid="26"/>
                                        </p:tgtEl>
                                        <p:attrNameLst>
                                          <p:attrName>style.opacity</p:attrName>
                                        </p:attrNameLst>
                                      </p:cBhvr>
                                      <p:to>
                                        <p:strVal val="0.25"/>
                                      </p:to>
                                    </p:set>
                                    <p:animEffect filter="image" prLst="opacity: 0.25">
                                      <p:cBhvr rctx="IE">
                                        <p:cTn id="71" dur="indefinite"/>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2" grpId="0" animBg="1"/>
      <p:bldP spid="23" grpId="0"/>
      <p:bldP spid="23" grpId="1"/>
      <p:bldP spid="24" grpId="0"/>
      <p:bldP spid="24" grpId="1"/>
      <p:bldP spid="25" grpId="0"/>
      <p:bldP spid="25" grpId="1"/>
      <p:bldP spid="26" grpId="0"/>
      <p:bldP spid="26" grpId="1"/>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Headline table of contents">
            <a:extLst>
              <a:ext uri="{FF2B5EF4-FFF2-40B4-BE49-F238E27FC236}">
                <a16:creationId xmlns:a16="http://schemas.microsoft.com/office/drawing/2014/main" id="{D844B46B-66FB-4F76-8B0E-37D7D4617D33}"/>
              </a:ext>
            </a:extLst>
          </p:cNvPr>
          <p:cNvSpPr>
            <a:spLocks noGrp="1"/>
          </p:cNvSpPr>
          <p:nvPr>
            <p:ph type="title"/>
          </p:nvPr>
        </p:nvSpPr>
        <p:spPr/>
        <p:txBody>
          <a:bodyPr/>
          <a:lstStyle/>
          <a:p>
            <a:r>
              <a:rPr lang="en-US" noProof="0" dirty="0">
                <a:solidFill>
                  <a:srgbClr val="00FFB9"/>
                </a:solidFill>
              </a:rPr>
              <a:t>Presenters</a:t>
            </a:r>
            <a:endParaRPr lang="en-US" b="0" noProof="0" dirty="0">
              <a:solidFill>
                <a:srgbClr val="00FFB9"/>
              </a:solidFill>
            </a:endParaRPr>
          </a:p>
        </p:txBody>
      </p:sp>
      <p:sp>
        <p:nvSpPr>
          <p:cNvPr id="3" name="Footer" descr="Footer with copyright, author and department information, and date">
            <a:extLst>
              <a:ext uri="{FF2B5EF4-FFF2-40B4-BE49-F238E27FC236}">
                <a16:creationId xmlns:a16="http://schemas.microsoft.com/office/drawing/2014/main" id="{06245AF5-1AE3-49EC-B4ED-2C4EC9A6E5FC}"/>
              </a:ext>
            </a:extLst>
          </p:cNvPr>
          <p:cNvSpPr>
            <a:spLocks noGrp="1"/>
          </p:cNvSpPr>
          <p:nvPr>
            <p:ph type="ftr" sz="quarter" idx="10"/>
          </p:nvPr>
        </p:nvSpPr>
        <p:spPr/>
        <p:txBody>
          <a:bodyPr/>
          <a:lstStyle/>
          <a:p>
            <a:r>
              <a:rPr lang="fr-FR" dirty="0"/>
              <a:t>Unrestricted | © Siemens 2025 | Siemens Digital Industries Software</a:t>
            </a:r>
            <a:endParaRPr lang="en-US" dirty="0"/>
          </a:p>
        </p:txBody>
      </p:sp>
      <p:sp>
        <p:nvSpPr>
          <p:cNvPr id="4" name="Slide Number Placeholder 3">
            <a:extLst>
              <a:ext uri="{FF2B5EF4-FFF2-40B4-BE49-F238E27FC236}">
                <a16:creationId xmlns:a16="http://schemas.microsoft.com/office/drawing/2014/main" id="{714DE93F-F96E-49DC-A0A0-A56DC1537044}"/>
              </a:ext>
            </a:extLst>
          </p:cNvPr>
          <p:cNvSpPr>
            <a:spLocks noGrp="1"/>
          </p:cNvSpPr>
          <p:nvPr>
            <p:ph type="sldNum" sz="quarter" idx="11"/>
          </p:nvPr>
        </p:nvSpPr>
        <p:spPr/>
        <p:txBody>
          <a:bodyPr/>
          <a:lstStyle/>
          <a:p>
            <a:r>
              <a:rPr lang="en-US" dirty="0"/>
              <a:t> Page </a:t>
            </a:r>
            <a:fld id="{15EBE321-CBB1-4E91-BD14-37C8D44326FB}" type="slidenum">
              <a:rPr lang="en-US" smtClean="0"/>
              <a:pPr/>
              <a:t>2</a:t>
            </a:fld>
            <a:endParaRPr lang="en-US" dirty="0"/>
          </a:p>
        </p:txBody>
      </p:sp>
      <p:grpSp>
        <p:nvGrpSpPr>
          <p:cNvPr id="17" name="Group 16">
            <a:extLst>
              <a:ext uri="{FF2B5EF4-FFF2-40B4-BE49-F238E27FC236}">
                <a16:creationId xmlns:a16="http://schemas.microsoft.com/office/drawing/2014/main" id="{67546840-7379-7A1B-5F99-161AEF67AEE3}"/>
              </a:ext>
            </a:extLst>
          </p:cNvPr>
          <p:cNvGrpSpPr/>
          <p:nvPr/>
        </p:nvGrpSpPr>
        <p:grpSpPr>
          <a:xfrm>
            <a:off x="627340" y="1055219"/>
            <a:ext cx="2032295" cy="2882416"/>
            <a:chOff x="1270284" y="1276683"/>
            <a:chExt cx="2032295" cy="2882416"/>
          </a:xfrm>
        </p:grpSpPr>
        <p:pic>
          <p:nvPicPr>
            <p:cNvPr id="9" name="Picture 8">
              <a:extLst>
                <a:ext uri="{FF2B5EF4-FFF2-40B4-BE49-F238E27FC236}">
                  <a16:creationId xmlns:a16="http://schemas.microsoft.com/office/drawing/2014/main" id="{F8CD47C5-D223-1508-DBE6-F280DB9200F1}"/>
                </a:ext>
              </a:extLst>
            </p:cNvPr>
            <p:cNvPicPr preferRelativeResize="0">
              <a:picLocks noChangeAspect="1" noChangeArrowheads="1"/>
            </p:cNvPicPr>
            <p:nvPr/>
          </p:nvPicPr>
          <p:blipFill>
            <a:blip r:embed="rId2"/>
            <a:srcRect t="15201" b="15201"/>
            <a:stretch/>
          </p:blipFill>
          <p:spPr bwMode="auto">
            <a:xfrm>
              <a:off x="1270284" y="1276683"/>
              <a:ext cx="2032295" cy="2032295"/>
            </a:xfrm>
            <a:prstGeom prst="ellipse">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6AC878D-B3D9-D6E5-FBCC-A10D910C4A1F}"/>
                </a:ext>
              </a:extLst>
            </p:cNvPr>
            <p:cNvSpPr txBox="1"/>
            <p:nvPr/>
          </p:nvSpPr>
          <p:spPr>
            <a:xfrm>
              <a:off x="1270284" y="3420435"/>
              <a:ext cx="1962076" cy="738664"/>
            </a:xfrm>
            <a:prstGeom prst="rect">
              <a:avLst/>
            </a:prstGeom>
            <a:noFill/>
          </p:spPr>
          <p:txBody>
            <a:bodyPr wrap="none" lIns="0" tIns="0" rIns="0" bIns="0" rtlCol="0">
              <a:spAutoFit/>
            </a:bodyPr>
            <a:lstStyle/>
            <a:p>
              <a:pPr algn="l"/>
              <a:r>
                <a:rPr lang="en-US" sz="1600" b="1" dirty="0">
                  <a:solidFill>
                    <a:schemeClr val="tx1"/>
                  </a:solidFill>
                </a:rPr>
                <a:t>Darron May</a:t>
              </a:r>
            </a:p>
            <a:p>
              <a:pPr algn="l"/>
              <a:r>
                <a:rPr lang="en-GB" sz="1600" dirty="0">
                  <a:solidFill>
                    <a:schemeClr val="tx1"/>
                  </a:solidFill>
                </a:rPr>
                <a:t>Director of AI</a:t>
              </a:r>
            </a:p>
            <a:p>
              <a:pPr algn="l"/>
              <a:r>
                <a:rPr lang="en-GB" sz="1600" dirty="0">
                  <a:solidFill>
                    <a:schemeClr val="tx1"/>
                  </a:solidFill>
                </a:rPr>
                <a:t>Product Management</a:t>
              </a:r>
            </a:p>
          </p:txBody>
        </p:sp>
      </p:grpSp>
      <p:grpSp>
        <p:nvGrpSpPr>
          <p:cNvPr id="16" name="Group 15">
            <a:extLst>
              <a:ext uri="{FF2B5EF4-FFF2-40B4-BE49-F238E27FC236}">
                <a16:creationId xmlns:a16="http://schemas.microsoft.com/office/drawing/2014/main" id="{0D806305-2BE4-D793-BE99-2E30D2F23755}"/>
              </a:ext>
            </a:extLst>
          </p:cNvPr>
          <p:cNvGrpSpPr/>
          <p:nvPr/>
        </p:nvGrpSpPr>
        <p:grpSpPr>
          <a:xfrm>
            <a:off x="5099882" y="1039896"/>
            <a:ext cx="2032295" cy="2897739"/>
            <a:chOff x="4314677" y="1261360"/>
            <a:chExt cx="2032295" cy="2897739"/>
          </a:xfrm>
        </p:grpSpPr>
        <p:pic>
          <p:nvPicPr>
            <p:cNvPr id="10" name="Picture 9">
              <a:extLst>
                <a:ext uri="{FF2B5EF4-FFF2-40B4-BE49-F238E27FC236}">
                  <a16:creationId xmlns:a16="http://schemas.microsoft.com/office/drawing/2014/main" id="{4452B79D-CDDF-9AD4-C1A8-B4A22AF08D04}"/>
                </a:ext>
              </a:extLst>
            </p:cNvPr>
            <p:cNvPicPr preferRelativeResize="0">
              <a:picLocks noChangeAspect="1" noChangeArrowheads="1"/>
            </p:cNvPicPr>
            <p:nvPr/>
          </p:nvPicPr>
          <p:blipFill>
            <a:blip r:embed="rId3"/>
            <a:srcRect t="10233" b="10233"/>
            <a:stretch/>
          </p:blipFill>
          <p:spPr bwMode="auto">
            <a:xfrm>
              <a:off x="4314677" y="1261360"/>
              <a:ext cx="2032295" cy="2032295"/>
            </a:xfrm>
            <a:prstGeom prst="ellipse">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5EB63EC-951D-DE49-ED67-F7FD9E31B8D4}"/>
                </a:ext>
              </a:extLst>
            </p:cNvPr>
            <p:cNvSpPr txBox="1"/>
            <p:nvPr/>
          </p:nvSpPr>
          <p:spPr>
            <a:xfrm>
              <a:off x="4314677" y="3420435"/>
              <a:ext cx="1322478" cy="738664"/>
            </a:xfrm>
            <a:prstGeom prst="rect">
              <a:avLst/>
            </a:prstGeom>
            <a:noFill/>
          </p:spPr>
          <p:txBody>
            <a:bodyPr wrap="none" lIns="0" tIns="0" rIns="0" bIns="0" rtlCol="0">
              <a:spAutoFit/>
            </a:bodyPr>
            <a:lstStyle/>
            <a:p>
              <a:pPr algn="l"/>
              <a:r>
                <a:rPr lang="it-IT" sz="1600" b="1" dirty="0">
                  <a:solidFill>
                    <a:schemeClr val="tx1"/>
                  </a:solidFill>
                </a:rPr>
                <a:t>Dan Yu</a:t>
              </a:r>
            </a:p>
            <a:p>
              <a:pPr algn="l"/>
              <a:r>
                <a:rPr lang="it-IT" sz="1600" dirty="0">
                  <a:solidFill>
                    <a:schemeClr val="tx1"/>
                  </a:solidFill>
                </a:rPr>
                <a:t>Chief Ai/ML</a:t>
              </a:r>
            </a:p>
            <a:p>
              <a:pPr algn="l"/>
              <a:r>
                <a:rPr lang="it-IT" sz="1600" dirty="0">
                  <a:solidFill>
                    <a:schemeClr val="tx1"/>
                  </a:solidFill>
                </a:rPr>
                <a:t>Data Scientist </a:t>
              </a:r>
            </a:p>
          </p:txBody>
        </p:sp>
      </p:grpSp>
      <p:grpSp>
        <p:nvGrpSpPr>
          <p:cNvPr id="15" name="Group 14">
            <a:extLst>
              <a:ext uri="{FF2B5EF4-FFF2-40B4-BE49-F238E27FC236}">
                <a16:creationId xmlns:a16="http://schemas.microsoft.com/office/drawing/2014/main" id="{EE5B5AF2-0216-3447-06AC-C170EE4528CA}"/>
              </a:ext>
            </a:extLst>
          </p:cNvPr>
          <p:cNvGrpSpPr/>
          <p:nvPr/>
        </p:nvGrpSpPr>
        <p:grpSpPr>
          <a:xfrm>
            <a:off x="9572425" y="1039896"/>
            <a:ext cx="2032295" cy="2897739"/>
            <a:chOff x="7429289" y="1261360"/>
            <a:chExt cx="2032295" cy="2897739"/>
          </a:xfrm>
        </p:grpSpPr>
        <p:pic>
          <p:nvPicPr>
            <p:cNvPr id="13" name="Picture 12">
              <a:extLst>
                <a:ext uri="{FF2B5EF4-FFF2-40B4-BE49-F238E27FC236}">
                  <a16:creationId xmlns:a16="http://schemas.microsoft.com/office/drawing/2014/main" id="{9BCE5041-3158-2AFB-576F-CFD5F7405510}"/>
                </a:ext>
              </a:extLst>
            </p:cNvPr>
            <p:cNvPicPr preferRelativeResize="0">
              <a:picLocks noChangeAspect="1" noChangeArrowheads="1"/>
            </p:cNvPicPr>
            <p:nvPr/>
          </p:nvPicPr>
          <p:blipFill>
            <a:blip r:embed="rId4"/>
            <a:srcRect t="8643" b="8643"/>
            <a:stretch/>
          </p:blipFill>
          <p:spPr bwMode="auto">
            <a:xfrm>
              <a:off x="7429289" y="1261360"/>
              <a:ext cx="2032295" cy="2032295"/>
            </a:xfrm>
            <a:prstGeom prst="ellipse">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38D72F7-021F-0B4C-2D5B-9A438E106809}"/>
                </a:ext>
              </a:extLst>
            </p:cNvPr>
            <p:cNvSpPr txBox="1"/>
            <p:nvPr/>
          </p:nvSpPr>
          <p:spPr>
            <a:xfrm>
              <a:off x="7429289" y="3420435"/>
              <a:ext cx="1106072" cy="738664"/>
            </a:xfrm>
            <a:prstGeom prst="rect">
              <a:avLst/>
            </a:prstGeom>
            <a:noFill/>
          </p:spPr>
          <p:txBody>
            <a:bodyPr wrap="none" lIns="0" tIns="0" rIns="0" bIns="0" rtlCol="0">
              <a:spAutoFit/>
            </a:bodyPr>
            <a:lstStyle/>
            <a:p>
              <a:pPr algn="l"/>
              <a:r>
                <a:rPr lang="it-IT" sz="1600" b="1" dirty="0">
                  <a:solidFill>
                    <a:schemeClr val="tx1"/>
                  </a:solidFill>
                </a:rPr>
                <a:t>Mark Carey</a:t>
              </a:r>
            </a:p>
            <a:p>
              <a:pPr algn="l"/>
              <a:r>
                <a:rPr lang="it-IT" sz="1600" dirty="0">
                  <a:solidFill>
                    <a:schemeClr val="tx1"/>
                  </a:solidFill>
                </a:rPr>
                <a:t>Product</a:t>
              </a:r>
            </a:p>
            <a:p>
              <a:pPr algn="l"/>
              <a:r>
                <a:rPr lang="it-IT" sz="1600" dirty="0">
                  <a:solidFill>
                    <a:schemeClr val="tx1"/>
                  </a:solidFill>
                </a:rPr>
                <a:t>Engineering</a:t>
              </a:r>
            </a:p>
          </p:txBody>
        </p:sp>
      </p:grpSp>
      <p:grpSp>
        <p:nvGrpSpPr>
          <p:cNvPr id="18" name="Group 17">
            <a:extLst>
              <a:ext uri="{FF2B5EF4-FFF2-40B4-BE49-F238E27FC236}">
                <a16:creationId xmlns:a16="http://schemas.microsoft.com/office/drawing/2014/main" id="{10736E8C-8158-1BB4-D6E2-352D6F6F26F8}"/>
              </a:ext>
            </a:extLst>
          </p:cNvPr>
          <p:cNvGrpSpPr/>
          <p:nvPr/>
        </p:nvGrpSpPr>
        <p:grpSpPr>
          <a:xfrm>
            <a:off x="2828501" y="3375340"/>
            <a:ext cx="2032295" cy="2882416"/>
            <a:chOff x="1270284" y="1276683"/>
            <a:chExt cx="2032295" cy="2882416"/>
          </a:xfrm>
        </p:grpSpPr>
        <p:pic>
          <p:nvPicPr>
            <p:cNvPr id="19" name="Picture 18">
              <a:extLst>
                <a:ext uri="{FF2B5EF4-FFF2-40B4-BE49-F238E27FC236}">
                  <a16:creationId xmlns:a16="http://schemas.microsoft.com/office/drawing/2014/main" id="{91912BB5-04C5-9C8A-5486-CB346DA87092}"/>
                </a:ext>
              </a:extLst>
            </p:cNvPr>
            <p:cNvPicPr preferRelativeResize="0">
              <a:picLocks noChangeAspect="1" noChangeArrowheads="1"/>
            </p:cNvPicPr>
            <p:nvPr/>
          </p:nvPicPr>
          <p:blipFill>
            <a:blip r:embed="rId5"/>
            <a:srcRect/>
            <a:stretch/>
          </p:blipFill>
          <p:spPr bwMode="auto">
            <a:xfrm>
              <a:off x="1270284" y="1276683"/>
              <a:ext cx="2032295" cy="2032295"/>
            </a:xfrm>
            <a:prstGeom prst="ellipse">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B62710E-AEEA-7061-6F2C-E9FF6C4634FC}"/>
                </a:ext>
              </a:extLst>
            </p:cNvPr>
            <p:cNvSpPr txBox="1"/>
            <p:nvPr/>
          </p:nvSpPr>
          <p:spPr>
            <a:xfrm>
              <a:off x="1270284" y="3420435"/>
              <a:ext cx="1856277" cy="738664"/>
            </a:xfrm>
            <a:prstGeom prst="rect">
              <a:avLst/>
            </a:prstGeom>
            <a:noFill/>
          </p:spPr>
          <p:txBody>
            <a:bodyPr wrap="none" lIns="0" tIns="0" rIns="0" bIns="0" rtlCol="0">
              <a:spAutoFit/>
            </a:bodyPr>
            <a:lstStyle/>
            <a:p>
              <a:pPr algn="l"/>
              <a:r>
                <a:rPr lang="en-US" sz="1600" b="1" dirty="0">
                  <a:solidFill>
                    <a:schemeClr val="tx1"/>
                  </a:solidFill>
                </a:rPr>
                <a:t>Karim Ameziane</a:t>
              </a:r>
            </a:p>
            <a:p>
              <a:pPr algn="l"/>
              <a:r>
                <a:rPr lang="en-GB" sz="1600" dirty="0">
                  <a:solidFill>
                    <a:schemeClr val="tx1"/>
                  </a:solidFill>
                </a:rPr>
                <a:t>Director of</a:t>
              </a:r>
            </a:p>
            <a:p>
              <a:pPr algn="l"/>
              <a:r>
                <a:rPr lang="en-GB" sz="1600" dirty="0">
                  <a:solidFill>
                    <a:schemeClr val="tx1"/>
                  </a:solidFill>
                </a:rPr>
                <a:t>Product Engineering</a:t>
              </a:r>
            </a:p>
          </p:txBody>
        </p:sp>
      </p:grpSp>
      <p:grpSp>
        <p:nvGrpSpPr>
          <p:cNvPr id="21" name="Group 20">
            <a:extLst>
              <a:ext uri="{FF2B5EF4-FFF2-40B4-BE49-F238E27FC236}">
                <a16:creationId xmlns:a16="http://schemas.microsoft.com/office/drawing/2014/main" id="{B06D10B1-5295-3206-AF4B-BA788D01D4ED}"/>
              </a:ext>
            </a:extLst>
          </p:cNvPr>
          <p:cNvGrpSpPr/>
          <p:nvPr/>
        </p:nvGrpSpPr>
        <p:grpSpPr>
          <a:xfrm>
            <a:off x="7132177" y="3375340"/>
            <a:ext cx="2032295" cy="2882416"/>
            <a:chOff x="1270284" y="1276683"/>
            <a:chExt cx="2032295" cy="2882416"/>
          </a:xfrm>
        </p:grpSpPr>
        <p:pic>
          <p:nvPicPr>
            <p:cNvPr id="22" name="Picture 21">
              <a:extLst>
                <a:ext uri="{FF2B5EF4-FFF2-40B4-BE49-F238E27FC236}">
                  <a16:creationId xmlns:a16="http://schemas.microsoft.com/office/drawing/2014/main" id="{AD6DC399-4C1B-62F0-62A8-AD9686FFBFD7}"/>
                </a:ext>
              </a:extLst>
            </p:cNvPr>
            <p:cNvPicPr preferRelativeResize="0">
              <a:picLocks noChangeAspect="1" noChangeArrowheads="1"/>
            </p:cNvPicPr>
            <p:nvPr/>
          </p:nvPicPr>
          <p:blipFill>
            <a:blip r:embed="rId6"/>
            <a:srcRect/>
            <a:stretch/>
          </p:blipFill>
          <p:spPr bwMode="auto">
            <a:xfrm>
              <a:off x="1270284" y="1276683"/>
              <a:ext cx="2032295" cy="2032295"/>
            </a:xfrm>
            <a:prstGeom prst="ellipse">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F4C33FD-2EC7-E3D5-515D-6A3BB9CD4F12}"/>
                </a:ext>
              </a:extLst>
            </p:cNvPr>
            <p:cNvSpPr txBox="1"/>
            <p:nvPr/>
          </p:nvSpPr>
          <p:spPr>
            <a:xfrm>
              <a:off x="1270284" y="3420435"/>
              <a:ext cx="1346522" cy="738664"/>
            </a:xfrm>
            <a:prstGeom prst="rect">
              <a:avLst/>
            </a:prstGeom>
            <a:noFill/>
          </p:spPr>
          <p:txBody>
            <a:bodyPr wrap="none" lIns="0" tIns="0" rIns="0" bIns="0" rtlCol="0">
              <a:spAutoFit/>
            </a:bodyPr>
            <a:lstStyle/>
            <a:p>
              <a:pPr algn="l"/>
              <a:r>
                <a:rPr lang="en-US" sz="1600" b="1" dirty="0">
                  <a:solidFill>
                    <a:schemeClr val="tx1"/>
                  </a:solidFill>
                </a:rPr>
                <a:t>Mark Eslinger</a:t>
              </a:r>
            </a:p>
            <a:p>
              <a:pPr algn="l"/>
              <a:r>
                <a:rPr lang="en-GB" sz="1600" dirty="0">
                  <a:solidFill>
                    <a:schemeClr val="tx1"/>
                  </a:solidFill>
                </a:rPr>
                <a:t>Product</a:t>
              </a:r>
            </a:p>
            <a:p>
              <a:pPr algn="l"/>
              <a:r>
                <a:rPr lang="en-GB" sz="1600" dirty="0">
                  <a:solidFill>
                    <a:schemeClr val="tx1"/>
                  </a:solidFill>
                </a:rPr>
                <a:t>Engineering</a:t>
              </a:r>
            </a:p>
          </p:txBody>
        </p:sp>
      </p:grpSp>
    </p:spTree>
    <p:extLst>
      <p:ext uri="{BB962C8B-B14F-4D97-AF65-F5344CB8AC3E}">
        <p14:creationId xmlns:p14="http://schemas.microsoft.com/office/powerpoint/2010/main" val="3405433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B4473-F56F-EEC9-4833-B4E7D36E04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EAAF12-9284-7995-9AFA-AEEE1DE5BA8B}"/>
              </a:ext>
            </a:extLst>
          </p:cNvPr>
          <p:cNvSpPr>
            <a:spLocks noGrp="1"/>
          </p:cNvSpPr>
          <p:nvPr>
            <p:ph type="title"/>
          </p:nvPr>
        </p:nvSpPr>
        <p:spPr/>
        <p:txBody>
          <a:bodyPr/>
          <a:lstStyle/>
          <a:p>
            <a:r>
              <a:rPr lang="en-GB" dirty="0"/>
              <a:t>VIQ Regression Navigator</a:t>
            </a:r>
            <a:br>
              <a:rPr lang="en-GB" dirty="0"/>
            </a:br>
            <a:r>
              <a:rPr lang="en-GB" b="0" i="1" dirty="0"/>
              <a:t>Applying AI Prediction with </a:t>
            </a:r>
            <a:r>
              <a:rPr lang="en-GB" b="0" i="1" dirty="0">
                <a:solidFill>
                  <a:srgbClr val="009999"/>
                </a:solidFill>
              </a:rPr>
              <a:t>Smart Regression </a:t>
            </a:r>
            <a:r>
              <a:rPr lang="en-GB" b="0" i="1" dirty="0"/>
              <a:t>and </a:t>
            </a:r>
            <a:r>
              <a:rPr lang="en-GB" b="0" i="1" dirty="0">
                <a:solidFill>
                  <a:srgbClr val="0087BE"/>
                </a:solidFill>
              </a:rPr>
              <a:t>Smart Debug</a:t>
            </a:r>
            <a:endParaRPr lang="en-GB" dirty="0"/>
          </a:p>
        </p:txBody>
      </p:sp>
      <p:sp>
        <p:nvSpPr>
          <p:cNvPr id="3" name="Text Placeholder 2">
            <a:extLst>
              <a:ext uri="{FF2B5EF4-FFF2-40B4-BE49-F238E27FC236}">
                <a16:creationId xmlns:a16="http://schemas.microsoft.com/office/drawing/2014/main" id="{7EF61199-515B-2C1A-03AE-6A269B0C51BF}"/>
              </a:ext>
            </a:extLst>
          </p:cNvPr>
          <p:cNvSpPr>
            <a:spLocks noGrp="1"/>
          </p:cNvSpPr>
          <p:nvPr>
            <p:ph type="body" sz="quarter" idx="12"/>
          </p:nvPr>
        </p:nvSpPr>
        <p:spPr/>
        <p:txBody>
          <a:bodyPr/>
          <a:lstStyle/>
          <a:p>
            <a:r>
              <a:rPr lang="en-GB" dirty="0"/>
              <a:t>Arch Diagram</a:t>
            </a:r>
          </a:p>
        </p:txBody>
      </p:sp>
      <p:sp>
        <p:nvSpPr>
          <p:cNvPr id="5" name="Footer Placeholder 4">
            <a:extLst>
              <a:ext uri="{FF2B5EF4-FFF2-40B4-BE49-F238E27FC236}">
                <a16:creationId xmlns:a16="http://schemas.microsoft.com/office/drawing/2014/main" id="{35C9FC8D-4EE6-C60C-6B1C-D9244BD8DB34}"/>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50B99E0A-907C-B407-8608-EC82070E7FAD}"/>
              </a:ext>
            </a:extLst>
          </p:cNvPr>
          <p:cNvSpPr>
            <a:spLocks noGrp="1"/>
          </p:cNvSpPr>
          <p:nvPr>
            <p:ph type="sldNum" sz="quarter" idx="11"/>
          </p:nvPr>
        </p:nvSpPr>
        <p:spPr/>
        <p:txBody>
          <a:bodyPr/>
          <a:lstStyle/>
          <a:p>
            <a:r>
              <a:rPr lang="en-US"/>
              <a:t> Page </a:t>
            </a:r>
            <a:fld id="{15EBE321-CBB1-4E91-BD14-37C8D44326FB}" type="slidenum">
              <a:rPr lang="en-US" smtClean="0"/>
              <a:pPr/>
              <a:t>20</a:t>
            </a:fld>
            <a:endParaRPr lang="en-US" dirty="0"/>
          </a:p>
        </p:txBody>
      </p:sp>
    </p:spTree>
    <p:extLst>
      <p:ext uri="{BB962C8B-B14F-4D97-AF65-F5344CB8AC3E}">
        <p14:creationId xmlns:p14="http://schemas.microsoft.com/office/powerpoint/2010/main" val="3047939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7ECC5-11F7-6690-4618-7D07DA60FA26}"/>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BEE394E0-C05F-5469-8BF7-DC0AE39D0E77}"/>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3A242E04-FFA7-7A46-B49C-CCC624793D4A}"/>
              </a:ext>
            </a:extLst>
          </p:cNvPr>
          <p:cNvSpPr>
            <a:spLocks noGrp="1"/>
          </p:cNvSpPr>
          <p:nvPr>
            <p:ph type="sldNum" sz="quarter" idx="11"/>
          </p:nvPr>
        </p:nvSpPr>
        <p:spPr/>
        <p:txBody>
          <a:bodyPr/>
          <a:lstStyle/>
          <a:p>
            <a:r>
              <a:rPr lang="en-US"/>
              <a:t> Page </a:t>
            </a:r>
            <a:fld id="{15EBE321-CBB1-4E91-BD14-37C8D44326FB}" type="slidenum">
              <a:rPr lang="en-US" smtClean="0"/>
              <a:pPr/>
              <a:t>21</a:t>
            </a:fld>
            <a:endParaRPr lang="en-US" dirty="0"/>
          </a:p>
        </p:txBody>
      </p:sp>
      <p:sp>
        <p:nvSpPr>
          <p:cNvPr id="4" name="Title 8">
            <a:extLst>
              <a:ext uri="{FF2B5EF4-FFF2-40B4-BE49-F238E27FC236}">
                <a16:creationId xmlns:a16="http://schemas.microsoft.com/office/drawing/2014/main" id="{008FC93E-E193-A27A-7A9F-AFDE539F2178}"/>
              </a:ext>
            </a:extLst>
          </p:cNvPr>
          <p:cNvSpPr>
            <a:spLocks noGrp="1"/>
          </p:cNvSpPr>
          <p:nvPr>
            <p:ph type="title"/>
          </p:nvPr>
        </p:nvSpPr>
        <p:spPr>
          <a:xfrm>
            <a:off x="1514475" y="1124743"/>
            <a:ext cx="9779794" cy="4029892"/>
          </a:xfrm>
        </p:spPr>
        <p:txBody>
          <a:bodyPr/>
          <a:lstStyle/>
          <a:p>
            <a:pPr algn="ctr">
              <a:lnSpc>
                <a:spcPct val="100000"/>
              </a:lnSpc>
            </a:pPr>
            <a:r>
              <a:rPr lang="en-GB" sz="4000" b="0" dirty="0"/>
              <a:t>Smart Debug &amp; Regression</a:t>
            </a:r>
            <a:br>
              <a:rPr lang="en-GB" sz="4000" b="0" dirty="0"/>
            </a:br>
            <a:r>
              <a:rPr lang="en-GB" sz="4000" b="0" dirty="0"/>
              <a:t>Predictive AI</a:t>
            </a:r>
            <a:br>
              <a:rPr lang="en-GB" sz="4000" b="0" dirty="0"/>
            </a:br>
            <a:br>
              <a:rPr lang="en-GB" sz="4000" dirty="0">
                <a:solidFill>
                  <a:srgbClr val="00D7A0"/>
                </a:solidFill>
              </a:rPr>
            </a:br>
            <a:r>
              <a:rPr lang="en-GB" sz="4000" dirty="0">
                <a:solidFill>
                  <a:srgbClr val="00D7A0"/>
                </a:solidFill>
              </a:rPr>
              <a:t>Faster Engineers &amp; Fewer Workloads</a:t>
            </a:r>
            <a:br>
              <a:rPr lang="en-GB" sz="4000" dirty="0">
                <a:solidFill>
                  <a:srgbClr val="00D7A0"/>
                </a:solidFill>
              </a:rPr>
            </a:br>
            <a:r>
              <a:rPr lang="en-GB" sz="4000" b="0" dirty="0">
                <a:solidFill>
                  <a:srgbClr val="00D7A0"/>
                </a:solidFill>
              </a:rPr>
              <a:t>with</a:t>
            </a:r>
            <a:br>
              <a:rPr lang="en-GB" sz="4000" dirty="0">
                <a:solidFill>
                  <a:srgbClr val="00D7A0"/>
                </a:solidFill>
              </a:rPr>
            </a:br>
            <a:r>
              <a:rPr lang="en-GB" sz="4000" dirty="0">
                <a:solidFill>
                  <a:srgbClr val="00D7A0"/>
                </a:solidFill>
              </a:rPr>
              <a:t>Regression Navigator Demo</a:t>
            </a:r>
            <a:endParaRPr lang="en-GB" sz="4000" dirty="0"/>
          </a:p>
        </p:txBody>
      </p:sp>
    </p:spTree>
    <p:extLst>
      <p:ext uri="{BB962C8B-B14F-4D97-AF65-F5344CB8AC3E}">
        <p14:creationId xmlns:p14="http://schemas.microsoft.com/office/powerpoint/2010/main" val="342370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37172-7FAD-E513-30B2-EF14060FA2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DD06CC-F689-FEE7-5677-61667852A27A}"/>
              </a:ext>
            </a:extLst>
          </p:cNvPr>
          <p:cNvSpPr>
            <a:spLocks noGrp="1"/>
          </p:cNvSpPr>
          <p:nvPr>
            <p:ph type="title"/>
          </p:nvPr>
        </p:nvSpPr>
        <p:spPr/>
        <p:txBody>
          <a:bodyPr/>
          <a:lstStyle/>
          <a:p>
            <a:r>
              <a:rPr lang="en-US" noProof="0" dirty="0"/>
              <a:t>Smart Verification</a:t>
            </a:r>
            <a:br>
              <a:rPr lang="en-US" noProof="0" dirty="0"/>
            </a:br>
            <a:r>
              <a:rPr lang="en-GB" b="0" dirty="0"/>
              <a:t>Accelerate Verification Analysis</a:t>
            </a:r>
            <a:endParaRPr lang="en-GB" dirty="0"/>
          </a:p>
        </p:txBody>
      </p:sp>
      <p:sp>
        <p:nvSpPr>
          <p:cNvPr id="5" name="Footer Placeholder 4">
            <a:extLst>
              <a:ext uri="{FF2B5EF4-FFF2-40B4-BE49-F238E27FC236}">
                <a16:creationId xmlns:a16="http://schemas.microsoft.com/office/drawing/2014/main" id="{5A285007-C154-BCD2-F28B-EED0B02B2157}"/>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F086D273-4EF8-D878-5164-18F0C792D2D3}"/>
              </a:ext>
            </a:extLst>
          </p:cNvPr>
          <p:cNvSpPr>
            <a:spLocks noGrp="1"/>
          </p:cNvSpPr>
          <p:nvPr>
            <p:ph type="sldNum" sz="quarter" idx="11"/>
          </p:nvPr>
        </p:nvSpPr>
        <p:spPr/>
        <p:txBody>
          <a:bodyPr/>
          <a:lstStyle/>
          <a:p>
            <a:r>
              <a:rPr lang="en-US"/>
              <a:t> Page </a:t>
            </a:r>
            <a:fld id="{15EBE321-CBB1-4E91-BD14-37C8D44326FB}" type="slidenum">
              <a:rPr lang="en-US" smtClean="0"/>
              <a:pPr/>
              <a:t>22</a:t>
            </a:fld>
            <a:endParaRPr lang="en-US" dirty="0"/>
          </a:p>
        </p:txBody>
      </p:sp>
      <p:grpSp>
        <p:nvGrpSpPr>
          <p:cNvPr id="3" name="Group 2">
            <a:extLst>
              <a:ext uri="{FF2B5EF4-FFF2-40B4-BE49-F238E27FC236}">
                <a16:creationId xmlns:a16="http://schemas.microsoft.com/office/drawing/2014/main" id="{4BE99DE0-A7FC-EE16-89F1-EE3C7D6A1519}"/>
              </a:ext>
            </a:extLst>
          </p:cNvPr>
          <p:cNvGrpSpPr/>
          <p:nvPr/>
        </p:nvGrpSpPr>
        <p:grpSpPr>
          <a:xfrm>
            <a:off x="3523686" y="1104665"/>
            <a:ext cx="5171791" cy="4868916"/>
            <a:chOff x="3293346" y="1223325"/>
            <a:chExt cx="5171791" cy="4868916"/>
          </a:xfrm>
        </p:grpSpPr>
        <p:grpSp>
          <p:nvGrpSpPr>
            <p:cNvPr id="4" name="Group 3">
              <a:extLst>
                <a:ext uri="{FF2B5EF4-FFF2-40B4-BE49-F238E27FC236}">
                  <a16:creationId xmlns:a16="http://schemas.microsoft.com/office/drawing/2014/main" id="{F1F55A64-E581-457F-7F97-F9EFA521578E}"/>
                </a:ext>
              </a:extLst>
            </p:cNvPr>
            <p:cNvGrpSpPr/>
            <p:nvPr/>
          </p:nvGrpSpPr>
          <p:grpSpPr>
            <a:xfrm>
              <a:off x="3293346" y="1223325"/>
              <a:ext cx="5171791" cy="4868916"/>
              <a:chOff x="3498068" y="1208564"/>
              <a:chExt cx="5171791" cy="4868916"/>
            </a:xfrm>
          </p:grpSpPr>
          <p:grpSp>
            <p:nvGrpSpPr>
              <p:cNvPr id="8" name="Group 7">
                <a:extLst>
                  <a:ext uri="{FF2B5EF4-FFF2-40B4-BE49-F238E27FC236}">
                    <a16:creationId xmlns:a16="http://schemas.microsoft.com/office/drawing/2014/main" id="{C64526B8-EBFE-3D04-3FBE-3007AEDE747A}"/>
                  </a:ext>
                </a:extLst>
              </p:cNvPr>
              <p:cNvGrpSpPr/>
              <p:nvPr/>
            </p:nvGrpSpPr>
            <p:grpSpPr>
              <a:xfrm>
                <a:off x="3498068" y="1208564"/>
                <a:ext cx="5171791" cy="4868916"/>
                <a:chOff x="3498068" y="1208564"/>
                <a:chExt cx="5171791" cy="4868916"/>
              </a:xfrm>
            </p:grpSpPr>
            <p:sp>
              <p:nvSpPr>
                <p:cNvPr id="11" name="Oval 10">
                  <a:extLst>
                    <a:ext uri="{FF2B5EF4-FFF2-40B4-BE49-F238E27FC236}">
                      <a16:creationId xmlns:a16="http://schemas.microsoft.com/office/drawing/2014/main" id="{D9B581C6-2144-2676-7ADA-6238097CAABF}"/>
                    </a:ext>
                  </a:extLst>
                </p:cNvPr>
                <p:cNvSpPr>
                  <a:spLocks noChangeAspect="1"/>
                </p:cNvSpPr>
                <p:nvPr/>
              </p:nvSpPr>
              <p:spPr>
                <a:xfrm>
                  <a:off x="3498068" y="1208564"/>
                  <a:ext cx="5171791" cy="4868916"/>
                </a:xfrm>
                <a:prstGeom prst="ellipse">
                  <a:avLst/>
                </a:prstGeom>
                <a:solidFill>
                  <a:srgbClr val="00002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p>
              </p:txBody>
            </p:sp>
            <p:grpSp>
              <p:nvGrpSpPr>
                <p:cNvPr id="12" name="Group 11">
                  <a:extLst>
                    <a:ext uri="{FF2B5EF4-FFF2-40B4-BE49-F238E27FC236}">
                      <a16:creationId xmlns:a16="http://schemas.microsoft.com/office/drawing/2014/main" id="{62E1F32C-6900-EF47-3B04-7B13DAB1CD08}"/>
                    </a:ext>
                  </a:extLst>
                </p:cNvPr>
                <p:cNvGrpSpPr/>
                <p:nvPr/>
              </p:nvGrpSpPr>
              <p:grpSpPr>
                <a:xfrm>
                  <a:off x="4498662" y="2230751"/>
                  <a:ext cx="3351375" cy="3266230"/>
                  <a:chOff x="4453585" y="2142710"/>
                  <a:chExt cx="3351375" cy="3266230"/>
                </a:xfrm>
              </p:grpSpPr>
              <p:pic>
                <p:nvPicPr>
                  <p:cNvPr id="13" name="Picture 12" descr="A green glowing particles in a black background&#10;&#10;Description automatically generated">
                    <a:extLst>
                      <a:ext uri="{FF2B5EF4-FFF2-40B4-BE49-F238E27FC236}">
                        <a16:creationId xmlns:a16="http://schemas.microsoft.com/office/drawing/2014/main" id="{2BFAA717-4597-0350-677C-80E39108C80F}"/>
                      </a:ext>
                    </a:extLst>
                  </p:cNvPr>
                  <p:cNvPicPr>
                    <a:picLocks noChangeAspect="1"/>
                  </p:cNvPicPr>
                  <p:nvPr/>
                </p:nvPicPr>
                <p:blipFill rotWithShape="1">
                  <a:blip r:embed="rId2">
                    <a:extLst>
                      <a:ext uri="{28A0092B-C50C-407E-A947-70E740481C1C}">
                        <a14:useLocalDpi xmlns:a14="http://schemas.microsoft.com/office/drawing/2010/main" val="0"/>
                      </a:ext>
                    </a:extLst>
                  </a:blip>
                  <a:srcRect l="10057" t="11179" r="7581" b="8552"/>
                  <a:stretch/>
                </p:blipFill>
                <p:spPr>
                  <a:xfrm>
                    <a:off x="4453585" y="2142710"/>
                    <a:ext cx="3351375" cy="3266230"/>
                  </a:xfrm>
                  <a:prstGeom prst="rect">
                    <a:avLst/>
                  </a:prstGeom>
                </p:spPr>
              </p:pic>
              <p:grpSp>
                <p:nvGrpSpPr>
                  <p:cNvPr id="14" name="Group 158">
                    <a:extLst>
                      <a:ext uri="{FF2B5EF4-FFF2-40B4-BE49-F238E27FC236}">
                        <a16:creationId xmlns:a16="http://schemas.microsoft.com/office/drawing/2014/main" id="{D03606E7-9FE6-B016-21FC-5EBA5F732DAD}"/>
                      </a:ext>
                    </a:extLst>
                  </p:cNvPr>
                  <p:cNvGrpSpPr>
                    <a:grpSpLocks noChangeAspect="1"/>
                  </p:cNvGrpSpPr>
                  <p:nvPr/>
                </p:nvGrpSpPr>
                <p:grpSpPr bwMode="auto">
                  <a:xfrm>
                    <a:off x="5543440" y="3207873"/>
                    <a:ext cx="975983" cy="1020127"/>
                    <a:chOff x="2639" y="900"/>
                    <a:chExt cx="2409" cy="2518"/>
                  </a:xfrm>
                  <a:solidFill>
                    <a:srgbClr val="00FEC6"/>
                  </a:solidFill>
                </p:grpSpPr>
                <p:sp>
                  <p:nvSpPr>
                    <p:cNvPr id="15" name="Freeform 159">
                      <a:extLst>
                        <a:ext uri="{FF2B5EF4-FFF2-40B4-BE49-F238E27FC236}">
                          <a16:creationId xmlns:a16="http://schemas.microsoft.com/office/drawing/2014/main" id="{514741E3-0382-DFB8-55B8-7AB5C45FB915}"/>
                        </a:ext>
                      </a:extLst>
                    </p:cNvPr>
                    <p:cNvSpPr>
                      <a:spLocks/>
                    </p:cNvSpPr>
                    <p:nvPr/>
                  </p:nvSpPr>
                  <p:spPr bwMode="auto">
                    <a:xfrm>
                      <a:off x="3497" y="2239"/>
                      <a:ext cx="533" cy="1179"/>
                    </a:xfrm>
                    <a:custGeom>
                      <a:avLst/>
                      <a:gdLst>
                        <a:gd name="T0" fmla="*/ 204 w 226"/>
                        <a:gd name="T1" fmla="*/ 415 h 499"/>
                        <a:gd name="T2" fmla="*/ 204 w 226"/>
                        <a:gd name="T3" fmla="*/ 104 h 499"/>
                        <a:gd name="T4" fmla="*/ 122 w 226"/>
                        <a:gd name="T5" fmla="*/ 23 h 499"/>
                        <a:gd name="T6" fmla="*/ 84 w 226"/>
                        <a:gd name="T7" fmla="*/ 23 h 499"/>
                        <a:gd name="T8" fmla="*/ 45 w 226"/>
                        <a:gd name="T9" fmla="*/ 0 h 499"/>
                        <a:gd name="T10" fmla="*/ 0 w 226"/>
                        <a:gd name="T11" fmla="*/ 46 h 499"/>
                        <a:gd name="T12" fmla="*/ 45 w 226"/>
                        <a:gd name="T13" fmla="*/ 91 h 499"/>
                        <a:gd name="T14" fmla="*/ 84 w 226"/>
                        <a:gd name="T15" fmla="*/ 68 h 499"/>
                        <a:gd name="T16" fmla="*/ 104 w 226"/>
                        <a:gd name="T17" fmla="*/ 68 h 499"/>
                        <a:gd name="T18" fmla="*/ 158 w 226"/>
                        <a:gd name="T19" fmla="*/ 123 h 499"/>
                        <a:gd name="T20" fmla="*/ 158 w 226"/>
                        <a:gd name="T21" fmla="*/ 415 h 499"/>
                        <a:gd name="T22" fmla="*/ 136 w 226"/>
                        <a:gd name="T23" fmla="*/ 454 h 499"/>
                        <a:gd name="T24" fmla="*/ 181 w 226"/>
                        <a:gd name="T25" fmla="*/ 499 h 499"/>
                        <a:gd name="T26" fmla="*/ 226 w 226"/>
                        <a:gd name="T27" fmla="*/ 454 h 499"/>
                        <a:gd name="T28" fmla="*/ 204 w 226"/>
                        <a:gd name="T29" fmla="*/ 41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499">
                          <a:moveTo>
                            <a:pt x="204" y="415"/>
                          </a:moveTo>
                          <a:cubicBezTo>
                            <a:pt x="204" y="104"/>
                            <a:pt x="204" y="104"/>
                            <a:pt x="204" y="104"/>
                          </a:cubicBezTo>
                          <a:cubicBezTo>
                            <a:pt x="122" y="23"/>
                            <a:pt x="122" y="23"/>
                            <a:pt x="122" y="23"/>
                          </a:cubicBezTo>
                          <a:cubicBezTo>
                            <a:pt x="84" y="23"/>
                            <a:pt x="84" y="23"/>
                            <a:pt x="84" y="23"/>
                          </a:cubicBezTo>
                          <a:cubicBezTo>
                            <a:pt x="76" y="9"/>
                            <a:pt x="62" y="0"/>
                            <a:pt x="45" y="0"/>
                          </a:cubicBezTo>
                          <a:cubicBezTo>
                            <a:pt x="20" y="0"/>
                            <a:pt x="0" y="21"/>
                            <a:pt x="0" y="46"/>
                          </a:cubicBezTo>
                          <a:cubicBezTo>
                            <a:pt x="0" y="71"/>
                            <a:pt x="20" y="91"/>
                            <a:pt x="45" y="91"/>
                          </a:cubicBezTo>
                          <a:cubicBezTo>
                            <a:pt x="62" y="91"/>
                            <a:pt x="76" y="82"/>
                            <a:pt x="84" y="68"/>
                          </a:cubicBezTo>
                          <a:cubicBezTo>
                            <a:pt x="104" y="68"/>
                            <a:pt x="104" y="68"/>
                            <a:pt x="104" y="68"/>
                          </a:cubicBezTo>
                          <a:cubicBezTo>
                            <a:pt x="158" y="123"/>
                            <a:pt x="158" y="123"/>
                            <a:pt x="158" y="123"/>
                          </a:cubicBezTo>
                          <a:cubicBezTo>
                            <a:pt x="158" y="415"/>
                            <a:pt x="158" y="415"/>
                            <a:pt x="158" y="415"/>
                          </a:cubicBezTo>
                          <a:cubicBezTo>
                            <a:pt x="145" y="422"/>
                            <a:pt x="136" y="437"/>
                            <a:pt x="136" y="454"/>
                          </a:cubicBezTo>
                          <a:cubicBezTo>
                            <a:pt x="136" y="479"/>
                            <a:pt x="156" y="499"/>
                            <a:pt x="181" y="499"/>
                          </a:cubicBezTo>
                          <a:cubicBezTo>
                            <a:pt x="206" y="499"/>
                            <a:pt x="226" y="479"/>
                            <a:pt x="226" y="454"/>
                          </a:cubicBezTo>
                          <a:cubicBezTo>
                            <a:pt x="226" y="437"/>
                            <a:pt x="217" y="422"/>
                            <a:pt x="204" y="41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60">
                      <a:extLst>
                        <a:ext uri="{FF2B5EF4-FFF2-40B4-BE49-F238E27FC236}">
                          <a16:creationId xmlns:a16="http://schemas.microsoft.com/office/drawing/2014/main" id="{EBD9E3B0-020C-5133-8B44-3C40E3298F93}"/>
                        </a:ext>
                      </a:extLst>
                    </p:cNvPr>
                    <p:cNvSpPr>
                      <a:spLocks/>
                    </p:cNvSpPr>
                    <p:nvPr/>
                  </p:nvSpPr>
                  <p:spPr bwMode="auto">
                    <a:xfrm>
                      <a:off x="4139" y="2239"/>
                      <a:ext cx="803" cy="1179"/>
                    </a:xfrm>
                    <a:custGeom>
                      <a:avLst/>
                      <a:gdLst>
                        <a:gd name="T0" fmla="*/ 294 w 340"/>
                        <a:gd name="T1" fmla="*/ 0 h 499"/>
                        <a:gd name="T2" fmla="*/ 255 w 340"/>
                        <a:gd name="T3" fmla="*/ 23 h 499"/>
                        <a:gd name="T4" fmla="*/ 104 w 340"/>
                        <a:gd name="T5" fmla="*/ 23 h 499"/>
                        <a:gd name="T6" fmla="*/ 22 w 340"/>
                        <a:gd name="T7" fmla="*/ 104 h 499"/>
                        <a:gd name="T8" fmla="*/ 22 w 340"/>
                        <a:gd name="T9" fmla="*/ 415 h 499"/>
                        <a:gd name="T10" fmla="*/ 0 w 340"/>
                        <a:gd name="T11" fmla="*/ 454 h 499"/>
                        <a:gd name="T12" fmla="*/ 45 w 340"/>
                        <a:gd name="T13" fmla="*/ 499 h 499"/>
                        <a:gd name="T14" fmla="*/ 90 w 340"/>
                        <a:gd name="T15" fmla="*/ 454 h 499"/>
                        <a:gd name="T16" fmla="*/ 68 w 340"/>
                        <a:gd name="T17" fmla="*/ 415 h 499"/>
                        <a:gd name="T18" fmla="*/ 68 w 340"/>
                        <a:gd name="T19" fmla="*/ 123 h 499"/>
                        <a:gd name="T20" fmla="*/ 122 w 340"/>
                        <a:gd name="T21" fmla="*/ 68 h 499"/>
                        <a:gd name="T22" fmla="*/ 255 w 340"/>
                        <a:gd name="T23" fmla="*/ 68 h 499"/>
                        <a:gd name="T24" fmla="*/ 294 w 340"/>
                        <a:gd name="T25" fmla="*/ 91 h 499"/>
                        <a:gd name="T26" fmla="*/ 340 w 340"/>
                        <a:gd name="T27" fmla="*/ 46 h 499"/>
                        <a:gd name="T28" fmla="*/ 294 w 340"/>
                        <a:gd name="T29"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 h="499">
                          <a:moveTo>
                            <a:pt x="294" y="0"/>
                          </a:moveTo>
                          <a:cubicBezTo>
                            <a:pt x="278" y="0"/>
                            <a:pt x="263" y="9"/>
                            <a:pt x="255" y="23"/>
                          </a:cubicBezTo>
                          <a:cubicBezTo>
                            <a:pt x="104" y="23"/>
                            <a:pt x="104" y="23"/>
                            <a:pt x="104" y="23"/>
                          </a:cubicBezTo>
                          <a:cubicBezTo>
                            <a:pt x="22" y="104"/>
                            <a:pt x="22" y="104"/>
                            <a:pt x="22" y="104"/>
                          </a:cubicBezTo>
                          <a:cubicBezTo>
                            <a:pt x="22" y="415"/>
                            <a:pt x="22" y="415"/>
                            <a:pt x="22" y="415"/>
                          </a:cubicBezTo>
                          <a:cubicBezTo>
                            <a:pt x="9" y="422"/>
                            <a:pt x="0" y="437"/>
                            <a:pt x="0" y="454"/>
                          </a:cubicBezTo>
                          <a:cubicBezTo>
                            <a:pt x="0" y="479"/>
                            <a:pt x="20" y="499"/>
                            <a:pt x="45" y="499"/>
                          </a:cubicBezTo>
                          <a:cubicBezTo>
                            <a:pt x="70" y="499"/>
                            <a:pt x="90" y="479"/>
                            <a:pt x="90" y="454"/>
                          </a:cubicBezTo>
                          <a:cubicBezTo>
                            <a:pt x="90" y="437"/>
                            <a:pt x="81" y="422"/>
                            <a:pt x="68" y="415"/>
                          </a:cubicBezTo>
                          <a:cubicBezTo>
                            <a:pt x="68" y="123"/>
                            <a:pt x="68" y="123"/>
                            <a:pt x="68" y="123"/>
                          </a:cubicBezTo>
                          <a:cubicBezTo>
                            <a:pt x="122" y="68"/>
                            <a:pt x="122" y="68"/>
                            <a:pt x="122" y="68"/>
                          </a:cubicBezTo>
                          <a:cubicBezTo>
                            <a:pt x="255" y="68"/>
                            <a:pt x="255" y="68"/>
                            <a:pt x="255" y="68"/>
                          </a:cubicBezTo>
                          <a:cubicBezTo>
                            <a:pt x="263" y="82"/>
                            <a:pt x="278" y="91"/>
                            <a:pt x="294" y="91"/>
                          </a:cubicBezTo>
                          <a:cubicBezTo>
                            <a:pt x="319" y="91"/>
                            <a:pt x="340" y="71"/>
                            <a:pt x="340" y="46"/>
                          </a:cubicBezTo>
                          <a:cubicBezTo>
                            <a:pt x="340" y="21"/>
                            <a:pt x="319" y="0"/>
                            <a:pt x="29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1">
                      <a:extLst>
                        <a:ext uri="{FF2B5EF4-FFF2-40B4-BE49-F238E27FC236}">
                          <a16:creationId xmlns:a16="http://schemas.microsoft.com/office/drawing/2014/main" id="{37FB5B31-1897-D166-8D83-C96D202CB390}"/>
                        </a:ext>
                      </a:extLst>
                    </p:cNvPr>
                    <p:cNvSpPr>
                      <a:spLocks/>
                    </p:cNvSpPr>
                    <p:nvPr/>
                  </p:nvSpPr>
                  <p:spPr bwMode="auto">
                    <a:xfrm>
                      <a:off x="3173" y="1972"/>
                      <a:ext cx="1875" cy="503"/>
                    </a:xfrm>
                    <a:custGeom>
                      <a:avLst/>
                      <a:gdLst>
                        <a:gd name="T0" fmla="*/ 749 w 794"/>
                        <a:gd name="T1" fmla="*/ 0 h 213"/>
                        <a:gd name="T2" fmla="*/ 710 w 794"/>
                        <a:gd name="T3" fmla="*/ 23 h 213"/>
                        <a:gd name="T4" fmla="*/ 513 w 794"/>
                        <a:gd name="T5" fmla="*/ 23 h 213"/>
                        <a:gd name="T6" fmla="*/ 386 w 794"/>
                        <a:gd name="T7" fmla="*/ 149 h 213"/>
                        <a:gd name="T8" fmla="*/ 282 w 794"/>
                        <a:gd name="T9" fmla="*/ 45 h 213"/>
                        <a:gd name="T10" fmla="*/ 85 w 794"/>
                        <a:gd name="T11" fmla="*/ 45 h 213"/>
                        <a:gd name="T12" fmla="*/ 46 w 794"/>
                        <a:gd name="T13" fmla="*/ 23 h 213"/>
                        <a:gd name="T14" fmla="*/ 0 w 794"/>
                        <a:gd name="T15" fmla="*/ 68 h 213"/>
                        <a:gd name="T16" fmla="*/ 46 w 794"/>
                        <a:gd name="T17" fmla="*/ 113 h 213"/>
                        <a:gd name="T18" fmla="*/ 85 w 794"/>
                        <a:gd name="T19" fmla="*/ 91 h 213"/>
                        <a:gd name="T20" fmla="*/ 263 w 794"/>
                        <a:gd name="T21" fmla="*/ 91 h 213"/>
                        <a:gd name="T22" fmla="*/ 386 w 794"/>
                        <a:gd name="T23" fmla="*/ 213 h 213"/>
                        <a:gd name="T24" fmla="*/ 531 w 794"/>
                        <a:gd name="T25" fmla="*/ 68 h 213"/>
                        <a:gd name="T26" fmla="*/ 710 w 794"/>
                        <a:gd name="T27" fmla="*/ 68 h 213"/>
                        <a:gd name="T28" fmla="*/ 749 w 794"/>
                        <a:gd name="T29" fmla="*/ 91 h 213"/>
                        <a:gd name="T30" fmla="*/ 794 w 794"/>
                        <a:gd name="T31" fmla="*/ 45 h 213"/>
                        <a:gd name="T32" fmla="*/ 749 w 794"/>
                        <a:gd name="T33"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4" h="213">
                          <a:moveTo>
                            <a:pt x="749" y="0"/>
                          </a:moveTo>
                          <a:cubicBezTo>
                            <a:pt x="732" y="0"/>
                            <a:pt x="717" y="9"/>
                            <a:pt x="710" y="23"/>
                          </a:cubicBezTo>
                          <a:cubicBezTo>
                            <a:pt x="513" y="23"/>
                            <a:pt x="513" y="23"/>
                            <a:pt x="513" y="23"/>
                          </a:cubicBezTo>
                          <a:cubicBezTo>
                            <a:pt x="386" y="149"/>
                            <a:pt x="386" y="149"/>
                            <a:pt x="386" y="149"/>
                          </a:cubicBezTo>
                          <a:cubicBezTo>
                            <a:pt x="282" y="45"/>
                            <a:pt x="282" y="45"/>
                            <a:pt x="282" y="45"/>
                          </a:cubicBezTo>
                          <a:cubicBezTo>
                            <a:pt x="85" y="45"/>
                            <a:pt x="85" y="45"/>
                            <a:pt x="85" y="45"/>
                          </a:cubicBezTo>
                          <a:cubicBezTo>
                            <a:pt x="77" y="32"/>
                            <a:pt x="63" y="23"/>
                            <a:pt x="46" y="23"/>
                          </a:cubicBezTo>
                          <a:cubicBezTo>
                            <a:pt x="21" y="23"/>
                            <a:pt x="0" y="43"/>
                            <a:pt x="0" y="68"/>
                          </a:cubicBezTo>
                          <a:cubicBezTo>
                            <a:pt x="0" y="93"/>
                            <a:pt x="21" y="113"/>
                            <a:pt x="46" y="113"/>
                          </a:cubicBezTo>
                          <a:cubicBezTo>
                            <a:pt x="63" y="113"/>
                            <a:pt x="77" y="104"/>
                            <a:pt x="85" y="91"/>
                          </a:cubicBezTo>
                          <a:cubicBezTo>
                            <a:pt x="263" y="91"/>
                            <a:pt x="263" y="91"/>
                            <a:pt x="263" y="91"/>
                          </a:cubicBezTo>
                          <a:cubicBezTo>
                            <a:pt x="386" y="213"/>
                            <a:pt x="386" y="213"/>
                            <a:pt x="386" y="213"/>
                          </a:cubicBezTo>
                          <a:cubicBezTo>
                            <a:pt x="531" y="68"/>
                            <a:pt x="531" y="68"/>
                            <a:pt x="531" y="68"/>
                          </a:cubicBezTo>
                          <a:cubicBezTo>
                            <a:pt x="710" y="68"/>
                            <a:pt x="710" y="68"/>
                            <a:pt x="710" y="68"/>
                          </a:cubicBezTo>
                          <a:cubicBezTo>
                            <a:pt x="717" y="81"/>
                            <a:pt x="732" y="91"/>
                            <a:pt x="749" y="91"/>
                          </a:cubicBezTo>
                          <a:cubicBezTo>
                            <a:pt x="774" y="91"/>
                            <a:pt x="794" y="70"/>
                            <a:pt x="794" y="45"/>
                          </a:cubicBezTo>
                          <a:cubicBezTo>
                            <a:pt x="794" y="20"/>
                            <a:pt x="774" y="0"/>
                            <a:pt x="74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62">
                      <a:extLst>
                        <a:ext uri="{FF2B5EF4-FFF2-40B4-BE49-F238E27FC236}">
                          <a16:creationId xmlns:a16="http://schemas.microsoft.com/office/drawing/2014/main" id="{30F114C0-31CA-D1CB-5845-C9449DDF2E6A}"/>
                        </a:ext>
                      </a:extLst>
                    </p:cNvPr>
                    <p:cNvSpPr>
                      <a:spLocks/>
                    </p:cNvSpPr>
                    <p:nvPr/>
                  </p:nvSpPr>
                  <p:spPr bwMode="auto">
                    <a:xfrm>
                      <a:off x="3603" y="900"/>
                      <a:ext cx="482" cy="1072"/>
                    </a:xfrm>
                    <a:custGeom>
                      <a:avLst/>
                      <a:gdLst>
                        <a:gd name="T0" fmla="*/ 136 w 204"/>
                        <a:gd name="T1" fmla="*/ 85 h 454"/>
                        <a:gd name="T2" fmla="*/ 136 w 204"/>
                        <a:gd name="T3" fmla="*/ 172 h 454"/>
                        <a:gd name="T4" fmla="*/ 23 w 204"/>
                        <a:gd name="T5" fmla="*/ 286 h 454"/>
                        <a:gd name="T6" fmla="*/ 23 w 204"/>
                        <a:gd name="T7" fmla="*/ 369 h 454"/>
                        <a:gd name="T8" fmla="*/ 0 w 204"/>
                        <a:gd name="T9" fmla="*/ 408 h 454"/>
                        <a:gd name="T10" fmla="*/ 45 w 204"/>
                        <a:gd name="T11" fmla="*/ 454 h 454"/>
                        <a:gd name="T12" fmla="*/ 91 w 204"/>
                        <a:gd name="T13" fmla="*/ 408 h 454"/>
                        <a:gd name="T14" fmla="*/ 68 w 204"/>
                        <a:gd name="T15" fmla="*/ 369 h 454"/>
                        <a:gd name="T16" fmla="*/ 68 w 204"/>
                        <a:gd name="T17" fmla="*/ 304 h 454"/>
                        <a:gd name="T18" fmla="*/ 181 w 204"/>
                        <a:gd name="T19" fmla="*/ 191 h 454"/>
                        <a:gd name="T20" fmla="*/ 181 w 204"/>
                        <a:gd name="T21" fmla="*/ 85 h 454"/>
                        <a:gd name="T22" fmla="*/ 204 w 204"/>
                        <a:gd name="T23" fmla="*/ 46 h 454"/>
                        <a:gd name="T24" fmla="*/ 159 w 204"/>
                        <a:gd name="T25" fmla="*/ 0 h 454"/>
                        <a:gd name="T26" fmla="*/ 113 w 204"/>
                        <a:gd name="T27" fmla="*/ 46 h 454"/>
                        <a:gd name="T28" fmla="*/ 136 w 204"/>
                        <a:gd name="T29" fmla="*/ 8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454">
                          <a:moveTo>
                            <a:pt x="136" y="85"/>
                          </a:moveTo>
                          <a:cubicBezTo>
                            <a:pt x="136" y="172"/>
                            <a:pt x="136" y="172"/>
                            <a:pt x="136" y="172"/>
                          </a:cubicBezTo>
                          <a:cubicBezTo>
                            <a:pt x="23" y="286"/>
                            <a:pt x="23" y="286"/>
                            <a:pt x="23" y="286"/>
                          </a:cubicBezTo>
                          <a:cubicBezTo>
                            <a:pt x="23" y="369"/>
                            <a:pt x="23" y="369"/>
                            <a:pt x="23" y="369"/>
                          </a:cubicBezTo>
                          <a:cubicBezTo>
                            <a:pt x="9" y="377"/>
                            <a:pt x="0" y="392"/>
                            <a:pt x="0" y="408"/>
                          </a:cubicBezTo>
                          <a:cubicBezTo>
                            <a:pt x="0" y="434"/>
                            <a:pt x="20" y="454"/>
                            <a:pt x="45" y="454"/>
                          </a:cubicBezTo>
                          <a:cubicBezTo>
                            <a:pt x="70" y="454"/>
                            <a:pt x="91" y="434"/>
                            <a:pt x="91" y="408"/>
                          </a:cubicBezTo>
                          <a:cubicBezTo>
                            <a:pt x="91" y="392"/>
                            <a:pt x="81" y="377"/>
                            <a:pt x="68" y="369"/>
                          </a:cubicBezTo>
                          <a:cubicBezTo>
                            <a:pt x="68" y="304"/>
                            <a:pt x="68" y="304"/>
                            <a:pt x="68" y="304"/>
                          </a:cubicBezTo>
                          <a:cubicBezTo>
                            <a:pt x="181" y="191"/>
                            <a:pt x="181" y="191"/>
                            <a:pt x="181" y="191"/>
                          </a:cubicBezTo>
                          <a:cubicBezTo>
                            <a:pt x="181" y="85"/>
                            <a:pt x="181" y="85"/>
                            <a:pt x="181" y="85"/>
                          </a:cubicBezTo>
                          <a:cubicBezTo>
                            <a:pt x="195" y="77"/>
                            <a:pt x="204" y="62"/>
                            <a:pt x="204" y="46"/>
                          </a:cubicBezTo>
                          <a:cubicBezTo>
                            <a:pt x="204" y="21"/>
                            <a:pt x="184" y="0"/>
                            <a:pt x="159" y="0"/>
                          </a:cubicBezTo>
                          <a:cubicBezTo>
                            <a:pt x="134" y="0"/>
                            <a:pt x="113" y="21"/>
                            <a:pt x="113" y="46"/>
                          </a:cubicBezTo>
                          <a:cubicBezTo>
                            <a:pt x="113" y="62"/>
                            <a:pt x="122" y="77"/>
                            <a:pt x="136" y="8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63">
                      <a:extLst>
                        <a:ext uri="{FF2B5EF4-FFF2-40B4-BE49-F238E27FC236}">
                          <a16:creationId xmlns:a16="http://schemas.microsoft.com/office/drawing/2014/main" id="{9A3FF656-5004-BAC9-4097-D179A666D733}"/>
                        </a:ext>
                      </a:extLst>
                    </p:cNvPr>
                    <p:cNvSpPr>
                      <a:spLocks/>
                    </p:cNvSpPr>
                    <p:nvPr/>
                  </p:nvSpPr>
                  <p:spPr bwMode="auto">
                    <a:xfrm>
                      <a:off x="4139" y="1060"/>
                      <a:ext cx="482" cy="966"/>
                    </a:xfrm>
                    <a:custGeom>
                      <a:avLst/>
                      <a:gdLst>
                        <a:gd name="T0" fmla="*/ 136 w 204"/>
                        <a:gd name="T1" fmla="*/ 85 h 409"/>
                        <a:gd name="T2" fmla="*/ 136 w 204"/>
                        <a:gd name="T3" fmla="*/ 150 h 409"/>
                        <a:gd name="T4" fmla="*/ 0 w 204"/>
                        <a:gd name="T5" fmla="*/ 286 h 409"/>
                        <a:gd name="T6" fmla="*/ 0 w 204"/>
                        <a:gd name="T7" fmla="*/ 350 h 409"/>
                        <a:gd name="T8" fmla="*/ 52 w 204"/>
                        <a:gd name="T9" fmla="*/ 402 h 409"/>
                        <a:gd name="T10" fmla="*/ 68 w 204"/>
                        <a:gd name="T11" fmla="*/ 409 h 409"/>
                        <a:gd name="T12" fmla="*/ 84 w 204"/>
                        <a:gd name="T13" fmla="*/ 402 h 409"/>
                        <a:gd name="T14" fmla="*/ 84 w 204"/>
                        <a:gd name="T15" fmla="*/ 370 h 409"/>
                        <a:gd name="T16" fmla="*/ 45 w 204"/>
                        <a:gd name="T17" fmla="*/ 331 h 409"/>
                        <a:gd name="T18" fmla="*/ 45 w 204"/>
                        <a:gd name="T19" fmla="*/ 305 h 409"/>
                        <a:gd name="T20" fmla="*/ 181 w 204"/>
                        <a:gd name="T21" fmla="*/ 168 h 409"/>
                        <a:gd name="T22" fmla="*/ 181 w 204"/>
                        <a:gd name="T23" fmla="*/ 85 h 409"/>
                        <a:gd name="T24" fmla="*/ 204 w 204"/>
                        <a:gd name="T25" fmla="*/ 46 h 409"/>
                        <a:gd name="T26" fmla="*/ 158 w 204"/>
                        <a:gd name="T27" fmla="*/ 0 h 409"/>
                        <a:gd name="T28" fmla="*/ 113 w 204"/>
                        <a:gd name="T29" fmla="*/ 46 h 409"/>
                        <a:gd name="T30" fmla="*/ 136 w 204"/>
                        <a:gd name="T31" fmla="*/ 85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409">
                          <a:moveTo>
                            <a:pt x="136" y="85"/>
                          </a:moveTo>
                          <a:cubicBezTo>
                            <a:pt x="136" y="150"/>
                            <a:pt x="136" y="150"/>
                            <a:pt x="136" y="150"/>
                          </a:cubicBezTo>
                          <a:cubicBezTo>
                            <a:pt x="0" y="286"/>
                            <a:pt x="0" y="286"/>
                            <a:pt x="0" y="286"/>
                          </a:cubicBezTo>
                          <a:cubicBezTo>
                            <a:pt x="0" y="350"/>
                            <a:pt x="0" y="350"/>
                            <a:pt x="0" y="350"/>
                          </a:cubicBezTo>
                          <a:cubicBezTo>
                            <a:pt x="52" y="402"/>
                            <a:pt x="52" y="402"/>
                            <a:pt x="52" y="402"/>
                          </a:cubicBezTo>
                          <a:cubicBezTo>
                            <a:pt x="56" y="406"/>
                            <a:pt x="62" y="409"/>
                            <a:pt x="68" y="409"/>
                          </a:cubicBezTo>
                          <a:cubicBezTo>
                            <a:pt x="73" y="409"/>
                            <a:pt x="79" y="406"/>
                            <a:pt x="84" y="402"/>
                          </a:cubicBezTo>
                          <a:cubicBezTo>
                            <a:pt x="93" y="393"/>
                            <a:pt x="93" y="379"/>
                            <a:pt x="84" y="370"/>
                          </a:cubicBezTo>
                          <a:cubicBezTo>
                            <a:pt x="45" y="331"/>
                            <a:pt x="45" y="331"/>
                            <a:pt x="45" y="331"/>
                          </a:cubicBezTo>
                          <a:cubicBezTo>
                            <a:pt x="45" y="305"/>
                            <a:pt x="45" y="305"/>
                            <a:pt x="45" y="305"/>
                          </a:cubicBezTo>
                          <a:cubicBezTo>
                            <a:pt x="181" y="168"/>
                            <a:pt x="181" y="168"/>
                            <a:pt x="181" y="168"/>
                          </a:cubicBezTo>
                          <a:cubicBezTo>
                            <a:pt x="181" y="85"/>
                            <a:pt x="181" y="85"/>
                            <a:pt x="181" y="85"/>
                          </a:cubicBezTo>
                          <a:cubicBezTo>
                            <a:pt x="195" y="77"/>
                            <a:pt x="204" y="62"/>
                            <a:pt x="204" y="46"/>
                          </a:cubicBezTo>
                          <a:cubicBezTo>
                            <a:pt x="204" y="21"/>
                            <a:pt x="183" y="0"/>
                            <a:pt x="158" y="0"/>
                          </a:cubicBezTo>
                          <a:cubicBezTo>
                            <a:pt x="133" y="0"/>
                            <a:pt x="113" y="21"/>
                            <a:pt x="113" y="46"/>
                          </a:cubicBezTo>
                          <a:cubicBezTo>
                            <a:pt x="113" y="62"/>
                            <a:pt x="122" y="77"/>
                            <a:pt x="136" y="8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64">
                      <a:extLst>
                        <a:ext uri="{FF2B5EF4-FFF2-40B4-BE49-F238E27FC236}">
                          <a16:creationId xmlns:a16="http://schemas.microsoft.com/office/drawing/2014/main" id="{1E67BBCC-FBC6-0A51-DDD4-6208B8D68BF6}"/>
                        </a:ext>
                      </a:extLst>
                    </p:cNvPr>
                    <p:cNvSpPr>
                      <a:spLocks/>
                    </p:cNvSpPr>
                    <p:nvPr/>
                  </p:nvSpPr>
                  <p:spPr bwMode="auto">
                    <a:xfrm>
                      <a:off x="3388" y="954"/>
                      <a:ext cx="376" cy="1018"/>
                    </a:xfrm>
                    <a:custGeom>
                      <a:avLst/>
                      <a:gdLst>
                        <a:gd name="T0" fmla="*/ 91 w 159"/>
                        <a:gd name="T1" fmla="*/ 85 h 431"/>
                        <a:gd name="T2" fmla="*/ 91 w 159"/>
                        <a:gd name="T3" fmla="*/ 127 h 431"/>
                        <a:gd name="T4" fmla="*/ 0 w 159"/>
                        <a:gd name="T5" fmla="*/ 217 h 431"/>
                        <a:gd name="T6" fmla="*/ 0 w 159"/>
                        <a:gd name="T7" fmla="*/ 408 h 431"/>
                        <a:gd name="T8" fmla="*/ 23 w 159"/>
                        <a:gd name="T9" fmla="*/ 431 h 431"/>
                        <a:gd name="T10" fmla="*/ 46 w 159"/>
                        <a:gd name="T11" fmla="*/ 408 h 431"/>
                        <a:gd name="T12" fmla="*/ 46 w 159"/>
                        <a:gd name="T13" fmla="*/ 236 h 431"/>
                        <a:gd name="T14" fmla="*/ 136 w 159"/>
                        <a:gd name="T15" fmla="*/ 145 h 431"/>
                        <a:gd name="T16" fmla="*/ 136 w 159"/>
                        <a:gd name="T17" fmla="*/ 85 h 431"/>
                        <a:gd name="T18" fmla="*/ 159 w 159"/>
                        <a:gd name="T19" fmla="*/ 45 h 431"/>
                        <a:gd name="T20" fmla="*/ 114 w 159"/>
                        <a:gd name="T21" fmla="*/ 0 h 431"/>
                        <a:gd name="T22" fmla="*/ 68 w 159"/>
                        <a:gd name="T23" fmla="*/ 45 h 431"/>
                        <a:gd name="T24" fmla="*/ 91 w 159"/>
                        <a:gd name="T25" fmla="*/ 85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431">
                          <a:moveTo>
                            <a:pt x="91" y="85"/>
                          </a:moveTo>
                          <a:cubicBezTo>
                            <a:pt x="91" y="127"/>
                            <a:pt x="91" y="127"/>
                            <a:pt x="91" y="127"/>
                          </a:cubicBezTo>
                          <a:cubicBezTo>
                            <a:pt x="0" y="217"/>
                            <a:pt x="0" y="217"/>
                            <a:pt x="0" y="217"/>
                          </a:cubicBezTo>
                          <a:cubicBezTo>
                            <a:pt x="0" y="408"/>
                            <a:pt x="0" y="408"/>
                            <a:pt x="0" y="408"/>
                          </a:cubicBezTo>
                          <a:cubicBezTo>
                            <a:pt x="0" y="421"/>
                            <a:pt x="10" y="431"/>
                            <a:pt x="23" y="431"/>
                          </a:cubicBezTo>
                          <a:cubicBezTo>
                            <a:pt x="35" y="431"/>
                            <a:pt x="46" y="421"/>
                            <a:pt x="46" y="408"/>
                          </a:cubicBezTo>
                          <a:cubicBezTo>
                            <a:pt x="46" y="236"/>
                            <a:pt x="46" y="236"/>
                            <a:pt x="46" y="236"/>
                          </a:cubicBezTo>
                          <a:cubicBezTo>
                            <a:pt x="136" y="145"/>
                            <a:pt x="136" y="145"/>
                            <a:pt x="136" y="145"/>
                          </a:cubicBezTo>
                          <a:cubicBezTo>
                            <a:pt x="136" y="85"/>
                            <a:pt x="136" y="85"/>
                            <a:pt x="136" y="85"/>
                          </a:cubicBezTo>
                          <a:cubicBezTo>
                            <a:pt x="150" y="77"/>
                            <a:pt x="159" y="62"/>
                            <a:pt x="159" y="45"/>
                          </a:cubicBezTo>
                          <a:cubicBezTo>
                            <a:pt x="159" y="20"/>
                            <a:pt x="139" y="0"/>
                            <a:pt x="114" y="0"/>
                          </a:cubicBezTo>
                          <a:cubicBezTo>
                            <a:pt x="89" y="0"/>
                            <a:pt x="68" y="20"/>
                            <a:pt x="68" y="45"/>
                          </a:cubicBezTo>
                          <a:cubicBezTo>
                            <a:pt x="68" y="62"/>
                            <a:pt x="77" y="77"/>
                            <a:pt x="91" y="8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65">
                      <a:extLst>
                        <a:ext uri="{FF2B5EF4-FFF2-40B4-BE49-F238E27FC236}">
                          <a16:creationId xmlns:a16="http://schemas.microsoft.com/office/drawing/2014/main" id="{C02466CE-90F8-A7D3-7378-9D4B021469A3}"/>
                        </a:ext>
                      </a:extLst>
                    </p:cNvPr>
                    <p:cNvSpPr>
                      <a:spLocks/>
                    </p:cNvSpPr>
                    <p:nvPr/>
                  </p:nvSpPr>
                  <p:spPr bwMode="auto">
                    <a:xfrm>
                      <a:off x="3067" y="1008"/>
                      <a:ext cx="375" cy="964"/>
                    </a:xfrm>
                    <a:custGeom>
                      <a:avLst/>
                      <a:gdLst>
                        <a:gd name="T0" fmla="*/ 91 w 159"/>
                        <a:gd name="T1" fmla="*/ 362 h 408"/>
                        <a:gd name="T2" fmla="*/ 61 w 159"/>
                        <a:gd name="T3" fmla="*/ 320 h 408"/>
                        <a:gd name="T4" fmla="*/ 45 w 159"/>
                        <a:gd name="T5" fmla="*/ 289 h 408"/>
                        <a:gd name="T6" fmla="*/ 45 w 159"/>
                        <a:gd name="T7" fmla="*/ 213 h 408"/>
                        <a:gd name="T8" fmla="*/ 159 w 159"/>
                        <a:gd name="T9" fmla="*/ 100 h 408"/>
                        <a:gd name="T10" fmla="*/ 159 w 159"/>
                        <a:gd name="T11" fmla="*/ 22 h 408"/>
                        <a:gd name="T12" fmla="*/ 136 w 159"/>
                        <a:gd name="T13" fmla="*/ 0 h 408"/>
                        <a:gd name="T14" fmla="*/ 113 w 159"/>
                        <a:gd name="T15" fmla="*/ 22 h 408"/>
                        <a:gd name="T16" fmla="*/ 113 w 159"/>
                        <a:gd name="T17" fmla="*/ 81 h 408"/>
                        <a:gd name="T18" fmla="*/ 0 w 159"/>
                        <a:gd name="T19" fmla="*/ 194 h 408"/>
                        <a:gd name="T20" fmla="*/ 0 w 159"/>
                        <a:gd name="T21" fmla="*/ 300 h 408"/>
                        <a:gd name="T22" fmla="*/ 15 w 159"/>
                        <a:gd name="T23" fmla="*/ 329 h 408"/>
                        <a:gd name="T24" fmla="*/ 0 w 159"/>
                        <a:gd name="T25" fmla="*/ 362 h 408"/>
                        <a:gd name="T26" fmla="*/ 45 w 159"/>
                        <a:gd name="T27" fmla="*/ 408 h 408"/>
                        <a:gd name="T28" fmla="*/ 91 w 159"/>
                        <a:gd name="T29" fmla="*/ 36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9" h="408">
                          <a:moveTo>
                            <a:pt x="91" y="362"/>
                          </a:moveTo>
                          <a:cubicBezTo>
                            <a:pt x="91" y="343"/>
                            <a:pt x="78" y="326"/>
                            <a:pt x="61" y="320"/>
                          </a:cubicBezTo>
                          <a:cubicBezTo>
                            <a:pt x="45" y="289"/>
                            <a:pt x="45" y="289"/>
                            <a:pt x="45" y="289"/>
                          </a:cubicBezTo>
                          <a:cubicBezTo>
                            <a:pt x="45" y="213"/>
                            <a:pt x="45" y="213"/>
                            <a:pt x="45" y="213"/>
                          </a:cubicBezTo>
                          <a:cubicBezTo>
                            <a:pt x="159" y="100"/>
                            <a:pt x="159" y="100"/>
                            <a:pt x="159" y="100"/>
                          </a:cubicBezTo>
                          <a:cubicBezTo>
                            <a:pt x="159" y="22"/>
                            <a:pt x="159" y="22"/>
                            <a:pt x="159" y="22"/>
                          </a:cubicBezTo>
                          <a:cubicBezTo>
                            <a:pt x="159" y="10"/>
                            <a:pt x="149" y="0"/>
                            <a:pt x="136" y="0"/>
                          </a:cubicBezTo>
                          <a:cubicBezTo>
                            <a:pt x="124" y="0"/>
                            <a:pt x="113" y="10"/>
                            <a:pt x="113" y="22"/>
                          </a:cubicBezTo>
                          <a:cubicBezTo>
                            <a:pt x="113" y="81"/>
                            <a:pt x="113" y="81"/>
                            <a:pt x="113" y="81"/>
                          </a:cubicBezTo>
                          <a:cubicBezTo>
                            <a:pt x="0" y="194"/>
                            <a:pt x="0" y="194"/>
                            <a:pt x="0" y="194"/>
                          </a:cubicBezTo>
                          <a:cubicBezTo>
                            <a:pt x="0" y="300"/>
                            <a:pt x="0" y="300"/>
                            <a:pt x="0" y="300"/>
                          </a:cubicBezTo>
                          <a:cubicBezTo>
                            <a:pt x="15" y="329"/>
                            <a:pt x="15" y="329"/>
                            <a:pt x="15" y="329"/>
                          </a:cubicBezTo>
                          <a:cubicBezTo>
                            <a:pt x="6" y="337"/>
                            <a:pt x="0" y="349"/>
                            <a:pt x="0" y="362"/>
                          </a:cubicBezTo>
                          <a:cubicBezTo>
                            <a:pt x="0" y="388"/>
                            <a:pt x="20" y="408"/>
                            <a:pt x="45" y="408"/>
                          </a:cubicBezTo>
                          <a:cubicBezTo>
                            <a:pt x="71" y="408"/>
                            <a:pt x="91" y="388"/>
                            <a:pt x="91"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66">
                      <a:extLst>
                        <a:ext uri="{FF2B5EF4-FFF2-40B4-BE49-F238E27FC236}">
                          <a16:creationId xmlns:a16="http://schemas.microsoft.com/office/drawing/2014/main" id="{1B3B6B7D-CF31-E5FC-E7B4-A622CA11516A}"/>
                        </a:ext>
                      </a:extLst>
                    </p:cNvPr>
                    <p:cNvSpPr>
                      <a:spLocks/>
                    </p:cNvSpPr>
                    <p:nvPr/>
                  </p:nvSpPr>
                  <p:spPr bwMode="auto">
                    <a:xfrm>
                      <a:off x="2852" y="1060"/>
                      <a:ext cx="375" cy="376"/>
                    </a:xfrm>
                    <a:custGeom>
                      <a:avLst/>
                      <a:gdLst>
                        <a:gd name="T0" fmla="*/ 46 w 159"/>
                        <a:gd name="T1" fmla="*/ 159 h 159"/>
                        <a:gd name="T2" fmla="*/ 91 w 159"/>
                        <a:gd name="T3" fmla="*/ 114 h 159"/>
                        <a:gd name="T4" fmla="*/ 90 w 159"/>
                        <a:gd name="T5" fmla="*/ 102 h 159"/>
                        <a:gd name="T6" fmla="*/ 102 w 159"/>
                        <a:gd name="T7" fmla="*/ 89 h 159"/>
                        <a:gd name="T8" fmla="*/ 114 w 159"/>
                        <a:gd name="T9" fmla="*/ 91 h 159"/>
                        <a:gd name="T10" fmla="*/ 159 w 159"/>
                        <a:gd name="T11" fmla="*/ 46 h 159"/>
                        <a:gd name="T12" fmla="*/ 114 w 159"/>
                        <a:gd name="T13" fmla="*/ 0 h 159"/>
                        <a:gd name="T14" fmla="*/ 68 w 159"/>
                        <a:gd name="T15" fmla="*/ 46 h 159"/>
                        <a:gd name="T16" fmla="*/ 70 w 159"/>
                        <a:gd name="T17" fmla="*/ 57 h 159"/>
                        <a:gd name="T18" fmla="*/ 57 w 159"/>
                        <a:gd name="T19" fmla="*/ 70 h 159"/>
                        <a:gd name="T20" fmla="*/ 46 w 159"/>
                        <a:gd name="T21" fmla="*/ 68 h 159"/>
                        <a:gd name="T22" fmla="*/ 0 w 159"/>
                        <a:gd name="T23" fmla="*/ 114 h 159"/>
                        <a:gd name="T24" fmla="*/ 46 w 159"/>
                        <a:gd name="T25"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59">
                          <a:moveTo>
                            <a:pt x="46" y="159"/>
                          </a:moveTo>
                          <a:cubicBezTo>
                            <a:pt x="71" y="159"/>
                            <a:pt x="91" y="139"/>
                            <a:pt x="91" y="114"/>
                          </a:cubicBezTo>
                          <a:cubicBezTo>
                            <a:pt x="91" y="110"/>
                            <a:pt x="91" y="106"/>
                            <a:pt x="90" y="102"/>
                          </a:cubicBezTo>
                          <a:cubicBezTo>
                            <a:pt x="102" y="89"/>
                            <a:pt x="102" y="89"/>
                            <a:pt x="102" y="89"/>
                          </a:cubicBezTo>
                          <a:cubicBezTo>
                            <a:pt x="106" y="90"/>
                            <a:pt x="110" y="91"/>
                            <a:pt x="114" y="91"/>
                          </a:cubicBezTo>
                          <a:cubicBezTo>
                            <a:pt x="139" y="91"/>
                            <a:pt x="159" y="71"/>
                            <a:pt x="159" y="46"/>
                          </a:cubicBezTo>
                          <a:cubicBezTo>
                            <a:pt x="159" y="21"/>
                            <a:pt x="139" y="0"/>
                            <a:pt x="114" y="0"/>
                          </a:cubicBezTo>
                          <a:cubicBezTo>
                            <a:pt x="89" y="0"/>
                            <a:pt x="68" y="21"/>
                            <a:pt x="68" y="46"/>
                          </a:cubicBezTo>
                          <a:cubicBezTo>
                            <a:pt x="68" y="50"/>
                            <a:pt x="69" y="54"/>
                            <a:pt x="70" y="57"/>
                          </a:cubicBezTo>
                          <a:cubicBezTo>
                            <a:pt x="57" y="70"/>
                            <a:pt x="57" y="70"/>
                            <a:pt x="57" y="70"/>
                          </a:cubicBezTo>
                          <a:cubicBezTo>
                            <a:pt x="54" y="69"/>
                            <a:pt x="50" y="68"/>
                            <a:pt x="46" y="68"/>
                          </a:cubicBezTo>
                          <a:cubicBezTo>
                            <a:pt x="21" y="68"/>
                            <a:pt x="0" y="89"/>
                            <a:pt x="0" y="114"/>
                          </a:cubicBezTo>
                          <a:cubicBezTo>
                            <a:pt x="0" y="139"/>
                            <a:pt x="21" y="159"/>
                            <a:pt x="46" y="15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67">
                      <a:extLst>
                        <a:ext uri="{FF2B5EF4-FFF2-40B4-BE49-F238E27FC236}">
                          <a16:creationId xmlns:a16="http://schemas.microsoft.com/office/drawing/2014/main" id="{CADC77FE-680E-5363-33A7-B134909DDBC0}"/>
                        </a:ext>
                      </a:extLst>
                    </p:cNvPr>
                    <p:cNvSpPr>
                      <a:spLocks/>
                    </p:cNvSpPr>
                    <p:nvPr/>
                  </p:nvSpPr>
                  <p:spPr bwMode="auto">
                    <a:xfrm>
                      <a:off x="2852" y="1542"/>
                      <a:ext cx="220" cy="591"/>
                    </a:xfrm>
                    <a:custGeom>
                      <a:avLst/>
                      <a:gdLst>
                        <a:gd name="T0" fmla="*/ 46 w 93"/>
                        <a:gd name="T1" fmla="*/ 172 h 250"/>
                        <a:gd name="T2" fmla="*/ 46 w 93"/>
                        <a:gd name="T3" fmla="*/ 23 h 250"/>
                        <a:gd name="T4" fmla="*/ 23 w 93"/>
                        <a:gd name="T5" fmla="*/ 0 h 250"/>
                        <a:gd name="T6" fmla="*/ 0 w 93"/>
                        <a:gd name="T7" fmla="*/ 23 h 250"/>
                        <a:gd name="T8" fmla="*/ 0 w 93"/>
                        <a:gd name="T9" fmla="*/ 191 h 250"/>
                        <a:gd name="T10" fmla="*/ 52 w 93"/>
                        <a:gd name="T11" fmla="*/ 243 h 250"/>
                        <a:gd name="T12" fmla="*/ 68 w 93"/>
                        <a:gd name="T13" fmla="*/ 250 h 250"/>
                        <a:gd name="T14" fmla="*/ 84 w 93"/>
                        <a:gd name="T15" fmla="*/ 243 h 250"/>
                        <a:gd name="T16" fmla="*/ 84 w 93"/>
                        <a:gd name="T17" fmla="*/ 211 h 250"/>
                        <a:gd name="T18" fmla="*/ 46 w 93"/>
                        <a:gd name="T19" fmla="*/ 17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250">
                          <a:moveTo>
                            <a:pt x="46" y="172"/>
                          </a:moveTo>
                          <a:cubicBezTo>
                            <a:pt x="46" y="23"/>
                            <a:pt x="46" y="23"/>
                            <a:pt x="46" y="23"/>
                          </a:cubicBezTo>
                          <a:cubicBezTo>
                            <a:pt x="46" y="11"/>
                            <a:pt x="36" y="0"/>
                            <a:pt x="23" y="0"/>
                          </a:cubicBezTo>
                          <a:cubicBezTo>
                            <a:pt x="11" y="0"/>
                            <a:pt x="0" y="11"/>
                            <a:pt x="0" y="23"/>
                          </a:cubicBezTo>
                          <a:cubicBezTo>
                            <a:pt x="0" y="191"/>
                            <a:pt x="0" y="191"/>
                            <a:pt x="0" y="191"/>
                          </a:cubicBezTo>
                          <a:cubicBezTo>
                            <a:pt x="52" y="243"/>
                            <a:pt x="52" y="243"/>
                            <a:pt x="52" y="243"/>
                          </a:cubicBezTo>
                          <a:cubicBezTo>
                            <a:pt x="57" y="248"/>
                            <a:pt x="63" y="250"/>
                            <a:pt x="68" y="250"/>
                          </a:cubicBezTo>
                          <a:cubicBezTo>
                            <a:pt x="74" y="250"/>
                            <a:pt x="80" y="248"/>
                            <a:pt x="84" y="243"/>
                          </a:cubicBezTo>
                          <a:cubicBezTo>
                            <a:pt x="93" y="234"/>
                            <a:pt x="93" y="220"/>
                            <a:pt x="84" y="211"/>
                          </a:cubicBezTo>
                          <a:lnTo>
                            <a:pt x="46" y="172"/>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68">
                      <a:extLst>
                        <a:ext uri="{FF2B5EF4-FFF2-40B4-BE49-F238E27FC236}">
                          <a16:creationId xmlns:a16="http://schemas.microsoft.com/office/drawing/2014/main" id="{36A4B595-F577-FB92-85E0-323016F9EDB8}"/>
                        </a:ext>
                      </a:extLst>
                    </p:cNvPr>
                    <p:cNvSpPr>
                      <a:spLocks/>
                    </p:cNvSpPr>
                    <p:nvPr/>
                  </p:nvSpPr>
                  <p:spPr bwMode="auto">
                    <a:xfrm>
                      <a:off x="3924" y="1008"/>
                      <a:ext cx="376" cy="1125"/>
                    </a:xfrm>
                    <a:custGeom>
                      <a:avLst/>
                      <a:gdLst>
                        <a:gd name="T0" fmla="*/ 0 w 159"/>
                        <a:gd name="T1" fmla="*/ 417 h 476"/>
                        <a:gd name="T2" fmla="*/ 52 w 159"/>
                        <a:gd name="T3" fmla="*/ 469 h 476"/>
                        <a:gd name="T4" fmla="*/ 68 w 159"/>
                        <a:gd name="T5" fmla="*/ 476 h 476"/>
                        <a:gd name="T6" fmla="*/ 84 w 159"/>
                        <a:gd name="T7" fmla="*/ 469 h 476"/>
                        <a:gd name="T8" fmla="*/ 84 w 159"/>
                        <a:gd name="T9" fmla="*/ 437 h 476"/>
                        <a:gd name="T10" fmla="*/ 45 w 159"/>
                        <a:gd name="T11" fmla="*/ 398 h 476"/>
                        <a:gd name="T12" fmla="*/ 45 w 159"/>
                        <a:gd name="T13" fmla="*/ 281 h 476"/>
                        <a:gd name="T14" fmla="*/ 159 w 159"/>
                        <a:gd name="T15" fmla="*/ 168 h 476"/>
                        <a:gd name="T16" fmla="*/ 159 w 159"/>
                        <a:gd name="T17" fmla="*/ 22 h 476"/>
                        <a:gd name="T18" fmla="*/ 136 w 159"/>
                        <a:gd name="T19" fmla="*/ 0 h 476"/>
                        <a:gd name="T20" fmla="*/ 113 w 159"/>
                        <a:gd name="T21" fmla="*/ 22 h 476"/>
                        <a:gd name="T22" fmla="*/ 113 w 159"/>
                        <a:gd name="T23" fmla="*/ 149 h 476"/>
                        <a:gd name="T24" fmla="*/ 0 w 159"/>
                        <a:gd name="T25" fmla="*/ 262 h 476"/>
                        <a:gd name="T26" fmla="*/ 0 w 159"/>
                        <a:gd name="T27" fmla="*/ 417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9" h="476">
                          <a:moveTo>
                            <a:pt x="0" y="417"/>
                          </a:moveTo>
                          <a:cubicBezTo>
                            <a:pt x="52" y="469"/>
                            <a:pt x="52" y="469"/>
                            <a:pt x="52" y="469"/>
                          </a:cubicBezTo>
                          <a:cubicBezTo>
                            <a:pt x="56" y="474"/>
                            <a:pt x="62" y="476"/>
                            <a:pt x="68" y="476"/>
                          </a:cubicBezTo>
                          <a:cubicBezTo>
                            <a:pt x="74" y="476"/>
                            <a:pt x="80" y="474"/>
                            <a:pt x="84" y="469"/>
                          </a:cubicBezTo>
                          <a:cubicBezTo>
                            <a:pt x="93" y="460"/>
                            <a:pt x="93" y="446"/>
                            <a:pt x="84" y="437"/>
                          </a:cubicBezTo>
                          <a:cubicBezTo>
                            <a:pt x="45" y="398"/>
                            <a:pt x="45" y="398"/>
                            <a:pt x="45" y="398"/>
                          </a:cubicBezTo>
                          <a:cubicBezTo>
                            <a:pt x="45" y="281"/>
                            <a:pt x="45" y="281"/>
                            <a:pt x="45" y="281"/>
                          </a:cubicBezTo>
                          <a:cubicBezTo>
                            <a:pt x="159" y="168"/>
                            <a:pt x="159" y="168"/>
                            <a:pt x="159" y="168"/>
                          </a:cubicBezTo>
                          <a:cubicBezTo>
                            <a:pt x="159" y="22"/>
                            <a:pt x="159" y="22"/>
                            <a:pt x="159" y="22"/>
                          </a:cubicBezTo>
                          <a:cubicBezTo>
                            <a:pt x="159" y="10"/>
                            <a:pt x="149" y="0"/>
                            <a:pt x="136" y="0"/>
                          </a:cubicBezTo>
                          <a:cubicBezTo>
                            <a:pt x="123" y="0"/>
                            <a:pt x="113" y="10"/>
                            <a:pt x="113" y="22"/>
                          </a:cubicBezTo>
                          <a:cubicBezTo>
                            <a:pt x="113" y="149"/>
                            <a:pt x="113" y="149"/>
                            <a:pt x="113" y="149"/>
                          </a:cubicBezTo>
                          <a:cubicBezTo>
                            <a:pt x="0" y="262"/>
                            <a:pt x="0" y="262"/>
                            <a:pt x="0" y="262"/>
                          </a:cubicBezTo>
                          <a:lnTo>
                            <a:pt x="0" y="41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69">
                      <a:extLst>
                        <a:ext uri="{FF2B5EF4-FFF2-40B4-BE49-F238E27FC236}">
                          <a16:creationId xmlns:a16="http://schemas.microsoft.com/office/drawing/2014/main" id="{50E6F377-1C7F-42F6-9B62-C00BF5BC4C2A}"/>
                        </a:ext>
                      </a:extLst>
                    </p:cNvPr>
                    <p:cNvSpPr>
                      <a:spLocks/>
                    </p:cNvSpPr>
                    <p:nvPr/>
                  </p:nvSpPr>
                  <p:spPr bwMode="auto">
                    <a:xfrm>
                      <a:off x="4406" y="1651"/>
                      <a:ext cx="588" cy="267"/>
                    </a:xfrm>
                    <a:custGeom>
                      <a:avLst/>
                      <a:gdLst>
                        <a:gd name="T0" fmla="*/ 81 w 249"/>
                        <a:gd name="T1" fmla="*/ 68 h 113"/>
                        <a:gd name="T2" fmla="*/ 23 w 249"/>
                        <a:gd name="T3" fmla="*/ 68 h 113"/>
                        <a:gd name="T4" fmla="*/ 0 w 249"/>
                        <a:gd name="T5" fmla="*/ 90 h 113"/>
                        <a:gd name="T6" fmla="*/ 23 w 249"/>
                        <a:gd name="T7" fmla="*/ 113 h 113"/>
                        <a:gd name="T8" fmla="*/ 100 w 249"/>
                        <a:gd name="T9" fmla="*/ 113 h 113"/>
                        <a:gd name="T10" fmla="*/ 145 w 249"/>
                        <a:gd name="T11" fmla="*/ 68 h 113"/>
                        <a:gd name="T12" fmla="*/ 165 w 249"/>
                        <a:gd name="T13" fmla="*/ 68 h 113"/>
                        <a:gd name="T14" fmla="*/ 204 w 249"/>
                        <a:gd name="T15" fmla="*/ 90 h 113"/>
                        <a:gd name="T16" fmla="*/ 249 w 249"/>
                        <a:gd name="T17" fmla="*/ 47 h 113"/>
                        <a:gd name="T18" fmla="*/ 249 w 249"/>
                        <a:gd name="T19" fmla="*/ 45 h 113"/>
                        <a:gd name="T20" fmla="*/ 249 w 249"/>
                        <a:gd name="T21" fmla="*/ 43 h 113"/>
                        <a:gd name="T22" fmla="*/ 204 w 249"/>
                        <a:gd name="T23" fmla="*/ 0 h 113"/>
                        <a:gd name="T24" fmla="*/ 165 w 249"/>
                        <a:gd name="T25" fmla="*/ 22 h 113"/>
                        <a:gd name="T26" fmla="*/ 127 w 249"/>
                        <a:gd name="T27" fmla="*/ 22 h 113"/>
                        <a:gd name="T28" fmla="*/ 81 w 249"/>
                        <a:gd name="T29" fmla="*/ 6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9" h="113">
                          <a:moveTo>
                            <a:pt x="81" y="68"/>
                          </a:moveTo>
                          <a:cubicBezTo>
                            <a:pt x="23" y="68"/>
                            <a:pt x="23" y="68"/>
                            <a:pt x="23" y="68"/>
                          </a:cubicBezTo>
                          <a:cubicBezTo>
                            <a:pt x="10" y="68"/>
                            <a:pt x="0" y="78"/>
                            <a:pt x="0" y="90"/>
                          </a:cubicBezTo>
                          <a:cubicBezTo>
                            <a:pt x="0" y="103"/>
                            <a:pt x="10" y="113"/>
                            <a:pt x="23" y="113"/>
                          </a:cubicBezTo>
                          <a:cubicBezTo>
                            <a:pt x="100" y="113"/>
                            <a:pt x="100" y="113"/>
                            <a:pt x="100" y="113"/>
                          </a:cubicBezTo>
                          <a:cubicBezTo>
                            <a:pt x="145" y="68"/>
                            <a:pt x="145" y="68"/>
                            <a:pt x="145" y="68"/>
                          </a:cubicBezTo>
                          <a:cubicBezTo>
                            <a:pt x="165" y="68"/>
                            <a:pt x="165" y="68"/>
                            <a:pt x="165" y="68"/>
                          </a:cubicBezTo>
                          <a:cubicBezTo>
                            <a:pt x="173" y="81"/>
                            <a:pt x="187" y="90"/>
                            <a:pt x="204" y="90"/>
                          </a:cubicBezTo>
                          <a:cubicBezTo>
                            <a:pt x="228" y="90"/>
                            <a:pt x="248" y="71"/>
                            <a:pt x="249" y="47"/>
                          </a:cubicBezTo>
                          <a:cubicBezTo>
                            <a:pt x="249" y="47"/>
                            <a:pt x="249" y="46"/>
                            <a:pt x="249" y="45"/>
                          </a:cubicBezTo>
                          <a:cubicBezTo>
                            <a:pt x="249" y="44"/>
                            <a:pt x="249" y="44"/>
                            <a:pt x="249" y="43"/>
                          </a:cubicBezTo>
                          <a:cubicBezTo>
                            <a:pt x="248" y="19"/>
                            <a:pt x="228" y="0"/>
                            <a:pt x="204" y="0"/>
                          </a:cubicBezTo>
                          <a:cubicBezTo>
                            <a:pt x="187" y="0"/>
                            <a:pt x="173" y="9"/>
                            <a:pt x="165" y="22"/>
                          </a:cubicBezTo>
                          <a:cubicBezTo>
                            <a:pt x="127" y="22"/>
                            <a:pt x="127" y="22"/>
                            <a:pt x="127" y="22"/>
                          </a:cubicBezTo>
                          <a:lnTo>
                            <a:pt x="81" y="6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70">
                      <a:extLst>
                        <a:ext uri="{FF2B5EF4-FFF2-40B4-BE49-F238E27FC236}">
                          <a16:creationId xmlns:a16="http://schemas.microsoft.com/office/drawing/2014/main" id="{278308FB-AADA-EAA4-2268-25AF26823822}"/>
                        </a:ext>
                      </a:extLst>
                    </p:cNvPr>
                    <p:cNvSpPr>
                      <a:spLocks/>
                    </p:cNvSpPr>
                    <p:nvPr/>
                  </p:nvSpPr>
                  <p:spPr bwMode="auto">
                    <a:xfrm>
                      <a:off x="4508" y="1329"/>
                      <a:ext cx="274" cy="374"/>
                    </a:xfrm>
                    <a:custGeom>
                      <a:avLst/>
                      <a:gdLst>
                        <a:gd name="T0" fmla="*/ 9 w 116"/>
                        <a:gd name="T1" fmla="*/ 152 h 158"/>
                        <a:gd name="T2" fmla="*/ 25 w 116"/>
                        <a:gd name="T3" fmla="*/ 158 h 158"/>
                        <a:gd name="T4" fmla="*/ 41 w 116"/>
                        <a:gd name="T5" fmla="*/ 152 h 158"/>
                        <a:gd name="T6" fmla="*/ 116 w 116"/>
                        <a:gd name="T7" fmla="*/ 77 h 158"/>
                        <a:gd name="T8" fmla="*/ 116 w 116"/>
                        <a:gd name="T9" fmla="*/ 22 h 158"/>
                        <a:gd name="T10" fmla="*/ 93 w 116"/>
                        <a:gd name="T11" fmla="*/ 0 h 158"/>
                        <a:gd name="T12" fmla="*/ 70 w 116"/>
                        <a:gd name="T13" fmla="*/ 22 h 158"/>
                        <a:gd name="T14" fmla="*/ 70 w 116"/>
                        <a:gd name="T15" fmla="*/ 58 h 158"/>
                        <a:gd name="T16" fmla="*/ 9 w 116"/>
                        <a:gd name="T17" fmla="*/ 120 h 158"/>
                        <a:gd name="T18" fmla="*/ 9 w 116"/>
                        <a:gd name="T19" fmla="*/ 15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158">
                          <a:moveTo>
                            <a:pt x="9" y="152"/>
                          </a:moveTo>
                          <a:cubicBezTo>
                            <a:pt x="13" y="156"/>
                            <a:pt x="19" y="158"/>
                            <a:pt x="25" y="158"/>
                          </a:cubicBezTo>
                          <a:cubicBezTo>
                            <a:pt x="31" y="158"/>
                            <a:pt x="37" y="156"/>
                            <a:pt x="41" y="152"/>
                          </a:cubicBezTo>
                          <a:cubicBezTo>
                            <a:pt x="116" y="77"/>
                            <a:pt x="116" y="77"/>
                            <a:pt x="116" y="77"/>
                          </a:cubicBezTo>
                          <a:cubicBezTo>
                            <a:pt x="116" y="22"/>
                            <a:pt x="116" y="22"/>
                            <a:pt x="116" y="22"/>
                          </a:cubicBezTo>
                          <a:cubicBezTo>
                            <a:pt x="116" y="10"/>
                            <a:pt x="106" y="0"/>
                            <a:pt x="93" y="0"/>
                          </a:cubicBezTo>
                          <a:cubicBezTo>
                            <a:pt x="81" y="0"/>
                            <a:pt x="70" y="10"/>
                            <a:pt x="70" y="22"/>
                          </a:cubicBezTo>
                          <a:cubicBezTo>
                            <a:pt x="70" y="58"/>
                            <a:pt x="70" y="58"/>
                            <a:pt x="70" y="58"/>
                          </a:cubicBezTo>
                          <a:cubicBezTo>
                            <a:pt x="9" y="120"/>
                            <a:pt x="9" y="120"/>
                            <a:pt x="9" y="120"/>
                          </a:cubicBezTo>
                          <a:cubicBezTo>
                            <a:pt x="0" y="129"/>
                            <a:pt x="0" y="143"/>
                            <a:pt x="9" y="15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71">
                      <a:extLst>
                        <a:ext uri="{FF2B5EF4-FFF2-40B4-BE49-F238E27FC236}">
                          <a16:creationId xmlns:a16="http://schemas.microsoft.com/office/drawing/2014/main" id="{2353D289-3FF8-E830-FD63-0EE34CEABCF1}"/>
                        </a:ext>
                      </a:extLst>
                    </p:cNvPr>
                    <p:cNvSpPr>
                      <a:spLocks/>
                    </p:cNvSpPr>
                    <p:nvPr/>
                  </p:nvSpPr>
                  <p:spPr bwMode="auto">
                    <a:xfrm>
                      <a:off x="2639" y="1651"/>
                      <a:ext cx="107" cy="267"/>
                    </a:xfrm>
                    <a:custGeom>
                      <a:avLst/>
                      <a:gdLst>
                        <a:gd name="T0" fmla="*/ 22 w 45"/>
                        <a:gd name="T1" fmla="*/ 0 h 113"/>
                        <a:gd name="T2" fmla="*/ 0 w 45"/>
                        <a:gd name="T3" fmla="*/ 22 h 113"/>
                        <a:gd name="T4" fmla="*/ 0 w 45"/>
                        <a:gd name="T5" fmla="*/ 90 h 113"/>
                        <a:gd name="T6" fmla="*/ 22 w 45"/>
                        <a:gd name="T7" fmla="*/ 113 h 113"/>
                        <a:gd name="T8" fmla="*/ 45 w 45"/>
                        <a:gd name="T9" fmla="*/ 90 h 113"/>
                        <a:gd name="T10" fmla="*/ 45 w 45"/>
                        <a:gd name="T11" fmla="*/ 22 h 113"/>
                        <a:gd name="T12" fmla="*/ 22 w 45"/>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45" h="113">
                          <a:moveTo>
                            <a:pt x="22" y="0"/>
                          </a:moveTo>
                          <a:cubicBezTo>
                            <a:pt x="10" y="0"/>
                            <a:pt x="0" y="10"/>
                            <a:pt x="0" y="22"/>
                          </a:cubicBezTo>
                          <a:cubicBezTo>
                            <a:pt x="0" y="90"/>
                            <a:pt x="0" y="90"/>
                            <a:pt x="0" y="90"/>
                          </a:cubicBezTo>
                          <a:cubicBezTo>
                            <a:pt x="0" y="103"/>
                            <a:pt x="10" y="113"/>
                            <a:pt x="22" y="113"/>
                          </a:cubicBezTo>
                          <a:cubicBezTo>
                            <a:pt x="35" y="113"/>
                            <a:pt x="45" y="103"/>
                            <a:pt x="45" y="90"/>
                          </a:cubicBezTo>
                          <a:cubicBezTo>
                            <a:pt x="45" y="22"/>
                            <a:pt x="45" y="22"/>
                            <a:pt x="45" y="22"/>
                          </a:cubicBezTo>
                          <a:cubicBezTo>
                            <a:pt x="45" y="10"/>
                            <a:pt x="35"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grpSp>
          <p:sp>
            <p:nvSpPr>
              <p:cNvPr id="9" name="TextBox 8">
                <a:extLst>
                  <a:ext uri="{FF2B5EF4-FFF2-40B4-BE49-F238E27FC236}">
                    <a16:creationId xmlns:a16="http://schemas.microsoft.com/office/drawing/2014/main" id="{DE203E91-DD34-67D9-5300-052D8FA5F4DD}"/>
                  </a:ext>
                </a:extLst>
              </p:cNvPr>
              <p:cNvSpPr txBox="1"/>
              <p:nvPr/>
            </p:nvSpPr>
            <p:spPr>
              <a:xfrm>
                <a:off x="5785675" y="2958615"/>
                <a:ext cx="615553" cy="276999"/>
              </a:xfrm>
              <a:prstGeom prst="rect">
                <a:avLst/>
              </a:prstGeom>
              <a:noFill/>
            </p:spPr>
            <p:txBody>
              <a:bodyPr wrap="none" lIns="0" tIns="0" rIns="0" bIns="0" rtlCol="0">
                <a:spAutoFit/>
              </a:bodyPr>
              <a:lstStyle/>
              <a:p>
                <a:pPr algn="l"/>
                <a:r>
                  <a:rPr lang="en-GB" dirty="0">
                    <a:solidFill>
                      <a:srgbClr val="00FEC6"/>
                    </a:solidFill>
                  </a:rPr>
                  <a:t>Smart</a:t>
                </a:r>
              </a:p>
            </p:txBody>
          </p:sp>
          <p:sp>
            <p:nvSpPr>
              <p:cNvPr id="10" name="TextBox 9">
                <a:extLst>
                  <a:ext uri="{FF2B5EF4-FFF2-40B4-BE49-F238E27FC236}">
                    <a16:creationId xmlns:a16="http://schemas.microsoft.com/office/drawing/2014/main" id="{4F65C81C-4BF8-2BE3-C858-6285A5C38E78}"/>
                  </a:ext>
                </a:extLst>
              </p:cNvPr>
              <p:cNvSpPr txBox="1"/>
              <p:nvPr/>
            </p:nvSpPr>
            <p:spPr>
              <a:xfrm>
                <a:off x="5528192" y="4330742"/>
                <a:ext cx="1141338" cy="276999"/>
              </a:xfrm>
              <a:prstGeom prst="rect">
                <a:avLst/>
              </a:prstGeom>
              <a:noFill/>
            </p:spPr>
            <p:txBody>
              <a:bodyPr wrap="none" lIns="0" tIns="0" rIns="0" bIns="0" rtlCol="0">
                <a:spAutoFit/>
              </a:bodyPr>
              <a:lstStyle/>
              <a:p>
                <a:pPr algn="l"/>
                <a:r>
                  <a:rPr lang="en-GB" dirty="0">
                    <a:solidFill>
                      <a:srgbClr val="00FEC6"/>
                    </a:solidFill>
                  </a:rPr>
                  <a:t>Verification</a:t>
                </a:r>
              </a:p>
            </p:txBody>
          </p:sp>
        </p:grpSp>
        <p:sp>
          <p:nvSpPr>
            <p:cNvPr id="7" name="Freeform: Shape 6">
              <a:extLst>
                <a:ext uri="{FF2B5EF4-FFF2-40B4-BE49-F238E27FC236}">
                  <a16:creationId xmlns:a16="http://schemas.microsoft.com/office/drawing/2014/main" id="{E0DE7E11-9629-A4E3-83B4-3FB6249FA62E}"/>
                </a:ext>
              </a:extLst>
            </p:cNvPr>
            <p:cNvSpPr/>
            <p:nvPr/>
          </p:nvSpPr>
          <p:spPr bwMode="gray">
            <a:xfrm>
              <a:off x="3936631" y="1889078"/>
              <a:ext cx="3868290" cy="3868288"/>
            </a:xfrm>
            <a:custGeom>
              <a:avLst/>
              <a:gdLst>
                <a:gd name="connsiteX0" fmla="*/ 2376000 w 4752000"/>
                <a:gd name="connsiteY0" fmla="*/ 288000 h 4752000"/>
                <a:gd name="connsiteX1" fmla="*/ 288000 w 4752000"/>
                <a:gd name="connsiteY1" fmla="*/ 2376000 h 4752000"/>
                <a:gd name="connsiteX2" fmla="*/ 2376000 w 4752000"/>
                <a:gd name="connsiteY2" fmla="*/ 4464000 h 4752000"/>
                <a:gd name="connsiteX3" fmla="*/ 4464000 w 4752000"/>
                <a:gd name="connsiteY3" fmla="*/ 2376000 h 4752000"/>
                <a:gd name="connsiteX4" fmla="*/ 2376000 w 4752000"/>
                <a:gd name="connsiteY4" fmla="*/ 288000 h 4752000"/>
                <a:gd name="connsiteX5" fmla="*/ 2376000 w 4752000"/>
                <a:gd name="connsiteY5" fmla="*/ 0 h 4752000"/>
                <a:gd name="connsiteX6" fmla="*/ 4752000 w 4752000"/>
                <a:gd name="connsiteY6" fmla="*/ 2376000 h 4752000"/>
                <a:gd name="connsiteX7" fmla="*/ 2376000 w 4752000"/>
                <a:gd name="connsiteY7" fmla="*/ 4752000 h 4752000"/>
                <a:gd name="connsiteX8" fmla="*/ 0 w 4752000"/>
                <a:gd name="connsiteY8" fmla="*/ 2376000 h 4752000"/>
                <a:gd name="connsiteX9" fmla="*/ 2376000 w 4752000"/>
                <a:gd name="connsiteY9" fmla="*/ 0 h 47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2000" h="4752000">
                  <a:moveTo>
                    <a:pt x="2376000" y="288000"/>
                  </a:moveTo>
                  <a:cubicBezTo>
                    <a:pt x="1222829" y="288000"/>
                    <a:pt x="288000" y="1222830"/>
                    <a:pt x="288000" y="2376000"/>
                  </a:cubicBezTo>
                  <a:cubicBezTo>
                    <a:pt x="288000" y="3529170"/>
                    <a:pt x="1222829" y="4464000"/>
                    <a:pt x="2376000" y="4464000"/>
                  </a:cubicBezTo>
                  <a:cubicBezTo>
                    <a:pt x="3529171" y="4464000"/>
                    <a:pt x="4464000" y="3529170"/>
                    <a:pt x="4464000" y="2376000"/>
                  </a:cubicBezTo>
                  <a:cubicBezTo>
                    <a:pt x="4464000" y="1222830"/>
                    <a:pt x="3529171" y="288000"/>
                    <a:pt x="2376000" y="288000"/>
                  </a:cubicBezTo>
                  <a:close/>
                  <a:moveTo>
                    <a:pt x="2376000" y="0"/>
                  </a:moveTo>
                  <a:cubicBezTo>
                    <a:pt x="3688229" y="0"/>
                    <a:pt x="4752000" y="1063772"/>
                    <a:pt x="4752000" y="2376000"/>
                  </a:cubicBezTo>
                  <a:cubicBezTo>
                    <a:pt x="4752000" y="3688228"/>
                    <a:pt x="3688229" y="4752000"/>
                    <a:pt x="2376000" y="4752000"/>
                  </a:cubicBezTo>
                  <a:cubicBezTo>
                    <a:pt x="1063771" y="4752000"/>
                    <a:pt x="0" y="3688228"/>
                    <a:pt x="0" y="2376000"/>
                  </a:cubicBezTo>
                  <a:cubicBezTo>
                    <a:pt x="0" y="1063772"/>
                    <a:pt x="1063771" y="0"/>
                    <a:pt x="2376000" y="0"/>
                  </a:cubicBezTo>
                  <a:close/>
                </a:path>
              </a:pathLst>
            </a:custGeom>
            <a:gradFill>
              <a:gsLst>
                <a:gs pos="0">
                  <a:srgbClr val="00FFB9"/>
                </a:gs>
                <a:gs pos="100000">
                  <a:srgbClr val="00E6DC"/>
                </a:gs>
              </a:gsLst>
              <a:lin ang="0" scaled="0"/>
            </a:gradFill>
            <a:ln>
              <a:noFill/>
            </a:ln>
            <a:effectLst/>
          </p:spPr>
          <p:txBody>
            <a:bodyPr wrap="square" lIns="683644" tIns="143925" rIns="683644" bIns="143925" numCol="1" spcCol="72000" rtlCol="0" anchor="ctr">
              <a:noAutofit/>
            </a:bodyPr>
            <a:lstStyle/>
            <a:p>
              <a:pPr marL="0" marR="0" lvl="0" indent="0" algn="ctr" defTabSz="914400" rtl="0" eaLnBrk="1" fontAlgn="auto" latinLnBrk="0" hangingPunct="1">
                <a:lnSpc>
                  <a:spcPct val="11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4EFFD2"/>
                </a:solidFill>
                <a:effectLst/>
                <a:uLnTx/>
                <a:uFillTx/>
                <a:latin typeface="Arial"/>
                <a:ea typeface="+mn-ea"/>
                <a:cs typeface="+mn-cs"/>
              </a:endParaRPr>
            </a:p>
          </p:txBody>
        </p:sp>
      </p:grpSp>
      <p:pic>
        <p:nvPicPr>
          <p:cNvPr id="28" name="Picture 27">
            <a:extLst>
              <a:ext uri="{FF2B5EF4-FFF2-40B4-BE49-F238E27FC236}">
                <a16:creationId xmlns:a16="http://schemas.microsoft.com/office/drawing/2014/main" id="{951763A7-B0A9-53F1-BA8C-B89C22218CF6}"/>
              </a:ext>
            </a:extLst>
          </p:cNvPr>
          <p:cNvPicPr>
            <a:picLocks noChangeAspect="1"/>
          </p:cNvPicPr>
          <p:nvPr/>
        </p:nvPicPr>
        <p:blipFill>
          <a:blip r:embed="rId3">
            <a:alphaModFix amt="30000"/>
          </a:blip>
          <a:stretch>
            <a:fillRect/>
          </a:stretch>
        </p:blipFill>
        <p:spPr>
          <a:xfrm>
            <a:off x="5429128" y="1206932"/>
            <a:ext cx="1335140" cy="1329043"/>
          </a:xfrm>
          <a:prstGeom prst="rect">
            <a:avLst/>
          </a:prstGeom>
        </p:spPr>
      </p:pic>
      <p:pic>
        <p:nvPicPr>
          <p:cNvPr id="29" name="Picture 28">
            <a:extLst>
              <a:ext uri="{FF2B5EF4-FFF2-40B4-BE49-F238E27FC236}">
                <a16:creationId xmlns:a16="http://schemas.microsoft.com/office/drawing/2014/main" id="{CA5DB8F5-D084-BE86-8E89-8030CFDCB51A}"/>
              </a:ext>
            </a:extLst>
          </p:cNvPr>
          <p:cNvPicPr>
            <a:picLocks noChangeAspect="1"/>
          </p:cNvPicPr>
          <p:nvPr/>
        </p:nvPicPr>
        <p:blipFill>
          <a:blip r:embed="rId4">
            <a:alphaModFix amt="30000"/>
          </a:blip>
          <a:stretch>
            <a:fillRect/>
          </a:stretch>
        </p:blipFill>
        <p:spPr>
          <a:xfrm>
            <a:off x="7148502" y="2446358"/>
            <a:ext cx="1335140" cy="1335140"/>
          </a:xfrm>
          <a:prstGeom prst="rect">
            <a:avLst/>
          </a:prstGeom>
        </p:spPr>
      </p:pic>
      <p:pic>
        <p:nvPicPr>
          <p:cNvPr id="30" name="Picture 29">
            <a:extLst>
              <a:ext uri="{FF2B5EF4-FFF2-40B4-BE49-F238E27FC236}">
                <a16:creationId xmlns:a16="http://schemas.microsoft.com/office/drawing/2014/main" id="{D9F858A7-A29E-D003-CC38-6A9DF1681A42}"/>
              </a:ext>
            </a:extLst>
          </p:cNvPr>
          <p:cNvPicPr>
            <a:picLocks noChangeAspect="1"/>
          </p:cNvPicPr>
          <p:nvPr/>
        </p:nvPicPr>
        <p:blipFill>
          <a:blip r:embed="rId5">
            <a:alphaModFix/>
          </a:blip>
          <a:stretch>
            <a:fillRect/>
          </a:stretch>
        </p:blipFill>
        <p:spPr>
          <a:xfrm>
            <a:off x="6564528" y="4464693"/>
            <a:ext cx="1335140" cy="1335140"/>
          </a:xfrm>
          <a:prstGeom prst="rect">
            <a:avLst/>
          </a:prstGeom>
        </p:spPr>
      </p:pic>
      <p:pic>
        <p:nvPicPr>
          <p:cNvPr id="31" name="Picture 30">
            <a:extLst>
              <a:ext uri="{FF2B5EF4-FFF2-40B4-BE49-F238E27FC236}">
                <a16:creationId xmlns:a16="http://schemas.microsoft.com/office/drawing/2014/main" id="{C3A63F15-0B96-4E9B-8AF5-DB6F6D4F7E7B}"/>
              </a:ext>
            </a:extLst>
          </p:cNvPr>
          <p:cNvPicPr>
            <a:picLocks noChangeAspect="1"/>
          </p:cNvPicPr>
          <p:nvPr/>
        </p:nvPicPr>
        <p:blipFill>
          <a:blip r:embed="rId6">
            <a:alphaModFix amt="30000"/>
          </a:blip>
          <a:stretch>
            <a:fillRect/>
          </a:stretch>
        </p:blipFill>
        <p:spPr>
          <a:xfrm>
            <a:off x="4304088" y="4464693"/>
            <a:ext cx="1329043" cy="1335140"/>
          </a:xfrm>
          <a:prstGeom prst="rect">
            <a:avLst/>
          </a:prstGeom>
        </p:spPr>
      </p:pic>
      <p:pic>
        <p:nvPicPr>
          <p:cNvPr id="32" name="Picture 31">
            <a:extLst>
              <a:ext uri="{FF2B5EF4-FFF2-40B4-BE49-F238E27FC236}">
                <a16:creationId xmlns:a16="http://schemas.microsoft.com/office/drawing/2014/main" id="{BF2A3190-3771-3411-0FCF-EC5B177AE71F}"/>
              </a:ext>
            </a:extLst>
          </p:cNvPr>
          <p:cNvPicPr>
            <a:picLocks noChangeAspect="1"/>
          </p:cNvPicPr>
          <p:nvPr/>
        </p:nvPicPr>
        <p:blipFill>
          <a:blip r:embed="rId7">
            <a:alphaModFix amt="30000"/>
          </a:blip>
          <a:stretch>
            <a:fillRect/>
          </a:stretch>
        </p:blipFill>
        <p:spPr>
          <a:xfrm>
            <a:off x="3664837" y="2596990"/>
            <a:ext cx="1329043" cy="1329043"/>
          </a:xfrm>
          <a:prstGeom prst="rect">
            <a:avLst/>
          </a:prstGeom>
        </p:spPr>
      </p:pic>
    </p:spTree>
    <p:extLst>
      <p:ext uri="{BB962C8B-B14F-4D97-AF65-F5344CB8AC3E}">
        <p14:creationId xmlns:p14="http://schemas.microsoft.com/office/powerpoint/2010/main" val="1953333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331F0-5BBB-48D7-2C85-A65C043C7D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4A4BBC-8B44-E5D4-4BC5-6975DAB8DA1D}"/>
              </a:ext>
            </a:extLst>
          </p:cNvPr>
          <p:cNvSpPr>
            <a:spLocks noGrp="1"/>
          </p:cNvSpPr>
          <p:nvPr>
            <p:ph type="title"/>
          </p:nvPr>
        </p:nvSpPr>
        <p:spPr/>
        <p:txBody>
          <a:bodyPr/>
          <a:lstStyle/>
          <a:p>
            <a:r>
              <a:rPr lang="en-GB" dirty="0"/>
              <a:t>Solving Analysis Challenges with Smart Analysis</a:t>
            </a:r>
            <a:br>
              <a:rPr lang="en-GB" dirty="0"/>
            </a:br>
            <a:r>
              <a:rPr lang="it-IT" b="0" noProof="0" dirty="0"/>
              <a:t>How Can AI/ML ...</a:t>
            </a:r>
            <a:endParaRPr lang="en-GB" dirty="0"/>
          </a:p>
        </p:txBody>
      </p:sp>
      <p:sp>
        <p:nvSpPr>
          <p:cNvPr id="5" name="Footer Placeholder 4">
            <a:extLst>
              <a:ext uri="{FF2B5EF4-FFF2-40B4-BE49-F238E27FC236}">
                <a16:creationId xmlns:a16="http://schemas.microsoft.com/office/drawing/2014/main" id="{1AA0531A-20ED-9AFE-9286-E3C86F765054}"/>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921A4B94-F656-41F3-8D2E-26E7543DEEBE}"/>
              </a:ext>
            </a:extLst>
          </p:cNvPr>
          <p:cNvSpPr>
            <a:spLocks noGrp="1"/>
          </p:cNvSpPr>
          <p:nvPr>
            <p:ph type="sldNum" sz="quarter" idx="11"/>
          </p:nvPr>
        </p:nvSpPr>
        <p:spPr/>
        <p:txBody>
          <a:bodyPr/>
          <a:lstStyle/>
          <a:p>
            <a:r>
              <a:rPr lang="en-US"/>
              <a:t> Page </a:t>
            </a:r>
            <a:fld id="{15EBE321-CBB1-4E91-BD14-37C8D44326FB}" type="slidenum">
              <a:rPr lang="en-US" smtClean="0"/>
              <a:pPr/>
              <a:t>23</a:t>
            </a:fld>
            <a:endParaRPr lang="en-US" dirty="0"/>
          </a:p>
        </p:txBody>
      </p:sp>
      <p:grpSp>
        <p:nvGrpSpPr>
          <p:cNvPr id="33" name="Gruppieren 606">
            <a:extLst>
              <a:ext uri="{FF2B5EF4-FFF2-40B4-BE49-F238E27FC236}">
                <a16:creationId xmlns:a16="http://schemas.microsoft.com/office/drawing/2014/main" id="{D6782621-3972-94E8-6CC3-11B765B64C71}"/>
              </a:ext>
            </a:extLst>
          </p:cNvPr>
          <p:cNvGrpSpPr>
            <a:grpSpLocks/>
          </p:cNvGrpSpPr>
          <p:nvPr/>
        </p:nvGrpSpPr>
        <p:grpSpPr bwMode="gray">
          <a:xfrm>
            <a:off x="676562" y="1729047"/>
            <a:ext cx="1422074" cy="1520844"/>
            <a:chOff x="2607265" y="140332"/>
            <a:chExt cx="1797635" cy="1922490"/>
          </a:xfrm>
        </p:grpSpPr>
        <p:sp>
          <p:nvSpPr>
            <p:cNvPr id="34" name="Freeform 1644">
              <a:extLst>
                <a:ext uri="{FF2B5EF4-FFF2-40B4-BE49-F238E27FC236}">
                  <a16:creationId xmlns:a16="http://schemas.microsoft.com/office/drawing/2014/main" id="{8CB53078-03DE-8519-1BC4-6685EE32919C}"/>
                </a:ext>
              </a:extLst>
            </p:cNvPr>
            <p:cNvSpPr>
              <a:spLocks/>
            </p:cNvSpPr>
            <p:nvPr/>
          </p:nvSpPr>
          <p:spPr bwMode="gray">
            <a:xfrm>
              <a:off x="3262835" y="1169814"/>
              <a:ext cx="117656" cy="45492"/>
            </a:xfrm>
            <a:custGeom>
              <a:avLst/>
              <a:gdLst>
                <a:gd name="T0" fmla="*/ 117 w 119"/>
                <a:gd name="T1" fmla="*/ 46 h 46"/>
                <a:gd name="T2" fmla="*/ 119 w 119"/>
                <a:gd name="T3" fmla="*/ 36 h 46"/>
                <a:gd name="T4" fmla="*/ 83 w 119"/>
                <a:gd name="T5" fmla="*/ 0 h 46"/>
                <a:gd name="T6" fmla="*/ 36 w 119"/>
                <a:gd name="T7" fmla="*/ 0 h 46"/>
                <a:gd name="T8" fmla="*/ 0 w 119"/>
                <a:gd name="T9" fmla="*/ 36 h 46"/>
                <a:gd name="T10" fmla="*/ 2 w 119"/>
                <a:gd name="T11" fmla="*/ 46 h 46"/>
                <a:gd name="T12" fmla="*/ 117 w 119"/>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119" h="46">
                  <a:moveTo>
                    <a:pt x="117" y="46"/>
                  </a:moveTo>
                  <a:cubicBezTo>
                    <a:pt x="118" y="43"/>
                    <a:pt x="119" y="40"/>
                    <a:pt x="119" y="36"/>
                  </a:cubicBezTo>
                  <a:cubicBezTo>
                    <a:pt x="119" y="16"/>
                    <a:pt x="103" y="0"/>
                    <a:pt x="83" y="0"/>
                  </a:cubicBezTo>
                  <a:cubicBezTo>
                    <a:pt x="36" y="0"/>
                    <a:pt x="36" y="0"/>
                    <a:pt x="36" y="0"/>
                  </a:cubicBezTo>
                  <a:cubicBezTo>
                    <a:pt x="16" y="0"/>
                    <a:pt x="0" y="16"/>
                    <a:pt x="0" y="36"/>
                  </a:cubicBezTo>
                  <a:cubicBezTo>
                    <a:pt x="0" y="40"/>
                    <a:pt x="1" y="43"/>
                    <a:pt x="2" y="46"/>
                  </a:cubicBezTo>
                  <a:lnTo>
                    <a:pt x="117" y="46"/>
                  </a:lnTo>
                  <a:close/>
                </a:path>
              </a:pathLst>
            </a:custGeom>
            <a:solidFill>
              <a:srgbClr val="ADB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1684">
              <a:extLst>
                <a:ext uri="{FF2B5EF4-FFF2-40B4-BE49-F238E27FC236}">
                  <a16:creationId xmlns:a16="http://schemas.microsoft.com/office/drawing/2014/main" id="{12757581-9D09-6FFB-D903-09E35995133D}"/>
                </a:ext>
              </a:extLst>
            </p:cNvPr>
            <p:cNvSpPr>
              <a:spLocks noChangeArrowheads="1"/>
            </p:cNvSpPr>
            <p:nvPr/>
          </p:nvSpPr>
          <p:spPr bwMode="gray">
            <a:xfrm>
              <a:off x="2726908" y="128750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1685">
              <a:extLst>
                <a:ext uri="{FF2B5EF4-FFF2-40B4-BE49-F238E27FC236}">
                  <a16:creationId xmlns:a16="http://schemas.microsoft.com/office/drawing/2014/main" id="{887077A9-99B1-B0FE-4291-B1B5EB4B21FB}"/>
                </a:ext>
              </a:extLst>
            </p:cNvPr>
            <p:cNvSpPr>
              <a:spLocks noChangeArrowheads="1"/>
            </p:cNvSpPr>
            <p:nvPr/>
          </p:nvSpPr>
          <p:spPr bwMode="gray">
            <a:xfrm>
              <a:off x="2921697" y="128750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1686">
              <a:extLst>
                <a:ext uri="{FF2B5EF4-FFF2-40B4-BE49-F238E27FC236}">
                  <a16:creationId xmlns:a16="http://schemas.microsoft.com/office/drawing/2014/main" id="{E1212647-AFC6-EC1F-94D7-0E2372ABBC62}"/>
                </a:ext>
              </a:extLst>
            </p:cNvPr>
            <p:cNvSpPr>
              <a:spLocks noChangeArrowheads="1"/>
            </p:cNvSpPr>
            <p:nvPr/>
          </p:nvSpPr>
          <p:spPr bwMode="gray">
            <a:xfrm>
              <a:off x="4038050" y="128750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1687">
              <a:extLst>
                <a:ext uri="{FF2B5EF4-FFF2-40B4-BE49-F238E27FC236}">
                  <a16:creationId xmlns:a16="http://schemas.microsoft.com/office/drawing/2014/main" id="{3216DEAA-0A88-D481-20BE-55D6B23D4A35}"/>
                </a:ext>
              </a:extLst>
            </p:cNvPr>
            <p:cNvSpPr>
              <a:spLocks noChangeArrowheads="1"/>
            </p:cNvSpPr>
            <p:nvPr/>
          </p:nvSpPr>
          <p:spPr bwMode="gray">
            <a:xfrm>
              <a:off x="4233834" y="128750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750">
              <a:extLst>
                <a:ext uri="{FF2B5EF4-FFF2-40B4-BE49-F238E27FC236}">
                  <a16:creationId xmlns:a16="http://schemas.microsoft.com/office/drawing/2014/main" id="{5E4AC84D-375D-8DE4-7073-4A5B521A488C}"/>
                </a:ext>
              </a:extLst>
            </p:cNvPr>
            <p:cNvSpPr>
              <a:spLocks/>
            </p:cNvSpPr>
            <p:nvPr/>
          </p:nvSpPr>
          <p:spPr bwMode="gray">
            <a:xfrm>
              <a:off x="2779325" y="1063987"/>
              <a:ext cx="380665" cy="28694"/>
            </a:xfrm>
            <a:custGeom>
              <a:avLst/>
              <a:gdLst>
                <a:gd name="T0" fmla="*/ 385 w 385"/>
                <a:gd name="T1" fmla="*/ 0 h 29"/>
                <a:gd name="T2" fmla="*/ 0 w 385"/>
                <a:gd name="T3" fmla="*/ 0 h 29"/>
                <a:gd name="T4" fmla="*/ 0 w 385"/>
                <a:gd name="T5" fmla="*/ 29 h 29"/>
                <a:gd name="T6" fmla="*/ 385 w 385"/>
                <a:gd name="T7" fmla="*/ 29 h 29"/>
                <a:gd name="T8" fmla="*/ 385 w 385"/>
                <a:gd name="T9" fmla="*/ 0 h 29"/>
              </a:gdLst>
              <a:ahLst/>
              <a:cxnLst>
                <a:cxn ang="0">
                  <a:pos x="T0" y="T1"/>
                </a:cxn>
                <a:cxn ang="0">
                  <a:pos x="T2" y="T3"/>
                </a:cxn>
                <a:cxn ang="0">
                  <a:pos x="T4" y="T5"/>
                </a:cxn>
                <a:cxn ang="0">
                  <a:pos x="T6" y="T7"/>
                </a:cxn>
                <a:cxn ang="0">
                  <a:pos x="T8" y="T9"/>
                </a:cxn>
              </a:cxnLst>
              <a:rect l="0" t="0" r="r" b="b"/>
              <a:pathLst>
                <a:path w="385" h="29">
                  <a:moveTo>
                    <a:pt x="385" y="0"/>
                  </a:moveTo>
                  <a:cubicBezTo>
                    <a:pt x="360" y="0"/>
                    <a:pt x="278" y="0"/>
                    <a:pt x="0" y="0"/>
                  </a:cubicBezTo>
                  <a:cubicBezTo>
                    <a:pt x="0" y="0"/>
                    <a:pt x="0" y="0"/>
                    <a:pt x="0" y="29"/>
                  </a:cubicBezTo>
                  <a:cubicBezTo>
                    <a:pt x="0" y="29"/>
                    <a:pt x="0" y="29"/>
                    <a:pt x="385" y="29"/>
                  </a:cubicBezTo>
                  <a:lnTo>
                    <a:pt x="385" y="0"/>
                  </a:ln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751">
              <a:extLst>
                <a:ext uri="{FF2B5EF4-FFF2-40B4-BE49-F238E27FC236}">
                  <a16:creationId xmlns:a16="http://schemas.microsoft.com/office/drawing/2014/main" id="{435DA0AA-4990-48D3-908A-A2E6DF087837}"/>
                </a:ext>
              </a:extLst>
            </p:cNvPr>
            <p:cNvSpPr>
              <a:spLocks/>
            </p:cNvSpPr>
            <p:nvPr/>
          </p:nvSpPr>
          <p:spPr bwMode="gray">
            <a:xfrm>
              <a:off x="2779325" y="1092681"/>
              <a:ext cx="380665" cy="28659"/>
            </a:xfrm>
            <a:custGeom>
              <a:avLst/>
              <a:gdLst>
                <a:gd name="T0" fmla="*/ 385 w 385"/>
                <a:gd name="T1" fmla="*/ 0 h 29"/>
                <a:gd name="T2" fmla="*/ 0 w 385"/>
                <a:gd name="T3" fmla="*/ 0 h 29"/>
                <a:gd name="T4" fmla="*/ 0 w 385"/>
                <a:gd name="T5" fmla="*/ 29 h 29"/>
                <a:gd name="T6" fmla="*/ 385 w 385"/>
                <a:gd name="T7" fmla="*/ 29 h 29"/>
                <a:gd name="T8" fmla="*/ 385 w 385"/>
                <a:gd name="T9" fmla="*/ 0 h 29"/>
              </a:gdLst>
              <a:ahLst/>
              <a:cxnLst>
                <a:cxn ang="0">
                  <a:pos x="T0" y="T1"/>
                </a:cxn>
                <a:cxn ang="0">
                  <a:pos x="T2" y="T3"/>
                </a:cxn>
                <a:cxn ang="0">
                  <a:pos x="T4" y="T5"/>
                </a:cxn>
                <a:cxn ang="0">
                  <a:pos x="T6" y="T7"/>
                </a:cxn>
                <a:cxn ang="0">
                  <a:pos x="T8" y="T9"/>
                </a:cxn>
              </a:cxnLst>
              <a:rect l="0" t="0" r="r" b="b"/>
              <a:pathLst>
                <a:path w="385" h="29">
                  <a:moveTo>
                    <a:pt x="385" y="0"/>
                  </a:moveTo>
                  <a:cubicBezTo>
                    <a:pt x="378" y="0"/>
                    <a:pt x="331" y="0"/>
                    <a:pt x="0" y="0"/>
                  </a:cubicBezTo>
                  <a:cubicBezTo>
                    <a:pt x="0" y="0"/>
                    <a:pt x="0" y="0"/>
                    <a:pt x="0" y="29"/>
                  </a:cubicBezTo>
                  <a:cubicBezTo>
                    <a:pt x="0" y="29"/>
                    <a:pt x="0" y="29"/>
                    <a:pt x="385" y="29"/>
                  </a:cubicBezTo>
                  <a:lnTo>
                    <a:pt x="385" y="0"/>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752">
              <a:extLst>
                <a:ext uri="{FF2B5EF4-FFF2-40B4-BE49-F238E27FC236}">
                  <a16:creationId xmlns:a16="http://schemas.microsoft.com/office/drawing/2014/main" id="{CB9F2A8F-4066-E221-FAF9-034EBAFFB531}"/>
                </a:ext>
              </a:extLst>
            </p:cNvPr>
            <p:cNvSpPr>
              <a:spLocks/>
            </p:cNvSpPr>
            <p:nvPr/>
          </p:nvSpPr>
          <p:spPr bwMode="gray">
            <a:xfrm>
              <a:off x="2774388" y="1059050"/>
              <a:ext cx="396504" cy="66267"/>
            </a:xfrm>
            <a:custGeom>
              <a:avLst/>
              <a:gdLst>
                <a:gd name="T0" fmla="*/ 11566 w 11566"/>
                <a:gd name="T1" fmla="*/ 1933 h 1933"/>
                <a:gd name="T2" fmla="*/ 0 w 11566"/>
                <a:gd name="T3" fmla="*/ 1933 h 1933"/>
                <a:gd name="T4" fmla="*/ 0 w 11566"/>
                <a:gd name="T5" fmla="*/ 0 h 1933"/>
                <a:gd name="T6" fmla="*/ 11566 w 11566"/>
                <a:gd name="T7" fmla="*/ 0 h 1933"/>
                <a:gd name="T8" fmla="*/ 11566 w 11566"/>
                <a:gd name="T9" fmla="*/ 288 h 1933"/>
                <a:gd name="T10" fmla="*/ 317 w 11566"/>
                <a:gd name="T11" fmla="*/ 288 h 1933"/>
                <a:gd name="T12" fmla="*/ 317 w 11566"/>
                <a:gd name="T13" fmla="*/ 1673 h 1933"/>
                <a:gd name="T14" fmla="*/ 11566 w 11566"/>
                <a:gd name="T15" fmla="*/ 1673 h 1933"/>
                <a:gd name="T16" fmla="*/ 11566 w 11566"/>
                <a:gd name="T17" fmla="*/ 1933 h 1933"/>
                <a:gd name="T18" fmla="*/ 11566 w 11566"/>
                <a:gd name="T19" fmla="*/ 1933 h 1933"/>
                <a:gd name="T20" fmla="*/ 11566 w 11566"/>
                <a:gd name="T21" fmla="*/ 1933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66" h="1933">
                  <a:moveTo>
                    <a:pt x="11566" y="1933"/>
                  </a:moveTo>
                  <a:lnTo>
                    <a:pt x="0" y="1933"/>
                  </a:lnTo>
                  <a:lnTo>
                    <a:pt x="0" y="0"/>
                  </a:lnTo>
                  <a:lnTo>
                    <a:pt x="11566" y="0"/>
                  </a:lnTo>
                  <a:lnTo>
                    <a:pt x="11566" y="288"/>
                  </a:lnTo>
                  <a:lnTo>
                    <a:pt x="317" y="288"/>
                  </a:lnTo>
                  <a:lnTo>
                    <a:pt x="317" y="1673"/>
                  </a:lnTo>
                  <a:lnTo>
                    <a:pt x="11566" y="1673"/>
                  </a:lnTo>
                  <a:lnTo>
                    <a:pt x="11566" y="1933"/>
                  </a:lnTo>
                  <a:lnTo>
                    <a:pt x="11566" y="1933"/>
                  </a:lnTo>
                  <a:lnTo>
                    <a:pt x="11566" y="1933"/>
                  </a:lnTo>
                  <a:close/>
                </a:path>
              </a:pathLst>
            </a:custGeom>
            <a:solidFill>
              <a:srgbClr val="238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759">
              <a:extLst>
                <a:ext uri="{FF2B5EF4-FFF2-40B4-BE49-F238E27FC236}">
                  <a16:creationId xmlns:a16="http://schemas.microsoft.com/office/drawing/2014/main" id="{DF4B5AE1-0E9C-271E-4C24-F970E907412A}"/>
                </a:ext>
              </a:extLst>
            </p:cNvPr>
            <p:cNvSpPr>
              <a:spLocks/>
            </p:cNvSpPr>
            <p:nvPr/>
          </p:nvSpPr>
          <p:spPr bwMode="gray">
            <a:xfrm>
              <a:off x="2790192" y="1130254"/>
              <a:ext cx="378711" cy="39562"/>
            </a:xfrm>
            <a:custGeom>
              <a:avLst/>
              <a:gdLst>
                <a:gd name="T0" fmla="*/ 383 w 383"/>
                <a:gd name="T1" fmla="*/ 0 h 40"/>
                <a:gd name="T2" fmla="*/ 374 w 383"/>
                <a:gd name="T3" fmla="*/ 40 h 40"/>
                <a:gd name="T4" fmla="*/ 0 w 383"/>
                <a:gd name="T5" fmla="*/ 40 h 40"/>
                <a:gd name="T6" fmla="*/ 0 w 383"/>
                <a:gd name="T7" fmla="*/ 0 h 40"/>
                <a:gd name="T8" fmla="*/ 383 w 383"/>
                <a:gd name="T9" fmla="*/ 0 h 40"/>
                <a:gd name="T10" fmla="*/ 383 w 383"/>
                <a:gd name="T11" fmla="*/ 0 h 40"/>
              </a:gdLst>
              <a:ahLst/>
              <a:cxnLst>
                <a:cxn ang="0">
                  <a:pos x="T0" y="T1"/>
                </a:cxn>
                <a:cxn ang="0">
                  <a:pos x="T2" y="T3"/>
                </a:cxn>
                <a:cxn ang="0">
                  <a:pos x="T4" y="T5"/>
                </a:cxn>
                <a:cxn ang="0">
                  <a:pos x="T6" y="T7"/>
                </a:cxn>
                <a:cxn ang="0">
                  <a:pos x="T8" y="T9"/>
                </a:cxn>
                <a:cxn ang="0">
                  <a:pos x="T10" y="T11"/>
                </a:cxn>
              </a:cxnLst>
              <a:rect l="0" t="0" r="r" b="b"/>
              <a:pathLst>
                <a:path w="383" h="40">
                  <a:moveTo>
                    <a:pt x="383" y="0"/>
                  </a:moveTo>
                  <a:cubicBezTo>
                    <a:pt x="377" y="13"/>
                    <a:pt x="374" y="27"/>
                    <a:pt x="374" y="40"/>
                  </a:cubicBezTo>
                  <a:cubicBezTo>
                    <a:pt x="0" y="40"/>
                    <a:pt x="0" y="40"/>
                    <a:pt x="0" y="40"/>
                  </a:cubicBezTo>
                  <a:cubicBezTo>
                    <a:pt x="0" y="0"/>
                    <a:pt x="0" y="0"/>
                    <a:pt x="0" y="0"/>
                  </a:cubicBezTo>
                  <a:cubicBezTo>
                    <a:pt x="383" y="0"/>
                    <a:pt x="383" y="0"/>
                    <a:pt x="383" y="0"/>
                  </a:cubicBezTo>
                  <a:cubicBezTo>
                    <a:pt x="383" y="0"/>
                    <a:pt x="383" y="0"/>
                    <a:pt x="383" y="0"/>
                  </a:cubicBez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760">
              <a:extLst>
                <a:ext uri="{FF2B5EF4-FFF2-40B4-BE49-F238E27FC236}">
                  <a16:creationId xmlns:a16="http://schemas.microsoft.com/office/drawing/2014/main" id="{997C3C77-E8A8-380C-136B-4E8E8D97EAA4}"/>
                </a:ext>
              </a:extLst>
            </p:cNvPr>
            <p:cNvSpPr>
              <a:spLocks/>
            </p:cNvSpPr>
            <p:nvPr/>
          </p:nvSpPr>
          <p:spPr bwMode="gray">
            <a:xfrm>
              <a:off x="2790192" y="1169814"/>
              <a:ext cx="378711" cy="39562"/>
            </a:xfrm>
            <a:custGeom>
              <a:avLst/>
              <a:gdLst>
                <a:gd name="T0" fmla="*/ 383 w 383"/>
                <a:gd name="T1" fmla="*/ 40 h 40"/>
                <a:gd name="T2" fmla="*/ 0 w 383"/>
                <a:gd name="T3" fmla="*/ 40 h 40"/>
                <a:gd name="T4" fmla="*/ 0 w 383"/>
                <a:gd name="T5" fmla="*/ 0 h 40"/>
                <a:gd name="T6" fmla="*/ 374 w 383"/>
                <a:gd name="T7" fmla="*/ 0 h 40"/>
                <a:gd name="T8" fmla="*/ 383 w 383"/>
                <a:gd name="T9" fmla="*/ 40 h 40"/>
              </a:gdLst>
              <a:ahLst/>
              <a:cxnLst>
                <a:cxn ang="0">
                  <a:pos x="T0" y="T1"/>
                </a:cxn>
                <a:cxn ang="0">
                  <a:pos x="T2" y="T3"/>
                </a:cxn>
                <a:cxn ang="0">
                  <a:pos x="T4" y="T5"/>
                </a:cxn>
                <a:cxn ang="0">
                  <a:pos x="T6" y="T7"/>
                </a:cxn>
                <a:cxn ang="0">
                  <a:pos x="T8" y="T9"/>
                </a:cxn>
              </a:cxnLst>
              <a:rect l="0" t="0" r="r" b="b"/>
              <a:pathLst>
                <a:path w="383" h="40">
                  <a:moveTo>
                    <a:pt x="383" y="40"/>
                  </a:moveTo>
                  <a:cubicBezTo>
                    <a:pt x="0" y="40"/>
                    <a:pt x="0" y="40"/>
                    <a:pt x="0" y="40"/>
                  </a:cubicBezTo>
                  <a:cubicBezTo>
                    <a:pt x="0" y="0"/>
                    <a:pt x="0" y="0"/>
                    <a:pt x="0" y="0"/>
                  </a:cubicBezTo>
                  <a:cubicBezTo>
                    <a:pt x="374" y="0"/>
                    <a:pt x="374" y="0"/>
                    <a:pt x="374" y="0"/>
                  </a:cubicBezTo>
                  <a:cubicBezTo>
                    <a:pt x="374" y="14"/>
                    <a:pt x="377" y="27"/>
                    <a:pt x="383" y="40"/>
                  </a:cubicBez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61">
              <a:extLst>
                <a:ext uri="{FF2B5EF4-FFF2-40B4-BE49-F238E27FC236}">
                  <a16:creationId xmlns:a16="http://schemas.microsoft.com/office/drawing/2014/main" id="{8BA9C1B6-6C51-B0F8-F4FF-D019F95B3599}"/>
                </a:ext>
              </a:extLst>
            </p:cNvPr>
            <p:cNvSpPr>
              <a:spLocks/>
            </p:cNvSpPr>
            <p:nvPr/>
          </p:nvSpPr>
          <p:spPr bwMode="gray">
            <a:xfrm>
              <a:off x="2784261" y="1125317"/>
              <a:ext cx="399486" cy="88996"/>
            </a:xfrm>
            <a:custGeom>
              <a:avLst/>
              <a:gdLst>
                <a:gd name="T0" fmla="*/ 11653 w 11653"/>
                <a:gd name="T1" fmla="*/ 2596 h 2596"/>
                <a:gd name="T2" fmla="*/ 0 w 11653"/>
                <a:gd name="T3" fmla="*/ 2596 h 2596"/>
                <a:gd name="T4" fmla="*/ 0 w 11653"/>
                <a:gd name="T5" fmla="*/ 0 h 2596"/>
                <a:gd name="T6" fmla="*/ 11653 w 11653"/>
                <a:gd name="T7" fmla="*/ 0 h 2596"/>
                <a:gd name="T8" fmla="*/ 11653 w 11653"/>
                <a:gd name="T9" fmla="*/ 288 h 2596"/>
                <a:gd name="T10" fmla="*/ 317 w 11653"/>
                <a:gd name="T11" fmla="*/ 288 h 2596"/>
                <a:gd name="T12" fmla="*/ 317 w 11653"/>
                <a:gd name="T13" fmla="*/ 2307 h 2596"/>
                <a:gd name="T14" fmla="*/ 11653 w 11653"/>
                <a:gd name="T15" fmla="*/ 2307 h 2596"/>
                <a:gd name="T16" fmla="*/ 11653 w 11653"/>
                <a:gd name="T17" fmla="*/ 2596 h 2596"/>
                <a:gd name="T18" fmla="*/ 11653 w 11653"/>
                <a:gd name="T19" fmla="*/ 2596 h 2596"/>
                <a:gd name="T20" fmla="*/ 11653 w 11653"/>
                <a:gd name="T21" fmla="*/ 2596 h 2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53" h="2596">
                  <a:moveTo>
                    <a:pt x="11653" y="2596"/>
                  </a:moveTo>
                  <a:lnTo>
                    <a:pt x="0" y="2596"/>
                  </a:lnTo>
                  <a:lnTo>
                    <a:pt x="0" y="0"/>
                  </a:lnTo>
                  <a:lnTo>
                    <a:pt x="11653" y="0"/>
                  </a:lnTo>
                  <a:lnTo>
                    <a:pt x="11653" y="288"/>
                  </a:lnTo>
                  <a:lnTo>
                    <a:pt x="317" y="288"/>
                  </a:lnTo>
                  <a:lnTo>
                    <a:pt x="317" y="2307"/>
                  </a:lnTo>
                  <a:lnTo>
                    <a:pt x="11653" y="2307"/>
                  </a:lnTo>
                  <a:lnTo>
                    <a:pt x="11653" y="2596"/>
                  </a:lnTo>
                  <a:lnTo>
                    <a:pt x="11653" y="2596"/>
                  </a:lnTo>
                  <a:lnTo>
                    <a:pt x="11653" y="2596"/>
                  </a:lnTo>
                  <a:close/>
                </a:path>
              </a:pathLst>
            </a:custGeom>
            <a:solidFill>
              <a:srgbClr val="005F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53">
              <a:extLst>
                <a:ext uri="{FF2B5EF4-FFF2-40B4-BE49-F238E27FC236}">
                  <a16:creationId xmlns:a16="http://schemas.microsoft.com/office/drawing/2014/main" id="{B73C5793-34A9-9871-99EA-D252D223AF0F}"/>
                </a:ext>
              </a:extLst>
            </p:cNvPr>
            <p:cNvSpPr>
              <a:spLocks/>
            </p:cNvSpPr>
            <p:nvPr/>
          </p:nvSpPr>
          <p:spPr bwMode="gray">
            <a:xfrm>
              <a:off x="3457626" y="1497138"/>
              <a:ext cx="534933" cy="55400"/>
            </a:xfrm>
            <a:custGeom>
              <a:avLst/>
              <a:gdLst>
                <a:gd name="T0" fmla="*/ 485 w 541"/>
                <a:gd name="T1" fmla="*/ 0 h 56"/>
                <a:gd name="T2" fmla="*/ 56 w 541"/>
                <a:gd name="T3" fmla="*/ 0 h 56"/>
                <a:gd name="T4" fmla="*/ 0 w 541"/>
                <a:gd name="T5" fmla="*/ 56 h 56"/>
                <a:gd name="T6" fmla="*/ 541 w 541"/>
                <a:gd name="T7" fmla="*/ 56 h 56"/>
                <a:gd name="T8" fmla="*/ 485 w 541"/>
                <a:gd name="T9" fmla="*/ 0 h 56"/>
              </a:gdLst>
              <a:ahLst/>
              <a:cxnLst>
                <a:cxn ang="0">
                  <a:pos x="T0" y="T1"/>
                </a:cxn>
                <a:cxn ang="0">
                  <a:pos x="T2" y="T3"/>
                </a:cxn>
                <a:cxn ang="0">
                  <a:pos x="T4" y="T5"/>
                </a:cxn>
                <a:cxn ang="0">
                  <a:pos x="T6" y="T7"/>
                </a:cxn>
                <a:cxn ang="0">
                  <a:pos x="T8" y="T9"/>
                </a:cxn>
              </a:cxnLst>
              <a:rect l="0" t="0" r="r" b="b"/>
              <a:pathLst>
                <a:path w="541" h="56">
                  <a:moveTo>
                    <a:pt x="485" y="0"/>
                  </a:moveTo>
                  <a:cubicBezTo>
                    <a:pt x="56" y="0"/>
                    <a:pt x="56" y="0"/>
                    <a:pt x="56" y="0"/>
                  </a:cubicBezTo>
                  <a:cubicBezTo>
                    <a:pt x="25" y="0"/>
                    <a:pt x="0" y="25"/>
                    <a:pt x="0" y="56"/>
                  </a:cubicBezTo>
                  <a:cubicBezTo>
                    <a:pt x="541" y="56"/>
                    <a:pt x="541" y="56"/>
                    <a:pt x="541" y="56"/>
                  </a:cubicBezTo>
                  <a:cubicBezTo>
                    <a:pt x="541" y="25"/>
                    <a:pt x="516" y="0"/>
                    <a:pt x="485" y="0"/>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854">
              <a:extLst>
                <a:ext uri="{FF2B5EF4-FFF2-40B4-BE49-F238E27FC236}">
                  <a16:creationId xmlns:a16="http://schemas.microsoft.com/office/drawing/2014/main" id="{59FA581E-CD15-8D9E-7CAE-21C1D2C5651B}"/>
                </a:ext>
              </a:extLst>
            </p:cNvPr>
            <p:cNvSpPr>
              <a:spLocks/>
            </p:cNvSpPr>
            <p:nvPr/>
          </p:nvSpPr>
          <p:spPr bwMode="gray">
            <a:xfrm>
              <a:off x="3457626" y="1552536"/>
              <a:ext cx="534933" cy="37573"/>
            </a:xfrm>
            <a:custGeom>
              <a:avLst/>
              <a:gdLst>
                <a:gd name="T0" fmla="*/ 0 w 15604"/>
                <a:gd name="T1" fmla="*/ 0 h 1096"/>
                <a:gd name="T2" fmla="*/ 15604 w 15604"/>
                <a:gd name="T3" fmla="*/ 0 h 1096"/>
                <a:gd name="T4" fmla="*/ 15604 w 15604"/>
                <a:gd name="T5" fmla="*/ 1096 h 1096"/>
                <a:gd name="T6" fmla="*/ 0 w 15604"/>
                <a:gd name="T7" fmla="*/ 1096 h 1096"/>
                <a:gd name="T8" fmla="*/ 0 w 15604"/>
                <a:gd name="T9" fmla="*/ 0 h 1096"/>
                <a:gd name="T10" fmla="*/ 0 w 15604"/>
                <a:gd name="T11" fmla="*/ 0 h 1096"/>
              </a:gdLst>
              <a:ahLst/>
              <a:cxnLst>
                <a:cxn ang="0">
                  <a:pos x="T0" y="T1"/>
                </a:cxn>
                <a:cxn ang="0">
                  <a:pos x="T2" y="T3"/>
                </a:cxn>
                <a:cxn ang="0">
                  <a:pos x="T4" y="T5"/>
                </a:cxn>
                <a:cxn ang="0">
                  <a:pos x="T6" y="T7"/>
                </a:cxn>
                <a:cxn ang="0">
                  <a:pos x="T8" y="T9"/>
                </a:cxn>
                <a:cxn ang="0">
                  <a:pos x="T10" y="T11"/>
                </a:cxn>
              </a:cxnLst>
              <a:rect l="0" t="0" r="r" b="b"/>
              <a:pathLst>
                <a:path w="15604" h="1096">
                  <a:moveTo>
                    <a:pt x="0" y="0"/>
                  </a:moveTo>
                  <a:lnTo>
                    <a:pt x="15604" y="0"/>
                  </a:lnTo>
                  <a:lnTo>
                    <a:pt x="15604" y="1096"/>
                  </a:lnTo>
                  <a:lnTo>
                    <a:pt x="0" y="1096"/>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855">
              <a:extLst>
                <a:ext uri="{FF2B5EF4-FFF2-40B4-BE49-F238E27FC236}">
                  <a16:creationId xmlns:a16="http://schemas.microsoft.com/office/drawing/2014/main" id="{904EFAC2-0631-D6AA-4DFF-E99EDF0BD7DE}"/>
                </a:ext>
              </a:extLst>
            </p:cNvPr>
            <p:cNvSpPr>
              <a:spLocks/>
            </p:cNvSpPr>
            <p:nvPr/>
          </p:nvSpPr>
          <p:spPr bwMode="gray">
            <a:xfrm>
              <a:off x="3472468" y="1838345"/>
              <a:ext cx="505246" cy="22728"/>
            </a:xfrm>
            <a:custGeom>
              <a:avLst/>
              <a:gdLst>
                <a:gd name="T0" fmla="*/ 0 w 14738"/>
                <a:gd name="T1" fmla="*/ 0 h 663"/>
                <a:gd name="T2" fmla="*/ 14738 w 14738"/>
                <a:gd name="T3" fmla="*/ 0 h 663"/>
                <a:gd name="T4" fmla="*/ 14738 w 14738"/>
                <a:gd name="T5" fmla="*/ 663 h 663"/>
                <a:gd name="T6" fmla="*/ 0 w 14738"/>
                <a:gd name="T7" fmla="*/ 663 h 663"/>
                <a:gd name="T8" fmla="*/ 0 w 14738"/>
                <a:gd name="T9" fmla="*/ 0 h 663"/>
                <a:gd name="T10" fmla="*/ 0 w 14738"/>
                <a:gd name="T11" fmla="*/ 0 h 663"/>
              </a:gdLst>
              <a:ahLst/>
              <a:cxnLst>
                <a:cxn ang="0">
                  <a:pos x="T0" y="T1"/>
                </a:cxn>
                <a:cxn ang="0">
                  <a:pos x="T2" y="T3"/>
                </a:cxn>
                <a:cxn ang="0">
                  <a:pos x="T4" y="T5"/>
                </a:cxn>
                <a:cxn ang="0">
                  <a:pos x="T6" y="T7"/>
                </a:cxn>
                <a:cxn ang="0">
                  <a:pos x="T8" y="T9"/>
                </a:cxn>
                <a:cxn ang="0">
                  <a:pos x="T10" y="T11"/>
                </a:cxn>
              </a:cxnLst>
              <a:rect l="0" t="0" r="r" b="b"/>
              <a:pathLst>
                <a:path w="14738" h="663">
                  <a:moveTo>
                    <a:pt x="0" y="0"/>
                  </a:moveTo>
                  <a:lnTo>
                    <a:pt x="14738" y="0"/>
                  </a:lnTo>
                  <a:lnTo>
                    <a:pt x="14738" y="663"/>
                  </a:lnTo>
                  <a:lnTo>
                    <a:pt x="0" y="663"/>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1856">
              <a:extLst>
                <a:ext uri="{FF2B5EF4-FFF2-40B4-BE49-F238E27FC236}">
                  <a16:creationId xmlns:a16="http://schemas.microsoft.com/office/drawing/2014/main" id="{7963C123-BFEE-7BB7-8204-591D3AB24392}"/>
                </a:ext>
              </a:extLst>
            </p:cNvPr>
            <p:cNvSpPr>
              <a:spLocks/>
            </p:cNvSpPr>
            <p:nvPr/>
          </p:nvSpPr>
          <p:spPr bwMode="gray">
            <a:xfrm>
              <a:off x="3457626" y="1177734"/>
              <a:ext cx="32636" cy="885088"/>
            </a:xfrm>
            <a:custGeom>
              <a:avLst/>
              <a:gdLst>
                <a:gd name="T0" fmla="*/ 0 w 952"/>
                <a:gd name="T1" fmla="*/ 0 h 25818"/>
                <a:gd name="T2" fmla="*/ 952 w 952"/>
                <a:gd name="T3" fmla="*/ 0 h 25818"/>
                <a:gd name="T4" fmla="*/ 952 w 952"/>
                <a:gd name="T5" fmla="*/ 25818 h 25818"/>
                <a:gd name="T6" fmla="*/ 0 w 952"/>
                <a:gd name="T7" fmla="*/ 25818 h 25818"/>
                <a:gd name="T8" fmla="*/ 0 w 952"/>
                <a:gd name="T9" fmla="*/ 0 h 25818"/>
                <a:gd name="T10" fmla="*/ 0 w 952"/>
                <a:gd name="T11" fmla="*/ 0 h 25818"/>
              </a:gdLst>
              <a:ahLst/>
              <a:cxnLst>
                <a:cxn ang="0">
                  <a:pos x="T0" y="T1"/>
                </a:cxn>
                <a:cxn ang="0">
                  <a:pos x="T2" y="T3"/>
                </a:cxn>
                <a:cxn ang="0">
                  <a:pos x="T4" y="T5"/>
                </a:cxn>
                <a:cxn ang="0">
                  <a:pos x="T6" y="T7"/>
                </a:cxn>
                <a:cxn ang="0">
                  <a:pos x="T8" y="T9"/>
                </a:cxn>
                <a:cxn ang="0">
                  <a:pos x="T10" y="T11"/>
                </a:cxn>
              </a:cxnLst>
              <a:rect l="0" t="0" r="r" b="b"/>
              <a:pathLst>
                <a:path w="952" h="25818">
                  <a:moveTo>
                    <a:pt x="0" y="0"/>
                  </a:moveTo>
                  <a:lnTo>
                    <a:pt x="952" y="0"/>
                  </a:lnTo>
                  <a:lnTo>
                    <a:pt x="952"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857">
              <a:extLst>
                <a:ext uri="{FF2B5EF4-FFF2-40B4-BE49-F238E27FC236}">
                  <a16:creationId xmlns:a16="http://schemas.microsoft.com/office/drawing/2014/main" id="{348CF9EF-EDEC-EA6A-8444-BE7314022163}"/>
                </a:ext>
              </a:extLst>
            </p:cNvPr>
            <p:cNvSpPr>
              <a:spLocks/>
            </p:cNvSpPr>
            <p:nvPr/>
          </p:nvSpPr>
          <p:spPr bwMode="gray">
            <a:xfrm>
              <a:off x="3960916" y="1177734"/>
              <a:ext cx="31642" cy="885088"/>
            </a:xfrm>
            <a:custGeom>
              <a:avLst/>
              <a:gdLst>
                <a:gd name="T0" fmla="*/ 0 w 923"/>
                <a:gd name="T1" fmla="*/ 0 h 25818"/>
                <a:gd name="T2" fmla="*/ 923 w 923"/>
                <a:gd name="T3" fmla="*/ 0 h 25818"/>
                <a:gd name="T4" fmla="*/ 923 w 923"/>
                <a:gd name="T5" fmla="*/ 25818 h 25818"/>
                <a:gd name="T6" fmla="*/ 0 w 923"/>
                <a:gd name="T7" fmla="*/ 25818 h 25818"/>
                <a:gd name="T8" fmla="*/ 0 w 923"/>
                <a:gd name="T9" fmla="*/ 0 h 25818"/>
                <a:gd name="T10" fmla="*/ 0 w 923"/>
                <a:gd name="T11" fmla="*/ 0 h 25818"/>
              </a:gdLst>
              <a:ahLst/>
              <a:cxnLst>
                <a:cxn ang="0">
                  <a:pos x="T0" y="T1"/>
                </a:cxn>
                <a:cxn ang="0">
                  <a:pos x="T2" y="T3"/>
                </a:cxn>
                <a:cxn ang="0">
                  <a:pos x="T4" y="T5"/>
                </a:cxn>
                <a:cxn ang="0">
                  <a:pos x="T6" y="T7"/>
                </a:cxn>
                <a:cxn ang="0">
                  <a:pos x="T8" y="T9"/>
                </a:cxn>
                <a:cxn ang="0">
                  <a:pos x="T10" y="T11"/>
                </a:cxn>
              </a:cxnLst>
              <a:rect l="0" t="0" r="r" b="b"/>
              <a:pathLst>
                <a:path w="923" h="25818">
                  <a:moveTo>
                    <a:pt x="0" y="0"/>
                  </a:moveTo>
                  <a:lnTo>
                    <a:pt x="923" y="0"/>
                  </a:lnTo>
                  <a:lnTo>
                    <a:pt x="923"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1858">
              <a:extLst>
                <a:ext uri="{FF2B5EF4-FFF2-40B4-BE49-F238E27FC236}">
                  <a16:creationId xmlns:a16="http://schemas.microsoft.com/office/drawing/2014/main" id="{2272859D-CDCA-5067-AB3B-E25F0BBD88AC}"/>
                </a:ext>
              </a:extLst>
            </p:cNvPr>
            <p:cNvSpPr>
              <a:spLocks/>
            </p:cNvSpPr>
            <p:nvPr/>
          </p:nvSpPr>
          <p:spPr bwMode="gray">
            <a:xfrm>
              <a:off x="3457626" y="969060"/>
              <a:ext cx="534933" cy="208673"/>
            </a:xfrm>
            <a:custGeom>
              <a:avLst/>
              <a:gdLst>
                <a:gd name="T0" fmla="*/ 405 w 541"/>
                <a:gd name="T1" fmla="*/ 0 h 211"/>
                <a:gd name="T2" fmla="*/ 137 w 541"/>
                <a:gd name="T3" fmla="*/ 0 h 211"/>
                <a:gd name="T4" fmla="*/ 0 w 541"/>
                <a:gd name="T5" fmla="*/ 119 h 211"/>
                <a:gd name="T6" fmla="*/ 0 w 541"/>
                <a:gd name="T7" fmla="*/ 211 h 211"/>
                <a:gd name="T8" fmla="*/ 541 w 541"/>
                <a:gd name="T9" fmla="*/ 211 h 211"/>
                <a:gd name="T10" fmla="*/ 541 w 541"/>
                <a:gd name="T11" fmla="*/ 119 h 211"/>
                <a:gd name="T12" fmla="*/ 405 w 541"/>
                <a:gd name="T13" fmla="*/ 0 h 211"/>
              </a:gdLst>
              <a:ahLst/>
              <a:cxnLst>
                <a:cxn ang="0">
                  <a:pos x="T0" y="T1"/>
                </a:cxn>
                <a:cxn ang="0">
                  <a:pos x="T2" y="T3"/>
                </a:cxn>
                <a:cxn ang="0">
                  <a:pos x="T4" y="T5"/>
                </a:cxn>
                <a:cxn ang="0">
                  <a:pos x="T6" y="T7"/>
                </a:cxn>
                <a:cxn ang="0">
                  <a:pos x="T8" y="T9"/>
                </a:cxn>
                <a:cxn ang="0">
                  <a:pos x="T10" y="T11"/>
                </a:cxn>
                <a:cxn ang="0">
                  <a:pos x="T12" y="T13"/>
                </a:cxn>
              </a:cxnLst>
              <a:rect l="0" t="0" r="r" b="b"/>
              <a:pathLst>
                <a:path w="541" h="211">
                  <a:moveTo>
                    <a:pt x="405" y="0"/>
                  </a:moveTo>
                  <a:cubicBezTo>
                    <a:pt x="137" y="0"/>
                    <a:pt x="137" y="0"/>
                    <a:pt x="137" y="0"/>
                  </a:cubicBezTo>
                  <a:cubicBezTo>
                    <a:pt x="61" y="0"/>
                    <a:pt x="0" y="53"/>
                    <a:pt x="0" y="119"/>
                  </a:cubicBezTo>
                  <a:cubicBezTo>
                    <a:pt x="0" y="211"/>
                    <a:pt x="0" y="211"/>
                    <a:pt x="0" y="211"/>
                  </a:cubicBezTo>
                  <a:cubicBezTo>
                    <a:pt x="541" y="211"/>
                    <a:pt x="541" y="211"/>
                    <a:pt x="541" y="211"/>
                  </a:cubicBezTo>
                  <a:cubicBezTo>
                    <a:pt x="541" y="119"/>
                    <a:pt x="541" y="119"/>
                    <a:pt x="541" y="119"/>
                  </a:cubicBezTo>
                  <a:cubicBezTo>
                    <a:pt x="541" y="53"/>
                    <a:pt x="480" y="0"/>
                    <a:pt x="405" y="0"/>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1859">
              <a:extLst>
                <a:ext uri="{FF2B5EF4-FFF2-40B4-BE49-F238E27FC236}">
                  <a16:creationId xmlns:a16="http://schemas.microsoft.com/office/drawing/2014/main" id="{77E97EA6-FC28-840D-6DBF-7E934FF22AED}"/>
                </a:ext>
              </a:extLst>
            </p:cNvPr>
            <p:cNvSpPr>
              <a:spLocks/>
            </p:cNvSpPr>
            <p:nvPr/>
          </p:nvSpPr>
          <p:spPr bwMode="gray">
            <a:xfrm>
              <a:off x="3399276" y="954217"/>
              <a:ext cx="100857" cy="221530"/>
            </a:xfrm>
            <a:custGeom>
              <a:avLst/>
              <a:gdLst>
                <a:gd name="T0" fmla="*/ 173 w 2942"/>
                <a:gd name="T1" fmla="*/ 4327 h 6462"/>
                <a:gd name="T2" fmla="*/ 0 w 2942"/>
                <a:gd name="T3" fmla="*/ 0 h 6462"/>
                <a:gd name="T4" fmla="*/ 2942 w 2942"/>
                <a:gd name="T5" fmla="*/ 0 h 6462"/>
                <a:gd name="T6" fmla="*/ 2856 w 2942"/>
                <a:gd name="T7" fmla="*/ 6462 h 6462"/>
                <a:gd name="T8" fmla="*/ 1010 w 2942"/>
                <a:gd name="T9" fmla="*/ 5568 h 6462"/>
                <a:gd name="T10" fmla="*/ 173 w 2942"/>
                <a:gd name="T11" fmla="*/ 4327 h 6462"/>
              </a:gdLst>
              <a:ahLst/>
              <a:cxnLst>
                <a:cxn ang="0">
                  <a:pos x="T0" y="T1"/>
                </a:cxn>
                <a:cxn ang="0">
                  <a:pos x="T2" y="T3"/>
                </a:cxn>
                <a:cxn ang="0">
                  <a:pos x="T4" y="T5"/>
                </a:cxn>
                <a:cxn ang="0">
                  <a:pos x="T6" y="T7"/>
                </a:cxn>
                <a:cxn ang="0">
                  <a:pos x="T8" y="T9"/>
                </a:cxn>
                <a:cxn ang="0">
                  <a:pos x="T10" y="T11"/>
                </a:cxn>
              </a:cxnLst>
              <a:rect l="0" t="0" r="r" b="b"/>
              <a:pathLst>
                <a:path w="2942" h="6462">
                  <a:moveTo>
                    <a:pt x="173" y="4327"/>
                  </a:moveTo>
                  <a:lnTo>
                    <a:pt x="0" y="0"/>
                  </a:lnTo>
                  <a:lnTo>
                    <a:pt x="2942" y="0"/>
                  </a:lnTo>
                  <a:lnTo>
                    <a:pt x="2856" y="6462"/>
                  </a:lnTo>
                  <a:lnTo>
                    <a:pt x="1010" y="5568"/>
                  </a:lnTo>
                  <a:lnTo>
                    <a:pt x="173" y="4327"/>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860">
              <a:extLst>
                <a:ext uri="{FF2B5EF4-FFF2-40B4-BE49-F238E27FC236}">
                  <a16:creationId xmlns:a16="http://schemas.microsoft.com/office/drawing/2014/main" id="{9AC9A963-0D7D-7521-7411-E65DEBBD65C3}"/>
                </a:ext>
              </a:extLst>
            </p:cNvPr>
            <p:cNvSpPr>
              <a:spLocks/>
            </p:cNvSpPr>
            <p:nvPr/>
          </p:nvSpPr>
          <p:spPr bwMode="gray">
            <a:xfrm>
              <a:off x="3954985" y="954217"/>
              <a:ext cx="101852" cy="221530"/>
            </a:xfrm>
            <a:custGeom>
              <a:avLst/>
              <a:gdLst>
                <a:gd name="T0" fmla="*/ 2769 w 2971"/>
                <a:gd name="T1" fmla="*/ 4327 h 6462"/>
                <a:gd name="T2" fmla="*/ 2971 w 2971"/>
                <a:gd name="T3" fmla="*/ 0 h 6462"/>
                <a:gd name="T4" fmla="*/ 0 w 2971"/>
                <a:gd name="T5" fmla="*/ 0 h 6462"/>
                <a:gd name="T6" fmla="*/ 0 w 2971"/>
                <a:gd name="T7" fmla="*/ 6462 h 6462"/>
                <a:gd name="T8" fmla="*/ 1933 w 2971"/>
                <a:gd name="T9" fmla="*/ 5568 h 6462"/>
                <a:gd name="T10" fmla="*/ 2769 w 2971"/>
                <a:gd name="T11" fmla="*/ 4327 h 6462"/>
              </a:gdLst>
              <a:ahLst/>
              <a:cxnLst>
                <a:cxn ang="0">
                  <a:pos x="T0" y="T1"/>
                </a:cxn>
                <a:cxn ang="0">
                  <a:pos x="T2" y="T3"/>
                </a:cxn>
                <a:cxn ang="0">
                  <a:pos x="T4" y="T5"/>
                </a:cxn>
                <a:cxn ang="0">
                  <a:pos x="T6" y="T7"/>
                </a:cxn>
                <a:cxn ang="0">
                  <a:pos x="T8" y="T9"/>
                </a:cxn>
                <a:cxn ang="0">
                  <a:pos x="T10" y="T11"/>
                </a:cxn>
              </a:cxnLst>
              <a:rect l="0" t="0" r="r" b="b"/>
              <a:pathLst>
                <a:path w="2971" h="6462">
                  <a:moveTo>
                    <a:pt x="2769" y="4327"/>
                  </a:moveTo>
                  <a:lnTo>
                    <a:pt x="2971" y="0"/>
                  </a:lnTo>
                  <a:lnTo>
                    <a:pt x="0" y="0"/>
                  </a:lnTo>
                  <a:lnTo>
                    <a:pt x="0" y="6462"/>
                  </a:lnTo>
                  <a:lnTo>
                    <a:pt x="1933" y="5568"/>
                  </a:lnTo>
                  <a:lnTo>
                    <a:pt x="2769" y="4327"/>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861">
              <a:extLst>
                <a:ext uri="{FF2B5EF4-FFF2-40B4-BE49-F238E27FC236}">
                  <a16:creationId xmlns:a16="http://schemas.microsoft.com/office/drawing/2014/main" id="{61A733F7-5B35-0E08-EADB-8D95BC670CC9}"/>
                </a:ext>
              </a:extLst>
            </p:cNvPr>
            <p:cNvSpPr>
              <a:spLocks/>
            </p:cNvSpPr>
            <p:nvPr/>
          </p:nvSpPr>
          <p:spPr bwMode="gray">
            <a:xfrm>
              <a:off x="3541683" y="140332"/>
              <a:ext cx="371786" cy="510285"/>
            </a:xfrm>
            <a:custGeom>
              <a:avLst/>
              <a:gdLst>
                <a:gd name="T0" fmla="*/ 363 w 376"/>
                <a:gd name="T1" fmla="*/ 236 h 516"/>
                <a:gd name="T2" fmla="*/ 334 w 376"/>
                <a:gd name="T3" fmla="*/ 248 h 516"/>
                <a:gd name="T4" fmla="*/ 341 w 376"/>
                <a:gd name="T5" fmla="*/ 159 h 516"/>
                <a:gd name="T6" fmla="*/ 328 w 376"/>
                <a:gd name="T7" fmla="*/ 47 h 516"/>
                <a:gd name="T8" fmla="*/ 232 w 376"/>
                <a:gd name="T9" fmla="*/ 0 h 516"/>
                <a:gd name="T10" fmla="*/ 146 w 376"/>
                <a:gd name="T11" fmla="*/ 0 h 516"/>
                <a:gd name="T12" fmla="*/ 49 w 376"/>
                <a:gd name="T13" fmla="*/ 46 h 516"/>
                <a:gd name="T14" fmla="*/ 36 w 376"/>
                <a:gd name="T15" fmla="*/ 153 h 516"/>
                <a:gd name="T16" fmla="*/ 41 w 376"/>
                <a:gd name="T17" fmla="*/ 244 h 516"/>
                <a:gd name="T18" fmla="*/ 11 w 376"/>
                <a:gd name="T19" fmla="*/ 236 h 516"/>
                <a:gd name="T20" fmla="*/ 2 w 376"/>
                <a:gd name="T21" fmla="*/ 257 h 516"/>
                <a:gd name="T22" fmla="*/ 29 w 376"/>
                <a:gd name="T23" fmla="*/ 324 h 516"/>
                <a:gd name="T24" fmla="*/ 44 w 376"/>
                <a:gd name="T25" fmla="*/ 333 h 516"/>
                <a:gd name="T26" fmla="*/ 57 w 376"/>
                <a:gd name="T27" fmla="*/ 333 h 516"/>
                <a:gd name="T28" fmla="*/ 68 w 376"/>
                <a:gd name="T29" fmla="*/ 378 h 516"/>
                <a:gd name="T30" fmla="*/ 82 w 376"/>
                <a:gd name="T31" fmla="*/ 390 h 516"/>
                <a:gd name="T32" fmla="*/ 89 w 376"/>
                <a:gd name="T33" fmla="*/ 394 h 516"/>
                <a:gd name="T34" fmla="*/ 89 w 376"/>
                <a:gd name="T35" fmla="*/ 446 h 516"/>
                <a:gd name="T36" fmla="*/ 177 w 376"/>
                <a:gd name="T37" fmla="*/ 516 h 516"/>
                <a:gd name="T38" fmla="*/ 201 w 376"/>
                <a:gd name="T39" fmla="*/ 516 h 516"/>
                <a:gd name="T40" fmla="*/ 288 w 376"/>
                <a:gd name="T41" fmla="*/ 446 h 516"/>
                <a:gd name="T42" fmla="*/ 289 w 376"/>
                <a:gd name="T43" fmla="*/ 394 h 516"/>
                <a:gd name="T44" fmla="*/ 307 w 376"/>
                <a:gd name="T45" fmla="*/ 378 h 516"/>
                <a:gd name="T46" fmla="*/ 318 w 376"/>
                <a:gd name="T47" fmla="*/ 333 h 516"/>
                <a:gd name="T48" fmla="*/ 331 w 376"/>
                <a:gd name="T49" fmla="*/ 333 h 516"/>
                <a:gd name="T50" fmla="*/ 346 w 376"/>
                <a:gd name="T51" fmla="*/ 324 h 516"/>
                <a:gd name="T52" fmla="*/ 373 w 376"/>
                <a:gd name="T53" fmla="*/ 257 h 516"/>
                <a:gd name="T54" fmla="*/ 363 w 376"/>
                <a:gd name="T55" fmla="*/ 236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6" h="516">
                  <a:moveTo>
                    <a:pt x="363" y="236"/>
                  </a:moveTo>
                  <a:cubicBezTo>
                    <a:pt x="354" y="231"/>
                    <a:pt x="336" y="239"/>
                    <a:pt x="334" y="248"/>
                  </a:cubicBezTo>
                  <a:cubicBezTo>
                    <a:pt x="341" y="159"/>
                    <a:pt x="341" y="159"/>
                    <a:pt x="341" y="159"/>
                  </a:cubicBezTo>
                  <a:cubicBezTo>
                    <a:pt x="328" y="47"/>
                    <a:pt x="328" y="47"/>
                    <a:pt x="328" y="47"/>
                  </a:cubicBezTo>
                  <a:cubicBezTo>
                    <a:pt x="232" y="0"/>
                    <a:pt x="232" y="0"/>
                    <a:pt x="232" y="0"/>
                  </a:cubicBezTo>
                  <a:cubicBezTo>
                    <a:pt x="146" y="0"/>
                    <a:pt x="146" y="0"/>
                    <a:pt x="146" y="0"/>
                  </a:cubicBezTo>
                  <a:cubicBezTo>
                    <a:pt x="49" y="46"/>
                    <a:pt x="49" y="46"/>
                    <a:pt x="49" y="46"/>
                  </a:cubicBezTo>
                  <a:cubicBezTo>
                    <a:pt x="36" y="153"/>
                    <a:pt x="36" y="153"/>
                    <a:pt x="36" y="153"/>
                  </a:cubicBezTo>
                  <a:cubicBezTo>
                    <a:pt x="41" y="244"/>
                    <a:pt x="41" y="244"/>
                    <a:pt x="41" y="244"/>
                  </a:cubicBezTo>
                  <a:cubicBezTo>
                    <a:pt x="41" y="244"/>
                    <a:pt x="24" y="228"/>
                    <a:pt x="11" y="236"/>
                  </a:cubicBezTo>
                  <a:cubicBezTo>
                    <a:pt x="4" y="241"/>
                    <a:pt x="0" y="249"/>
                    <a:pt x="2" y="257"/>
                  </a:cubicBezTo>
                  <a:cubicBezTo>
                    <a:pt x="2" y="257"/>
                    <a:pt x="2" y="257"/>
                    <a:pt x="29" y="324"/>
                  </a:cubicBezTo>
                  <a:cubicBezTo>
                    <a:pt x="31" y="330"/>
                    <a:pt x="37" y="333"/>
                    <a:pt x="44" y="333"/>
                  </a:cubicBezTo>
                  <a:cubicBezTo>
                    <a:pt x="44" y="333"/>
                    <a:pt x="44" y="333"/>
                    <a:pt x="57" y="333"/>
                  </a:cubicBezTo>
                  <a:cubicBezTo>
                    <a:pt x="68" y="378"/>
                    <a:pt x="68" y="378"/>
                    <a:pt x="68" y="378"/>
                  </a:cubicBezTo>
                  <a:cubicBezTo>
                    <a:pt x="82" y="390"/>
                    <a:pt x="82" y="390"/>
                    <a:pt x="82" y="390"/>
                  </a:cubicBezTo>
                  <a:cubicBezTo>
                    <a:pt x="89" y="394"/>
                    <a:pt x="89" y="394"/>
                    <a:pt x="89" y="394"/>
                  </a:cubicBezTo>
                  <a:cubicBezTo>
                    <a:pt x="89" y="446"/>
                    <a:pt x="89" y="446"/>
                    <a:pt x="89" y="446"/>
                  </a:cubicBezTo>
                  <a:cubicBezTo>
                    <a:pt x="177" y="516"/>
                    <a:pt x="177" y="516"/>
                    <a:pt x="177" y="516"/>
                  </a:cubicBezTo>
                  <a:cubicBezTo>
                    <a:pt x="201" y="516"/>
                    <a:pt x="201" y="516"/>
                    <a:pt x="201" y="516"/>
                  </a:cubicBezTo>
                  <a:cubicBezTo>
                    <a:pt x="288" y="446"/>
                    <a:pt x="288" y="446"/>
                    <a:pt x="288" y="446"/>
                  </a:cubicBezTo>
                  <a:cubicBezTo>
                    <a:pt x="289" y="394"/>
                    <a:pt x="289" y="394"/>
                    <a:pt x="289" y="394"/>
                  </a:cubicBezTo>
                  <a:cubicBezTo>
                    <a:pt x="307" y="378"/>
                    <a:pt x="307" y="378"/>
                    <a:pt x="307" y="378"/>
                  </a:cubicBezTo>
                  <a:cubicBezTo>
                    <a:pt x="318" y="333"/>
                    <a:pt x="318" y="333"/>
                    <a:pt x="318" y="333"/>
                  </a:cubicBezTo>
                  <a:cubicBezTo>
                    <a:pt x="318" y="333"/>
                    <a:pt x="323" y="333"/>
                    <a:pt x="331" y="333"/>
                  </a:cubicBezTo>
                  <a:cubicBezTo>
                    <a:pt x="337" y="334"/>
                    <a:pt x="344" y="330"/>
                    <a:pt x="346" y="324"/>
                  </a:cubicBezTo>
                  <a:cubicBezTo>
                    <a:pt x="346" y="324"/>
                    <a:pt x="346" y="324"/>
                    <a:pt x="373" y="257"/>
                  </a:cubicBezTo>
                  <a:cubicBezTo>
                    <a:pt x="376" y="249"/>
                    <a:pt x="372" y="239"/>
                    <a:pt x="363" y="236"/>
                  </a:cubicBez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862">
              <a:extLst>
                <a:ext uri="{FF2B5EF4-FFF2-40B4-BE49-F238E27FC236}">
                  <a16:creationId xmlns:a16="http://schemas.microsoft.com/office/drawing/2014/main" id="{5807E182-471A-5BBE-724B-6B978AD51A28}"/>
                </a:ext>
              </a:extLst>
            </p:cNvPr>
            <p:cNvSpPr>
              <a:spLocks/>
            </p:cNvSpPr>
            <p:nvPr/>
          </p:nvSpPr>
          <p:spPr bwMode="gray">
            <a:xfrm>
              <a:off x="3504110" y="1300360"/>
              <a:ext cx="445938" cy="196778"/>
            </a:xfrm>
            <a:custGeom>
              <a:avLst/>
              <a:gdLst>
                <a:gd name="T0" fmla="*/ 429 w 451"/>
                <a:gd name="T1" fmla="*/ 199 h 199"/>
                <a:gd name="T2" fmla="*/ 23 w 451"/>
                <a:gd name="T3" fmla="*/ 199 h 199"/>
                <a:gd name="T4" fmla="*/ 0 w 451"/>
                <a:gd name="T5" fmla="*/ 176 h 199"/>
                <a:gd name="T6" fmla="*/ 0 w 451"/>
                <a:gd name="T7" fmla="*/ 0 h 199"/>
                <a:gd name="T8" fmla="*/ 451 w 451"/>
                <a:gd name="T9" fmla="*/ 0 h 199"/>
                <a:gd name="T10" fmla="*/ 451 w 451"/>
                <a:gd name="T11" fmla="*/ 176 h 199"/>
                <a:gd name="T12" fmla="*/ 429 w 451"/>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451" h="199">
                  <a:moveTo>
                    <a:pt x="429" y="199"/>
                  </a:moveTo>
                  <a:cubicBezTo>
                    <a:pt x="23" y="199"/>
                    <a:pt x="23" y="199"/>
                    <a:pt x="23" y="199"/>
                  </a:cubicBezTo>
                  <a:cubicBezTo>
                    <a:pt x="14" y="190"/>
                    <a:pt x="9" y="185"/>
                    <a:pt x="0" y="176"/>
                  </a:cubicBezTo>
                  <a:cubicBezTo>
                    <a:pt x="0" y="0"/>
                    <a:pt x="0" y="0"/>
                    <a:pt x="0" y="0"/>
                  </a:cubicBezTo>
                  <a:cubicBezTo>
                    <a:pt x="451" y="0"/>
                    <a:pt x="451" y="0"/>
                    <a:pt x="451" y="0"/>
                  </a:cubicBezTo>
                  <a:cubicBezTo>
                    <a:pt x="451" y="176"/>
                    <a:pt x="451" y="176"/>
                    <a:pt x="451" y="176"/>
                  </a:cubicBezTo>
                  <a:cubicBezTo>
                    <a:pt x="442" y="185"/>
                    <a:pt x="437" y="190"/>
                    <a:pt x="429" y="199"/>
                  </a:cubicBezTo>
                  <a:close/>
                </a:path>
              </a:pathLst>
            </a:custGeom>
            <a:solidFill>
              <a:srgbClr val="004B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863">
              <a:extLst>
                <a:ext uri="{FF2B5EF4-FFF2-40B4-BE49-F238E27FC236}">
                  <a16:creationId xmlns:a16="http://schemas.microsoft.com/office/drawing/2014/main" id="{5718D00B-7E0C-2DE8-3130-50F1CB733CFA}"/>
                </a:ext>
              </a:extLst>
            </p:cNvPr>
            <p:cNvSpPr>
              <a:spLocks/>
            </p:cNvSpPr>
            <p:nvPr/>
          </p:nvSpPr>
          <p:spPr bwMode="gray">
            <a:xfrm>
              <a:off x="3392352" y="574477"/>
              <a:ext cx="668427" cy="757526"/>
            </a:xfrm>
            <a:custGeom>
              <a:avLst/>
              <a:gdLst>
                <a:gd name="T0" fmla="*/ 16383 w 19498"/>
                <a:gd name="T1" fmla="*/ 11510 h 22097"/>
                <a:gd name="T2" fmla="*/ 16556 w 19498"/>
                <a:gd name="T3" fmla="*/ 22097 h 22097"/>
                <a:gd name="T4" fmla="*/ 2942 w 19498"/>
                <a:gd name="T5" fmla="*/ 22097 h 22097"/>
                <a:gd name="T6" fmla="*/ 3173 w 19498"/>
                <a:gd name="T7" fmla="*/ 11510 h 22097"/>
                <a:gd name="T8" fmla="*/ 0 w 19498"/>
                <a:gd name="T9" fmla="*/ 11510 h 22097"/>
                <a:gd name="T10" fmla="*/ 433 w 19498"/>
                <a:gd name="T11" fmla="*/ 5048 h 22097"/>
                <a:gd name="T12" fmla="*/ 1760 w 19498"/>
                <a:gd name="T13" fmla="*/ 2509 h 22097"/>
                <a:gd name="T14" fmla="*/ 6923 w 19498"/>
                <a:gd name="T15" fmla="*/ 0 h 22097"/>
                <a:gd name="T16" fmla="*/ 9432 w 19498"/>
                <a:gd name="T17" fmla="*/ 2048 h 22097"/>
                <a:gd name="T18" fmla="*/ 10095 w 19498"/>
                <a:gd name="T19" fmla="*/ 2048 h 22097"/>
                <a:gd name="T20" fmla="*/ 12662 w 19498"/>
                <a:gd name="T21" fmla="*/ 0 h 22097"/>
                <a:gd name="T22" fmla="*/ 17739 w 19498"/>
                <a:gd name="T23" fmla="*/ 2509 h 22097"/>
                <a:gd name="T24" fmla="*/ 19066 w 19498"/>
                <a:gd name="T25" fmla="*/ 5048 h 22097"/>
                <a:gd name="T26" fmla="*/ 19498 w 19498"/>
                <a:gd name="T27" fmla="*/ 11510 h 22097"/>
                <a:gd name="T28" fmla="*/ 19354 w 19498"/>
                <a:gd name="T29" fmla="*/ 11510 h 22097"/>
                <a:gd name="T30" fmla="*/ 19354 w 19498"/>
                <a:gd name="T31" fmla="*/ 11510 h 22097"/>
                <a:gd name="T32" fmla="*/ 19354 w 19498"/>
                <a:gd name="T33" fmla="*/ 11510 h 22097"/>
                <a:gd name="T34" fmla="*/ 16383 w 19498"/>
                <a:gd name="T35" fmla="*/ 11510 h 22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98" h="22097">
                  <a:moveTo>
                    <a:pt x="16383" y="11510"/>
                  </a:moveTo>
                  <a:lnTo>
                    <a:pt x="16556" y="22097"/>
                  </a:lnTo>
                  <a:lnTo>
                    <a:pt x="2942" y="22097"/>
                  </a:lnTo>
                  <a:lnTo>
                    <a:pt x="3173" y="11510"/>
                  </a:lnTo>
                  <a:lnTo>
                    <a:pt x="0" y="11510"/>
                  </a:lnTo>
                  <a:lnTo>
                    <a:pt x="433" y="5048"/>
                  </a:lnTo>
                  <a:lnTo>
                    <a:pt x="1760" y="2509"/>
                  </a:lnTo>
                  <a:lnTo>
                    <a:pt x="6923" y="0"/>
                  </a:lnTo>
                  <a:lnTo>
                    <a:pt x="9432" y="2048"/>
                  </a:lnTo>
                  <a:lnTo>
                    <a:pt x="10095" y="2048"/>
                  </a:lnTo>
                  <a:lnTo>
                    <a:pt x="12662" y="0"/>
                  </a:lnTo>
                  <a:lnTo>
                    <a:pt x="17739" y="2509"/>
                  </a:lnTo>
                  <a:lnTo>
                    <a:pt x="19066" y="5048"/>
                  </a:lnTo>
                  <a:lnTo>
                    <a:pt x="19498" y="11510"/>
                  </a:lnTo>
                  <a:lnTo>
                    <a:pt x="19354" y="11510"/>
                  </a:lnTo>
                  <a:lnTo>
                    <a:pt x="19354" y="11510"/>
                  </a:lnTo>
                  <a:lnTo>
                    <a:pt x="19354" y="11510"/>
                  </a:lnTo>
                  <a:lnTo>
                    <a:pt x="16383" y="1151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Line 1865">
              <a:extLst>
                <a:ext uri="{FF2B5EF4-FFF2-40B4-BE49-F238E27FC236}">
                  <a16:creationId xmlns:a16="http://schemas.microsoft.com/office/drawing/2014/main" id="{9A91876F-F8A6-D3FE-E954-002727F81D0D}"/>
                </a:ext>
              </a:extLst>
            </p:cNvPr>
            <p:cNvSpPr>
              <a:spLocks noChangeShapeType="1"/>
            </p:cNvSpPr>
            <p:nvPr/>
          </p:nvSpPr>
          <p:spPr bwMode="gray">
            <a:xfrm>
              <a:off x="3514978" y="1214313"/>
              <a:ext cx="0" cy="0"/>
            </a:xfrm>
            <a:prstGeom prst="line">
              <a:avLst/>
            </a:prstGeom>
            <a:noFill/>
            <a:ln w="5953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1866">
              <a:extLst>
                <a:ext uri="{FF2B5EF4-FFF2-40B4-BE49-F238E27FC236}">
                  <a16:creationId xmlns:a16="http://schemas.microsoft.com/office/drawing/2014/main" id="{A6F96D9E-E4A3-627B-138B-B283F5992D55}"/>
                </a:ext>
              </a:extLst>
            </p:cNvPr>
            <p:cNvSpPr>
              <a:spLocks/>
            </p:cNvSpPr>
            <p:nvPr/>
          </p:nvSpPr>
          <p:spPr bwMode="gray">
            <a:xfrm>
              <a:off x="3460607" y="1045201"/>
              <a:ext cx="529003" cy="130546"/>
            </a:xfrm>
            <a:custGeom>
              <a:avLst/>
              <a:gdLst>
                <a:gd name="T0" fmla="*/ 15431 w 15431"/>
                <a:gd name="T1" fmla="*/ 58 h 3808"/>
                <a:gd name="T2" fmla="*/ 10354 w 15431"/>
                <a:gd name="T3" fmla="*/ 2106 h 3808"/>
                <a:gd name="T4" fmla="*/ 5047 w 15431"/>
                <a:gd name="T5" fmla="*/ 2135 h 3808"/>
                <a:gd name="T6" fmla="*/ 0 w 15431"/>
                <a:gd name="T7" fmla="*/ 0 h 3808"/>
                <a:gd name="T8" fmla="*/ 1067 w 15431"/>
                <a:gd name="T9" fmla="*/ 3808 h 3808"/>
                <a:gd name="T10" fmla="*/ 14479 w 15431"/>
                <a:gd name="T11" fmla="*/ 3779 h 3808"/>
                <a:gd name="T12" fmla="*/ 15431 w 15431"/>
                <a:gd name="T13" fmla="*/ 58 h 3808"/>
              </a:gdLst>
              <a:ahLst/>
              <a:cxnLst>
                <a:cxn ang="0">
                  <a:pos x="T0" y="T1"/>
                </a:cxn>
                <a:cxn ang="0">
                  <a:pos x="T2" y="T3"/>
                </a:cxn>
                <a:cxn ang="0">
                  <a:pos x="T4" y="T5"/>
                </a:cxn>
                <a:cxn ang="0">
                  <a:pos x="T6" y="T7"/>
                </a:cxn>
                <a:cxn ang="0">
                  <a:pos x="T8" y="T9"/>
                </a:cxn>
                <a:cxn ang="0">
                  <a:pos x="T10" y="T11"/>
                </a:cxn>
                <a:cxn ang="0">
                  <a:pos x="T12" y="T13"/>
                </a:cxn>
              </a:cxnLst>
              <a:rect l="0" t="0" r="r" b="b"/>
              <a:pathLst>
                <a:path w="15431" h="3808">
                  <a:moveTo>
                    <a:pt x="15431" y="58"/>
                  </a:moveTo>
                  <a:lnTo>
                    <a:pt x="10354" y="2106"/>
                  </a:lnTo>
                  <a:lnTo>
                    <a:pt x="5047" y="2135"/>
                  </a:lnTo>
                  <a:lnTo>
                    <a:pt x="0" y="0"/>
                  </a:lnTo>
                  <a:lnTo>
                    <a:pt x="1067" y="3808"/>
                  </a:lnTo>
                  <a:lnTo>
                    <a:pt x="14479" y="3779"/>
                  </a:lnTo>
                  <a:lnTo>
                    <a:pt x="15431" y="58"/>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867">
              <a:extLst>
                <a:ext uri="{FF2B5EF4-FFF2-40B4-BE49-F238E27FC236}">
                  <a16:creationId xmlns:a16="http://schemas.microsoft.com/office/drawing/2014/main" id="{420CD659-715D-9194-1B02-0B9B72A54781}"/>
                </a:ext>
              </a:extLst>
            </p:cNvPr>
            <p:cNvSpPr>
              <a:spLocks/>
            </p:cNvSpPr>
            <p:nvPr/>
          </p:nvSpPr>
          <p:spPr bwMode="gray">
            <a:xfrm>
              <a:off x="3752277" y="1115409"/>
              <a:ext cx="139425" cy="60336"/>
            </a:xfrm>
            <a:custGeom>
              <a:avLst/>
              <a:gdLst>
                <a:gd name="T0" fmla="*/ 4067 w 4067"/>
                <a:gd name="T1" fmla="*/ 1760 h 1760"/>
                <a:gd name="T2" fmla="*/ 0 w 4067"/>
                <a:gd name="T3" fmla="*/ 1760 h 1760"/>
                <a:gd name="T4" fmla="*/ 0 w 4067"/>
                <a:gd name="T5" fmla="*/ 1673 h 1760"/>
                <a:gd name="T6" fmla="*/ 692 w 4067"/>
                <a:gd name="T7" fmla="*/ 0 h 1760"/>
                <a:gd name="T8" fmla="*/ 3144 w 4067"/>
                <a:gd name="T9" fmla="*/ 0 h 1760"/>
                <a:gd name="T10" fmla="*/ 4067 w 4067"/>
                <a:gd name="T11" fmla="*/ 1760 h 1760"/>
                <a:gd name="T12" fmla="*/ 4067 w 4067"/>
                <a:gd name="T13" fmla="*/ 1760 h 1760"/>
                <a:gd name="T14" fmla="*/ 4067 w 4067"/>
                <a:gd name="T15" fmla="*/ 1760 h 1760"/>
                <a:gd name="T16" fmla="*/ 4067 w 4067"/>
                <a:gd name="T17" fmla="*/ 1760 h 1760"/>
                <a:gd name="T18" fmla="*/ 4067 w 4067"/>
                <a:gd name="T19" fmla="*/ 176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67" h="1760">
                  <a:moveTo>
                    <a:pt x="4067" y="1760"/>
                  </a:moveTo>
                  <a:lnTo>
                    <a:pt x="0" y="1760"/>
                  </a:lnTo>
                  <a:lnTo>
                    <a:pt x="0" y="1673"/>
                  </a:lnTo>
                  <a:lnTo>
                    <a:pt x="692" y="0"/>
                  </a:lnTo>
                  <a:lnTo>
                    <a:pt x="3144" y="0"/>
                  </a:lnTo>
                  <a:lnTo>
                    <a:pt x="4067" y="1760"/>
                  </a:lnTo>
                  <a:lnTo>
                    <a:pt x="4067" y="1760"/>
                  </a:lnTo>
                  <a:lnTo>
                    <a:pt x="4067" y="1760"/>
                  </a:lnTo>
                  <a:lnTo>
                    <a:pt x="4067" y="1760"/>
                  </a:lnTo>
                  <a:lnTo>
                    <a:pt x="4067" y="1760"/>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868">
              <a:extLst>
                <a:ext uri="{FF2B5EF4-FFF2-40B4-BE49-F238E27FC236}">
                  <a16:creationId xmlns:a16="http://schemas.microsoft.com/office/drawing/2014/main" id="{1B6FC6D8-E7C5-A110-2BA3-03B5172C4426}"/>
                </a:ext>
              </a:extLst>
            </p:cNvPr>
            <p:cNvSpPr>
              <a:spLocks/>
            </p:cNvSpPr>
            <p:nvPr/>
          </p:nvSpPr>
          <p:spPr bwMode="gray">
            <a:xfrm>
              <a:off x="3564413" y="1115409"/>
              <a:ext cx="139425" cy="60336"/>
            </a:xfrm>
            <a:custGeom>
              <a:avLst/>
              <a:gdLst>
                <a:gd name="T0" fmla="*/ 4067 w 4067"/>
                <a:gd name="T1" fmla="*/ 1673 h 1760"/>
                <a:gd name="T2" fmla="*/ 4067 w 4067"/>
                <a:gd name="T3" fmla="*/ 1760 h 1760"/>
                <a:gd name="T4" fmla="*/ 0 w 4067"/>
                <a:gd name="T5" fmla="*/ 1760 h 1760"/>
                <a:gd name="T6" fmla="*/ 894 w 4067"/>
                <a:gd name="T7" fmla="*/ 0 h 1760"/>
                <a:gd name="T8" fmla="*/ 3375 w 4067"/>
                <a:gd name="T9" fmla="*/ 0 h 1760"/>
                <a:gd name="T10" fmla="*/ 4067 w 4067"/>
                <a:gd name="T11" fmla="*/ 1673 h 1760"/>
                <a:gd name="T12" fmla="*/ 4067 w 4067"/>
                <a:gd name="T13" fmla="*/ 1673 h 1760"/>
                <a:gd name="T14" fmla="*/ 4067 w 4067"/>
                <a:gd name="T15" fmla="*/ 1673 h 1760"/>
                <a:gd name="T16" fmla="*/ 4067 w 4067"/>
                <a:gd name="T17" fmla="*/ 1673 h 1760"/>
                <a:gd name="T18" fmla="*/ 4067 w 4067"/>
                <a:gd name="T19" fmla="*/ 1673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67" h="1760">
                  <a:moveTo>
                    <a:pt x="4067" y="1673"/>
                  </a:moveTo>
                  <a:lnTo>
                    <a:pt x="4067" y="1760"/>
                  </a:lnTo>
                  <a:lnTo>
                    <a:pt x="0" y="1760"/>
                  </a:lnTo>
                  <a:lnTo>
                    <a:pt x="894" y="0"/>
                  </a:lnTo>
                  <a:lnTo>
                    <a:pt x="3375" y="0"/>
                  </a:lnTo>
                  <a:lnTo>
                    <a:pt x="4067" y="1673"/>
                  </a:lnTo>
                  <a:lnTo>
                    <a:pt x="4067" y="1673"/>
                  </a:lnTo>
                  <a:lnTo>
                    <a:pt x="4067" y="1673"/>
                  </a:lnTo>
                  <a:lnTo>
                    <a:pt x="4067" y="1673"/>
                  </a:lnTo>
                  <a:lnTo>
                    <a:pt x="4067" y="1673"/>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869">
              <a:extLst>
                <a:ext uri="{FF2B5EF4-FFF2-40B4-BE49-F238E27FC236}">
                  <a16:creationId xmlns:a16="http://schemas.microsoft.com/office/drawing/2014/main" id="{789D96CA-3DF4-4D14-A75E-1BD7DA003E3D}"/>
                </a:ext>
              </a:extLst>
            </p:cNvPr>
            <p:cNvSpPr>
              <a:spLocks/>
            </p:cNvSpPr>
            <p:nvPr/>
          </p:nvSpPr>
          <p:spPr bwMode="gray">
            <a:xfrm>
              <a:off x="3516966" y="1332002"/>
              <a:ext cx="189819" cy="730820"/>
            </a:xfrm>
            <a:custGeom>
              <a:avLst/>
              <a:gdLst>
                <a:gd name="T0" fmla="*/ 0 w 192"/>
                <a:gd name="T1" fmla="*/ 47 h 739"/>
                <a:gd name="T2" fmla="*/ 0 w 192"/>
                <a:gd name="T3" fmla="*/ 95 h 739"/>
                <a:gd name="T4" fmla="*/ 0 w 192"/>
                <a:gd name="T5" fmla="*/ 98 h 739"/>
                <a:gd name="T6" fmla="*/ 61 w 192"/>
                <a:gd name="T7" fmla="*/ 739 h 739"/>
                <a:gd name="T8" fmla="*/ 192 w 192"/>
                <a:gd name="T9" fmla="*/ 739 h 739"/>
                <a:gd name="T10" fmla="*/ 192 w 192"/>
                <a:gd name="T11" fmla="*/ 37 h 739"/>
                <a:gd name="T12" fmla="*/ 154 w 192"/>
                <a:gd name="T13" fmla="*/ 0 h 739"/>
                <a:gd name="T14" fmla="*/ 46 w 192"/>
                <a:gd name="T15" fmla="*/ 0 h 739"/>
                <a:gd name="T16" fmla="*/ 0 w 192"/>
                <a:gd name="T17" fmla="*/ 47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739">
                  <a:moveTo>
                    <a:pt x="0" y="47"/>
                  </a:moveTo>
                  <a:cubicBezTo>
                    <a:pt x="0" y="95"/>
                    <a:pt x="0" y="95"/>
                    <a:pt x="0" y="95"/>
                  </a:cubicBezTo>
                  <a:cubicBezTo>
                    <a:pt x="0" y="96"/>
                    <a:pt x="0" y="97"/>
                    <a:pt x="0" y="98"/>
                  </a:cubicBezTo>
                  <a:cubicBezTo>
                    <a:pt x="61" y="739"/>
                    <a:pt x="61" y="739"/>
                    <a:pt x="61" y="739"/>
                  </a:cubicBezTo>
                  <a:cubicBezTo>
                    <a:pt x="192" y="739"/>
                    <a:pt x="192" y="739"/>
                    <a:pt x="192" y="739"/>
                  </a:cubicBezTo>
                  <a:cubicBezTo>
                    <a:pt x="192" y="37"/>
                    <a:pt x="192" y="37"/>
                    <a:pt x="192" y="37"/>
                  </a:cubicBezTo>
                  <a:cubicBezTo>
                    <a:pt x="177" y="23"/>
                    <a:pt x="169" y="15"/>
                    <a:pt x="154" y="0"/>
                  </a:cubicBezTo>
                  <a:cubicBezTo>
                    <a:pt x="46" y="0"/>
                    <a:pt x="46" y="0"/>
                    <a:pt x="46" y="0"/>
                  </a:cubicBezTo>
                  <a:cubicBezTo>
                    <a:pt x="28" y="18"/>
                    <a:pt x="18" y="28"/>
                    <a:pt x="0" y="47"/>
                  </a:cubicBezTo>
                  <a:close/>
                </a:path>
              </a:pathLst>
            </a:custGeom>
            <a:solidFill>
              <a:srgbClr val="0F82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870">
              <a:extLst>
                <a:ext uri="{FF2B5EF4-FFF2-40B4-BE49-F238E27FC236}">
                  <a16:creationId xmlns:a16="http://schemas.microsoft.com/office/drawing/2014/main" id="{B90EBD2F-5D24-C3BA-D716-8241121571F7}"/>
                </a:ext>
              </a:extLst>
            </p:cNvPr>
            <p:cNvSpPr>
              <a:spLocks/>
            </p:cNvSpPr>
            <p:nvPr/>
          </p:nvSpPr>
          <p:spPr bwMode="gray">
            <a:xfrm>
              <a:off x="3745352" y="1332002"/>
              <a:ext cx="192836" cy="730820"/>
            </a:xfrm>
            <a:custGeom>
              <a:avLst/>
              <a:gdLst>
                <a:gd name="T0" fmla="*/ 0 w 195"/>
                <a:gd name="T1" fmla="*/ 35 h 739"/>
                <a:gd name="T2" fmla="*/ 0 w 195"/>
                <a:gd name="T3" fmla="*/ 739 h 739"/>
                <a:gd name="T4" fmla="*/ 131 w 195"/>
                <a:gd name="T5" fmla="*/ 739 h 739"/>
                <a:gd name="T6" fmla="*/ 195 w 195"/>
                <a:gd name="T7" fmla="*/ 98 h 739"/>
                <a:gd name="T8" fmla="*/ 195 w 195"/>
                <a:gd name="T9" fmla="*/ 95 h 739"/>
                <a:gd name="T10" fmla="*/ 195 w 195"/>
                <a:gd name="T11" fmla="*/ 45 h 739"/>
                <a:gd name="T12" fmla="*/ 150 w 195"/>
                <a:gd name="T13" fmla="*/ 0 h 739"/>
                <a:gd name="T14" fmla="*/ 36 w 195"/>
                <a:gd name="T15" fmla="*/ 0 h 739"/>
                <a:gd name="T16" fmla="*/ 0 w 195"/>
                <a:gd name="T17" fmla="*/ 35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739">
                  <a:moveTo>
                    <a:pt x="0" y="35"/>
                  </a:moveTo>
                  <a:cubicBezTo>
                    <a:pt x="0" y="739"/>
                    <a:pt x="0" y="739"/>
                    <a:pt x="0" y="739"/>
                  </a:cubicBezTo>
                  <a:cubicBezTo>
                    <a:pt x="131" y="739"/>
                    <a:pt x="131" y="739"/>
                    <a:pt x="131" y="739"/>
                  </a:cubicBezTo>
                  <a:cubicBezTo>
                    <a:pt x="195" y="98"/>
                    <a:pt x="195" y="98"/>
                    <a:pt x="195" y="98"/>
                  </a:cubicBezTo>
                  <a:cubicBezTo>
                    <a:pt x="195" y="97"/>
                    <a:pt x="195" y="96"/>
                    <a:pt x="195" y="95"/>
                  </a:cubicBezTo>
                  <a:cubicBezTo>
                    <a:pt x="195" y="45"/>
                    <a:pt x="195" y="45"/>
                    <a:pt x="195" y="45"/>
                  </a:cubicBezTo>
                  <a:cubicBezTo>
                    <a:pt x="177" y="27"/>
                    <a:pt x="167" y="17"/>
                    <a:pt x="150" y="0"/>
                  </a:cubicBezTo>
                  <a:cubicBezTo>
                    <a:pt x="36" y="0"/>
                    <a:pt x="36" y="0"/>
                    <a:pt x="36" y="0"/>
                  </a:cubicBezTo>
                  <a:cubicBezTo>
                    <a:pt x="22" y="14"/>
                    <a:pt x="14" y="21"/>
                    <a:pt x="0" y="35"/>
                  </a:cubicBezTo>
                  <a:close/>
                </a:path>
              </a:pathLst>
            </a:custGeom>
            <a:solidFill>
              <a:srgbClr val="0F82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871">
              <a:extLst>
                <a:ext uri="{FF2B5EF4-FFF2-40B4-BE49-F238E27FC236}">
                  <a16:creationId xmlns:a16="http://schemas.microsoft.com/office/drawing/2014/main" id="{942ECD66-3EC1-E2C4-0EA8-CFF069295719}"/>
                </a:ext>
              </a:extLst>
            </p:cNvPr>
            <p:cNvSpPr>
              <a:spLocks/>
            </p:cNvSpPr>
            <p:nvPr/>
          </p:nvSpPr>
          <p:spPr bwMode="gray">
            <a:xfrm>
              <a:off x="3749329" y="1978762"/>
              <a:ext cx="174015" cy="84058"/>
            </a:xfrm>
            <a:custGeom>
              <a:avLst/>
              <a:gdLst>
                <a:gd name="T0" fmla="*/ 5076 w 5076"/>
                <a:gd name="T1" fmla="*/ 2452 h 2452"/>
                <a:gd name="T2" fmla="*/ 0 w 5076"/>
                <a:gd name="T3" fmla="*/ 2452 h 2452"/>
                <a:gd name="T4" fmla="*/ 0 w 5076"/>
                <a:gd name="T5" fmla="*/ 2308 h 2452"/>
                <a:gd name="T6" fmla="*/ 865 w 5076"/>
                <a:gd name="T7" fmla="*/ 0 h 2452"/>
                <a:gd name="T8" fmla="*/ 3951 w 5076"/>
                <a:gd name="T9" fmla="*/ 0 h 2452"/>
                <a:gd name="T10" fmla="*/ 5076 w 5076"/>
                <a:gd name="T11" fmla="*/ 2452 h 2452"/>
                <a:gd name="T12" fmla="*/ 5076 w 5076"/>
                <a:gd name="T13" fmla="*/ 2452 h 2452"/>
                <a:gd name="T14" fmla="*/ 5076 w 5076"/>
                <a:gd name="T15" fmla="*/ 2452 h 2452"/>
                <a:gd name="T16" fmla="*/ 5076 w 5076"/>
                <a:gd name="T17" fmla="*/ 2452 h 2452"/>
                <a:gd name="T18" fmla="*/ 5076 w 5076"/>
                <a:gd name="T19" fmla="*/ 2452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76" h="2452">
                  <a:moveTo>
                    <a:pt x="5076" y="2452"/>
                  </a:moveTo>
                  <a:lnTo>
                    <a:pt x="0" y="2452"/>
                  </a:lnTo>
                  <a:lnTo>
                    <a:pt x="0" y="2308"/>
                  </a:lnTo>
                  <a:lnTo>
                    <a:pt x="865" y="0"/>
                  </a:lnTo>
                  <a:lnTo>
                    <a:pt x="3951" y="0"/>
                  </a:lnTo>
                  <a:lnTo>
                    <a:pt x="5076" y="2452"/>
                  </a:lnTo>
                  <a:lnTo>
                    <a:pt x="5076" y="2452"/>
                  </a:lnTo>
                  <a:lnTo>
                    <a:pt x="5076" y="2452"/>
                  </a:lnTo>
                  <a:lnTo>
                    <a:pt x="5076" y="2452"/>
                  </a:lnTo>
                  <a:lnTo>
                    <a:pt x="5076" y="2452"/>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872">
              <a:extLst>
                <a:ext uri="{FF2B5EF4-FFF2-40B4-BE49-F238E27FC236}">
                  <a16:creationId xmlns:a16="http://schemas.microsoft.com/office/drawing/2014/main" id="{2BFE13DD-F71C-07FE-7E6B-294C7CCD5BB0}"/>
                </a:ext>
              </a:extLst>
            </p:cNvPr>
            <p:cNvSpPr>
              <a:spLocks/>
            </p:cNvSpPr>
            <p:nvPr/>
          </p:nvSpPr>
          <p:spPr bwMode="gray">
            <a:xfrm>
              <a:off x="3530782" y="1978762"/>
              <a:ext cx="172060" cy="84058"/>
            </a:xfrm>
            <a:custGeom>
              <a:avLst/>
              <a:gdLst>
                <a:gd name="T0" fmla="*/ 5019 w 5019"/>
                <a:gd name="T1" fmla="*/ 2308 h 2452"/>
                <a:gd name="T2" fmla="*/ 5019 w 5019"/>
                <a:gd name="T3" fmla="*/ 2452 h 2452"/>
                <a:gd name="T4" fmla="*/ 0 w 5019"/>
                <a:gd name="T5" fmla="*/ 2452 h 2452"/>
                <a:gd name="T6" fmla="*/ 1096 w 5019"/>
                <a:gd name="T7" fmla="*/ 0 h 2452"/>
                <a:gd name="T8" fmla="*/ 4154 w 5019"/>
                <a:gd name="T9" fmla="*/ 0 h 2452"/>
                <a:gd name="T10" fmla="*/ 5019 w 5019"/>
                <a:gd name="T11" fmla="*/ 2308 h 2452"/>
                <a:gd name="T12" fmla="*/ 5019 w 5019"/>
                <a:gd name="T13" fmla="*/ 2308 h 2452"/>
                <a:gd name="T14" fmla="*/ 5019 w 5019"/>
                <a:gd name="T15" fmla="*/ 2308 h 2452"/>
                <a:gd name="T16" fmla="*/ 5019 w 5019"/>
                <a:gd name="T17" fmla="*/ 2308 h 2452"/>
                <a:gd name="T18" fmla="*/ 5019 w 5019"/>
                <a:gd name="T19" fmla="*/ 2308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19" h="2452">
                  <a:moveTo>
                    <a:pt x="5019" y="2308"/>
                  </a:moveTo>
                  <a:lnTo>
                    <a:pt x="5019" y="2452"/>
                  </a:lnTo>
                  <a:lnTo>
                    <a:pt x="0" y="2452"/>
                  </a:lnTo>
                  <a:lnTo>
                    <a:pt x="1096" y="0"/>
                  </a:lnTo>
                  <a:lnTo>
                    <a:pt x="4154" y="0"/>
                  </a:lnTo>
                  <a:lnTo>
                    <a:pt x="5019" y="2308"/>
                  </a:lnTo>
                  <a:lnTo>
                    <a:pt x="5019" y="2308"/>
                  </a:lnTo>
                  <a:lnTo>
                    <a:pt x="5019" y="2308"/>
                  </a:lnTo>
                  <a:lnTo>
                    <a:pt x="5019" y="2308"/>
                  </a:lnTo>
                  <a:lnTo>
                    <a:pt x="5019" y="2308"/>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873">
              <a:extLst>
                <a:ext uri="{FF2B5EF4-FFF2-40B4-BE49-F238E27FC236}">
                  <a16:creationId xmlns:a16="http://schemas.microsoft.com/office/drawing/2014/main" id="{41FEF6AA-2E80-07D3-11B9-6096F8035DCB}"/>
                </a:ext>
              </a:extLst>
            </p:cNvPr>
            <p:cNvSpPr>
              <a:spLocks/>
            </p:cNvSpPr>
            <p:nvPr/>
          </p:nvSpPr>
          <p:spPr bwMode="gray">
            <a:xfrm>
              <a:off x="3411139" y="1166832"/>
              <a:ext cx="632842" cy="50428"/>
            </a:xfrm>
            <a:custGeom>
              <a:avLst/>
              <a:gdLst>
                <a:gd name="T0" fmla="*/ 640 w 640"/>
                <a:gd name="T1" fmla="*/ 51 h 51"/>
                <a:gd name="T2" fmla="*/ 0 w 640"/>
                <a:gd name="T3" fmla="*/ 51 h 51"/>
                <a:gd name="T4" fmla="*/ 0 w 640"/>
                <a:gd name="T5" fmla="*/ 45 h 51"/>
                <a:gd name="T6" fmla="*/ 44 w 640"/>
                <a:gd name="T7" fmla="*/ 0 h 51"/>
                <a:gd name="T8" fmla="*/ 595 w 640"/>
                <a:gd name="T9" fmla="*/ 0 h 51"/>
                <a:gd name="T10" fmla="*/ 640 w 640"/>
                <a:gd name="T11" fmla="*/ 45 h 51"/>
                <a:gd name="T12" fmla="*/ 640 w 640"/>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640" h="51">
                  <a:moveTo>
                    <a:pt x="640" y="51"/>
                  </a:moveTo>
                  <a:cubicBezTo>
                    <a:pt x="0" y="51"/>
                    <a:pt x="0" y="51"/>
                    <a:pt x="0" y="51"/>
                  </a:cubicBezTo>
                  <a:cubicBezTo>
                    <a:pt x="0" y="45"/>
                    <a:pt x="0" y="45"/>
                    <a:pt x="0" y="45"/>
                  </a:cubicBezTo>
                  <a:cubicBezTo>
                    <a:pt x="17" y="27"/>
                    <a:pt x="27" y="17"/>
                    <a:pt x="44" y="0"/>
                  </a:cubicBezTo>
                  <a:cubicBezTo>
                    <a:pt x="595" y="0"/>
                    <a:pt x="595" y="0"/>
                    <a:pt x="595" y="0"/>
                  </a:cubicBezTo>
                  <a:cubicBezTo>
                    <a:pt x="613" y="17"/>
                    <a:pt x="622" y="27"/>
                    <a:pt x="640" y="45"/>
                  </a:cubicBezTo>
                  <a:lnTo>
                    <a:pt x="640" y="51"/>
                  </a:lnTo>
                  <a:close/>
                </a:path>
              </a:pathLst>
            </a:custGeom>
            <a:solidFill>
              <a:srgbClr val="ADB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874">
              <a:extLst>
                <a:ext uri="{FF2B5EF4-FFF2-40B4-BE49-F238E27FC236}">
                  <a16:creationId xmlns:a16="http://schemas.microsoft.com/office/drawing/2014/main" id="{E5338222-E7EA-FF3E-723E-BD6F0CA4E2F0}"/>
                </a:ext>
              </a:extLst>
            </p:cNvPr>
            <p:cNvSpPr>
              <a:spLocks/>
            </p:cNvSpPr>
            <p:nvPr/>
          </p:nvSpPr>
          <p:spPr bwMode="gray">
            <a:xfrm>
              <a:off x="3446757" y="793022"/>
              <a:ext cx="560645" cy="399520"/>
            </a:xfrm>
            <a:custGeom>
              <a:avLst/>
              <a:gdLst>
                <a:gd name="T0" fmla="*/ 544 w 567"/>
                <a:gd name="T1" fmla="*/ 404 h 404"/>
                <a:gd name="T2" fmla="*/ 23 w 567"/>
                <a:gd name="T3" fmla="*/ 404 h 404"/>
                <a:gd name="T4" fmla="*/ 0 w 567"/>
                <a:gd name="T5" fmla="*/ 380 h 404"/>
                <a:gd name="T6" fmla="*/ 0 w 567"/>
                <a:gd name="T7" fmla="*/ 23 h 404"/>
                <a:gd name="T8" fmla="*/ 23 w 567"/>
                <a:gd name="T9" fmla="*/ 0 h 404"/>
                <a:gd name="T10" fmla="*/ 544 w 567"/>
                <a:gd name="T11" fmla="*/ 0 h 404"/>
                <a:gd name="T12" fmla="*/ 567 w 567"/>
                <a:gd name="T13" fmla="*/ 23 h 404"/>
                <a:gd name="T14" fmla="*/ 567 w 567"/>
                <a:gd name="T15" fmla="*/ 380 h 404"/>
                <a:gd name="T16" fmla="*/ 544 w 567"/>
                <a:gd name="T17" fmla="*/ 404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7" h="404">
                  <a:moveTo>
                    <a:pt x="544" y="404"/>
                  </a:moveTo>
                  <a:cubicBezTo>
                    <a:pt x="23" y="404"/>
                    <a:pt x="23" y="404"/>
                    <a:pt x="23" y="404"/>
                  </a:cubicBezTo>
                  <a:cubicBezTo>
                    <a:pt x="10" y="404"/>
                    <a:pt x="0" y="393"/>
                    <a:pt x="0" y="380"/>
                  </a:cubicBezTo>
                  <a:cubicBezTo>
                    <a:pt x="0" y="23"/>
                    <a:pt x="0" y="23"/>
                    <a:pt x="0" y="23"/>
                  </a:cubicBezTo>
                  <a:cubicBezTo>
                    <a:pt x="0" y="10"/>
                    <a:pt x="10" y="0"/>
                    <a:pt x="23" y="0"/>
                  </a:cubicBezTo>
                  <a:cubicBezTo>
                    <a:pt x="544" y="0"/>
                    <a:pt x="544" y="0"/>
                    <a:pt x="544" y="0"/>
                  </a:cubicBezTo>
                  <a:cubicBezTo>
                    <a:pt x="557" y="0"/>
                    <a:pt x="567" y="10"/>
                    <a:pt x="567" y="23"/>
                  </a:cubicBezTo>
                  <a:cubicBezTo>
                    <a:pt x="567" y="380"/>
                    <a:pt x="567" y="380"/>
                    <a:pt x="567" y="380"/>
                  </a:cubicBezTo>
                  <a:cubicBezTo>
                    <a:pt x="567" y="393"/>
                    <a:pt x="557" y="404"/>
                    <a:pt x="544" y="404"/>
                  </a:cubicBezTo>
                  <a:close/>
                </a:path>
              </a:pathLst>
            </a:custGeom>
            <a:solidFill>
              <a:srgbClr val="DFE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1875">
              <a:extLst>
                <a:ext uri="{FF2B5EF4-FFF2-40B4-BE49-F238E27FC236}">
                  <a16:creationId xmlns:a16="http://schemas.microsoft.com/office/drawing/2014/main" id="{914D5114-635C-F4CC-AA0D-CE52D5E2B7C6}"/>
                </a:ext>
              </a:extLst>
            </p:cNvPr>
            <p:cNvSpPr>
              <a:spLocks noChangeArrowheads="1"/>
            </p:cNvSpPr>
            <p:nvPr/>
          </p:nvSpPr>
          <p:spPr bwMode="gray">
            <a:xfrm>
              <a:off x="3672194" y="907730"/>
              <a:ext cx="109770" cy="109770"/>
            </a:xfrm>
            <a:prstGeom prst="ellipse">
              <a:avLst/>
            </a:prstGeom>
            <a:solidFill>
              <a:srgbClr val="BECD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1876">
              <a:extLst>
                <a:ext uri="{FF2B5EF4-FFF2-40B4-BE49-F238E27FC236}">
                  <a16:creationId xmlns:a16="http://schemas.microsoft.com/office/drawing/2014/main" id="{46578D2C-475A-6454-2E0F-BF9AA5E06C5B}"/>
                </a:ext>
              </a:extLst>
            </p:cNvPr>
            <p:cNvSpPr>
              <a:spLocks noChangeArrowheads="1"/>
            </p:cNvSpPr>
            <p:nvPr/>
          </p:nvSpPr>
          <p:spPr bwMode="gray">
            <a:xfrm>
              <a:off x="2607265" y="1214313"/>
              <a:ext cx="1797635" cy="86047"/>
            </a:xfrm>
            <a:prstGeom prst="rect">
              <a:avLst/>
            </a:prstGeom>
            <a:solidFill>
              <a:srgbClr val="879B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8" name="Gruppieren 703">
            <a:extLst>
              <a:ext uri="{FF2B5EF4-FFF2-40B4-BE49-F238E27FC236}">
                <a16:creationId xmlns:a16="http://schemas.microsoft.com/office/drawing/2014/main" id="{2766FE39-6DF7-F2A0-FC12-115F393BA78B}"/>
              </a:ext>
            </a:extLst>
          </p:cNvPr>
          <p:cNvGrpSpPr>
            <a:grpSpLocks/>
          </p:cNvGrpSpPr>
          <p:nvPr/>
        </p:nvGrpSpPr>
        <p:grpSpPr bwMode="gray">
          <a:xfrm>
            <a:off x="3684736" y="1765822"/>
            <a:ext cx="1422833" cy="1484070"/>
            <a:chOff x="9139217" y="186818"/>
            <a:chExt cx="1798595" cy="1876004"/>
          </a:xfrm>
        </p:grpSpPr>
        <p:sp>
          <p:nvSpPr>
            <p:cNvPr id="69" name="Freeform 1645">
              <a:extLst>
                <a:ext uri="{FF2B5EF4-FFF2-40B4-BE49-F238E27FC236}">
                  <a16:creationId xmlns:a16="http://schemas.microsoft.com/office/drawing/2014/main" id="{D7F648CB-672F-E9E3-AF58-402BF51DB12B}"/>
                </a:ext>
              </a:extLst>
            </p:cNvPr>
            <p:cNvSpPr>
              <a:spLocks/>
            </p:cNvSpPr>
            <p:nvPr/>
          </p:nvSpPr>
          <p:spPr bwMode="gray">
            <a:xfrm>
              <a:off x="9713678" y="1169814"/>
              <a:ext cx="117689" cy="45492"/>
            </a:xfrm>
            <a:custGeom>
              <a:avLst/>
              <a:gdLst>
                <a:gd name="T0" fmla="*/ 117 w 119"/>
                <a:gd name="T1" fmla="*/ 46 h 46"/>
                <a:gd name="T2" fmla="*/ 119 w 119"/>
                <a:gd name="T3" fmla="*/ 36 h 46"/>
                <a:gd name="T4" fmla="*/ 83 w 119"/>
                <a:gd name="T5" fmla="*/ 0 h 46"/>
                <a:gd name="T6" fmla="*/ 36 w 119"/>
                <a:gd name="T7" fmla="*/ 0 h 46"/>
                <a:gd name="T8" fmla="*/ 0 w 119"/>
                <a:gd name="T9" fmla="*/ 36 h 46"/>
                <a:gd name="T10" fmla="*/ 1 w 119"/>
                <a:gd name="T11" fmla="*/ 46 h 46"/>
                <a:gd name="T12" fmla="*/ 117 w 119"/>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119" h="46">
                  <a:moveTo>
                    <a:pt x="117" y="46"/>
                  </a:moveTo>
                  <a:cubicBezTo>
                    <a:pt x="118" y="43"/>
                    <a:pt x="119" y="40"/>
                    <a:pt x="119" y="36"/>
                  </a:cubicBezTo>
                  <a:cubicBezTo>
                    <a:pt x="119" y="16"/>
                    <a:pt x="103" y="0"/>
                    <a:pt x="83" y="0"/>
                  </a:cubicBezTo>
                  <a:cubicBezTo>
                    <a:pt x="36" y="0"/>
                    <a:pt x="36" y="0"/>
                    <a:pt x="36" y="0"/>
                  </a:cubicBezTo>
                  <a:cubicBezTo>
                    <a:pt x="16" y="0"/>
                    <a:pt x="0" y="16"/>
                    <a:pt x="0" y="36"/>
                  </a:cubicBezTo>
                  <a:cubicBezTo>
                    <a:pt x="0" y="40"/>
                    <a:pt x="0" y="43"/>
                    <a:pt x="1" y="46"/>
                  </a:cubicBezTo>
                  <a:lnTo>
                    <a:pt x="117" y="46"/>
                  </a:ln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1707">
              <a:extLst>
                <a:ext uri="{FF2B5EF4-FFF2-40B4-BE49-F238E27FC236}">
                  <a16:creationId xmlns:a16="http://schemas.microsoft.com/office/drawing/2014/main" id="{3A047CCC-C053-89E5-7194-1E0FF815A2E4}"/>
                </a:ext>
              </a:extLst>
            </p:cNvPr>
            <p:cNvSpPr>
              <a:spLocks/>
            </p:cNvSpPr>
            <p:nvPr/>
          </p:nvSpPr>
          <p:spPr bwMode="gray">
            <a:xfrm>
              <a:off x="9999451" y="1497138"/>
              <a:ext cx="533940" cy="55400"/>
            </a:xfrm>
            <a:custGeom>
              <a:avLst/>
              <a:gdLst>
                <a:gd name="T0" fmla="*/ 485 w 540"/>
                <a:gd name="T1" fmla="*/ 0 h 56"/>
                <a:gd name="T2" fmla="*/ 56 w 540"/>
                <a:gd name="T3" fmla="*/ 0 h 56"/>
                <a:gd name="T4" fmla="*/ 0 w 540"/>
                <a:gd name="T5" fmla="*/ 56 h 56"/>
                <a:gd name="T6" fmla="*/ 540 w 540"/>
                <a:gd name="T7" fmla="*/ 56 h 56"/>
                <a:gd name="T8" fmla="*/ 485 w 540"/>
                <a:gd name="T9" fmla="*/ 0 h 56"/>
              </a:gdLst>
              <a:ahLst/>
              <a:cxnLst>
                <a:cxn ang="0">
                  <a:pos x="T0" y="T1"/>
                </a:cxn>
                <a:cxn ang="0">
                  <a:pos x="T2" y="T3"/>
                </a:cxn>
                <a:cxn ang="0">
                  <a:pos x="T4" y="T5"/>
                </a:cxn>
                <a:cxn ang="0">
                  <a:pos x="T6" y="T7"/>
                </a:cxn>
                <a:cxn ang="0">
                  <a:pos x="T8" y="T9"/>
                </a:cxn>
              </a:cxnLst>
              <a:rect l="0" t="0" r="r" b="b"/>
              <a:pathLst>
                <a:path w="540" h="56">
                  <a:moveTo>
                    <a:pt x="485" y="0"/>
                  </a:moveTo>
                  <a:cubicBezTo>
                    <a:pt x="56" y="0"/>
                    <a:pt x="56" y="0"/>
                    <a:pt x="56" y="0"/>
                  </a:cubicBezTo>
                  <a:cubicBezTo>
                    <a:pt x="25" y="0"/>
                    <a:pt x="0" y="25"/>
                    <a:pt x="0" y="56"/>
                  </a:cubicBezTo>
                  <a:cubicBezTo>
                    <a:pt x="540" y="56"/>
                    <a:pt x="540" y="56"/>
                    <a:pt x="540" y="56"/>
                  </a:cubicBezTo>
                  <a:cubicBezTo>
                    <a:pt x="540" y="25"/>
                    <a:pt x="515" y="0"/>
                    <a:pt x="485" y="0"/>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1708">
              <a:extLst>
                <a:ext uri="{FF2B5EF4-FFF2-40B4-BE49-F238E27FC236}">
                  <a16:creationId xmlns:a16="http://schemas.microsoft.com/office/drawing/2014/main" id="{C861F6A8-1631-F135-C280-426EF79CCB5F}"/>
                </a:ext>
              </a:extLst>
            </p:cNvPr>
            <p:cNvSpPr>
              <a:spLocks/>
            </p:cNvSpPr>
            <p:nvPr/>
          </p:nvSpPr>
          <p:spPr bwMode="gray">
            <a:xfrm>
              <a:off x="9999451" y="1552536"/>
              <a:ext cx="533940" cy="37573"/>
            </a:xfrm>
            <a:custGeom>
              <a:avLst/>
              <a:gdLst>
                <a:gd name="T0" fmla="*/ 0 w 15575"/>
                <a:gd name="T1" fmla="*/ 0 h 1096"/>
                <a:gd name="T2" fmla="*/ 15575 w 15575"/>
                <a:gd name="T3" fmla="*/ 0 h 1096"/>
                <a:gd name="T4" fmla="*/ 15575 w 15575"/>
                <a:gd name="T5" fmla="*/ 1096 h 1096"/>
                <a:gd name="T6" fmla="*/ 0 w 15575"/>
                <a:gd name="T7" fmla="*/ 1096 h 1096"/>
                <a:gd name="T8" fmla="*/ 0 w 15575"/>
                <a:gd name="T9" fmla="*/ 0 h 1096"/>
                <a:gd name="T10" fmla="*/ 0 w 15575"/>
                <a:gd name="T11" fmla="*/ 0 h 1096"/>
              </a:gdLst>
              <a:ahLst/>
              <a:cxnLst>
                <a:cxn ang="0">
                  <a:pos x="T0" y="T1"/>
                </a:cxn>
                <a:cxn ang="0">
                  <a:pos x="T2" y="T3"/>
                </a:cxn>
                <a:cxn ang="0">
                  <a:pos x="T4" y="T5"/>
                </a:cxn>
                <a:cxn ang="0">
                  <a:pos x="T6" y="T7"/>
                </a:cxn>
                <a:cxn ang="0">
                  <a:pos x="T8" y="T9"/>
                </a:cxn>
                <a:cxn ang="0">
                  <a:pos x="T10" y="T11"/>
                </a:cxn>
              </a:cxnLst>
              <a:rect l="0" t="0" r="r" b="b"/>
              <a:pathLst>
                <a:path w="15575" h="1096">
                  <a:moveTo>
                    <a:pt x="0" y="0"/>
                  </a:moveTo>
                  <a:lnTo>
                    <a:pt x="15575" y="0"/>
                  </a:lnTo>
                  <a:lnTo>
                    <a:pt x="15575" y="1096"/>
                  </a:lnTo>
                  <a:lnTo>
                    <a:pt x="0" y="1096"/>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1709">
              <a:extLst>
                <a:ext uri="{FF2B5EF4-FFF2-40B4-BE49-F238E27FC236}">
                  <a16:creationId xmlns:a16="http://schemas.microsoft.com/office/drawing/2014/main" id="{99BBA305-7ECF-329D-8B26-D057D6A1F7EA}"/>
                </a:ext>
              </a:extLst>
            </p:cNvPr>
            <p:cNvSpPr>
              <a:spLocks/>
            </p:cNvSpPr>
            <p:nvPr/>
          </p:nvSpPr>
          <p:spPr bwMode="gray">
            <a:xfrm>
              <a:off x="10014295" y="1838345"/>
              <a:ext cx="504251" cy="22728"/>
            </a:xfrm>
            <a:custGeom>
              <a:avLst/>
              <a:gdLst>
                <a:gd name="T0" fmla="*/ 0 w 14709"/>
                <a:gd name="T1" fmla="*/ 0 h 663"/>
                <a:gd name="T2" fmla="*/ 14709 w 14709"/>
                <a:gd name="T3" fmla="*/ 0 h 663"/>
                <a:gd name="T4" fmla="*/ 14709 w 14709"/>
                <a:gd name="T5" fmla="*/ 663 h 663"/>
                <a:gd name="T6" fmla="*/ 0 w 14709"/>
                <a:gd name="T7" fmla="*/ 663 h 663"/>
                <a:gd name="T8" fmla="*/ 0 w 14709"/>
                <a:gd name="T9" fmla="*/ 0 h 663"/>
                <a:gd name="T10" fmla="*/ 0 w 14709"/>
                <a:gd name="T11" fmla="*/ 0 h 663"/>
              </a:gdLst>
              <a:ahLst/>
              <a:cxnLst>
                <a:cxn ang="0">
                  <a:pos x="T0" y="T1"/>
                </a:cxn>
                <a:cxn ang="0">
                  <a:pos x="T2" y="T3"/>
                </a:cxn>
                <a:cxn ang="0">
                  <a:pos x="T4" y="T5"/>
                </a:cxn>
                <a:cxn ang="0">
                  <a:pos x="T6" y="T7"/>
                </a:cxn>
                <a:cxn ang="0">
                  <a:pos x="T8" y="T9"/>
                </a:cxn>
                <a:cxn ang="0">
                  <a:pos x="T10" y="T11"/>
                </a:cxn>
              </a:cxnLst>
              <a:rect l="0" t="0" r="r" b="b"/>
              <a:pathLst>
                <a:path w="14709" h="663">
                  <a:moveTo>
                    <a:pt x="0" y="0"/>
                  </a:moveTo>
                  <a:lnTo>
                    <a:pt x="14709" y="0"/>
                  </a:lnTo>
                  <a:lnTo>
                    <a:pt x="14709" y="663"/>
                  </a:lnTo>
                  <a:lnTo>
                    <a:pt x="0" y="663"/>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710">
              <a:extLst>
                <a:ext uri="{FF2B5EF4-FFF2-40B4-BE49-F238E27FC236}">
                  <a16:creationId xmlns:a16="http://schemas.microsoft.com/office/drawing/2014/main" id="{3D8F90F5-E8D7-0512-D5C9-E634F9925A84}"/>
                </a:ext>
              </a:extLst>
            </p:cNvPr>
            <p:cNvSpPr>
              <a:spLocks/>
            </p:cNvSpPr>
            <p:nvPr/>
          </p:nvSpPr>
          <p:spPr bwMode="gray">
            <a:xfrm>
              <a:off x="9999451" y="1177734"/>
              <a:ext cx="31642" cy="885088"/>
            </a:xfrm>
            <a:custGeom>
              <a:avLst/>
              <a:gdLst>
                <a:gd name="T0" fmla="*/ 0 w 923"/>
                <a:gd name="T1" fmla="*/ 0 h 25818"/>
                <a:gd name="T2" fmla="*/ 923 w 923"/>
                <a:gd name="T3" fmla="*/ 0 h 25818"/>
                <a:gd name="T4" fmla="*/ 923 w 923"/>
                <a:gd name="T5" fmla="*/ 25818 h 25818"/>
                <a:gd name="T6" fmla="*/ 0 w 923"/>
                <a:gd name="T7" fmla="*/ 25818 h 25818"/>
                <a:gd name="T8" fmla="*/ 0 w 923"/>
                <a:gd name="T9" fmla="*/ 0 h 25818"/>
                <a:gd name="T10" fmla="*/ 0 w 923"/>
                <a:gd name="T11" fmla="*/ 0 h 25818"/>
              </a:gdLst>
              <a:ahLst/>
              <a:cxnLst>
                <a:cxn ang="0">
                  <a:pos x="T0" y="T1"/>
                </a:cxn>
                <a:cxn ang="0">
                  <a:pos x="T2" y="T3"/>
                </a:cxn>
                <a:cxn ang="0">
                  <a:pos x="T4" y="T5"/>
                </a:cxn>
                <a:cxn ang="0">
                  <a:pos x="T6" y="T7"/>
                </a:cxn>
                <a:cxn ang="0">
                  <a:pos x="T8" y="T9"/>
                </a:cxn>
                <a:cxn ang="0">
                  <a:pos x="T10" y="T11"/>
                </a:cxn>
              </a:cxnLst>
              <a:rect l="0" t="0" r="r" b="b"/>
              <a:pathLst>
                <a:path w="923" h="25818">
                  <a:moveTo>
                    <a:pt x="0" y="0"/>
                  </a:moveTo>
                  <a:lnTo>
                    <a:pt x="923" y="0"/>
                  </a:lnTo>
                  <a:lnTo>
                    <a:pt x="923"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711">
              <a:extLst>
                <a:ext uri="{FF2B5EF4-FFF2-40B4-BE49-F238E27FC236}">
                  <a16:creationId xmlns:a16="http://schemas.microsoft.com/office/drawing/2014/main" id="{4E81D677-E341-6770-277E-0E5992F44D07}"/>
                </a:ext>
              </a:extLst>
            </p:cNvPr>
            <p:cNvSpPr>
              <a:spLocks/>
            </p:cNvSpPr>
            <p:nvPr/>
          </p:nvSpPr>
          <p:spPr bwMode="gray">
            <a:xfrm>
              <a:off x="10502742" y="1177734"/>
              <a:ext cx="30648" cy="885088"/>
            </a:xfrm>
            <a:custGeom>
              <a:avLst/>
              <a:gdLst>
                <a:gd name="T0" fmla="*/ 0 w 894"/>
                <a:gd name="T1" fmla="*/ 0 h 25818"/>
                <a:gd name="T2" fmla="*/ 894 w 894"/>
                <a:gd name="T3" fmla="*/ 0 h 25818"/>
                <a:gd name="T4" fmla="*/ 894 w 894"/>
                <a:gd name="T5" fmla="*/ 25818 h 25818"/>
                <a:gd name="T6" fmla="*/ 0 w 894"/>
                <a:gd name="T7" fmla="*/ 25818 h 25818"/>
                <a:gd name="T8" fmla="*/ 0 w 894"/>
                <a:gd name="T9" fmla="*/ 0 h 25818"/>
                <a:gd name="T10" fmla="*/ 0 w 894"/>
                <a:gd name="T11" fmla="*/ 0 h 25818"/>
              </a:gdLst>
              <a:ahLst/>
              <a:cxnLst>
                <a:cxn ang="0">
                  <a:pos x="T0" y="T1"/>
                </a:cxn>
                <a:cxn ang="0">
                  <a:pos x="T2" y="T3"/>
                </a:cxn>
                <a:cxn ang="0">
                  <a:pos x="T4" y="T5"/>
                </a:cxn>
                <a:cxn ang="0">
                  <a:pos x="T6" y="T7"/>
                </a:cxn>
                <a:cxn ang="0">
                  <a:pos x="T8" y="T9"/>
                </a:cxn>
                <a:cxn ang="0">
                  <a:pos x="T10" y="T11"/>
                </a:cxn>
              </a:cxnLst>
              <a:rect l="0" t="0" r="r" b="b"/>
              <a:pathLst>
                <a:path w="894" h="25818">
                  <a:moveTo>
                    <a:pt x="0" y="0"/>
                  </a:moveTo>
                  <a:lnTo>
                    <a:pt x="894" y="0"/>
                  </a:lnTo>
                  <a:lnTo>
                    <a:pt x="894"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712">
              <a:extLst>
                <a:ext uri="{FF2B5EF4-FFF2-40B4-BE49-F238E27FC236}">
                  <a16:creationId xmlns:a16="http://schemas.microsoft.com/office/drawing/2014/main" id="{256B4A8F-4590-53D5-482A-92648C9D4627}"/>
                </a:ext>
              </a:extLst>
            </p:cNvPr>
            <p:cNvSpPr>
              <a:spLocks/>
            </p:cNvSpPr>
            <p:nvPr/>
          </p:nvSpPr>
          <p:spPr bwMode="gray">
            <a:xfrm>
              <a:off x="9999451" y="969060"/>
              <a:ext cx="533940" cy="208673"/>
            </a:xfrm>
            <a:custGeom>
              <a:avLst/>
              <a:gdLst>
                <a:gd name="T0" fmla="*/ 404 w 540"/>
                <a:gd name="T1" fmla="*/ 0 h 211"/>
                <a:gd name="T2" fmla="*/ 136 w 540"/>
                <a:gd name="T3" fmla="*/ 0 h 211"/>
                <a:gd name="T4" fmla="*/ 0 w 540"/>
                <a:gd name="T5" fmla="*/ 119 h 211"/>
                <a:gd name="T6" fmla="*/ 0 w 540"/>
                <a:gd name="T7" fmla="*/ 211 h 211"/>
                <a:gd name="T8" fmla="*/ 540 w 540"/>
                <a:gd name="T9" fmla="*/ 211 h 211"/>
                <a:gd name="T10" fmla="*/ 540 w 540"/>
                <a:gd name="T11" fmla="*/ 119 h 211"/>
                <a:gd name="T12" fmla="*/ 404 w 540"/>
                <a:gd name="T13" fmla="*/ 0 h 211"/>
              </a:gdLst>
              <a:ahLst/>
              <a:cxnLst>
                <a:cxn ang="0">
                  <a:pos x="T0" y="T1"/>
                </a:cxn>
                <a:cxn ang="0">
                  <a:pos x="T2" y="T3"/>
                </a:cxn>
                <a:cxn ang="0">
                  <a:pos x="T4" y="T5"/>
                </a:cxn>
                <a:cxn ang="0">
                  <a:pos x="T6" y="T7"/>
                </a:cxn>
                <a:cxn ang="0">
                  <a:pos x="T8" y="T9"/>
                </a:cxn>
                <a:cxn ang="0">
                  <a:pos x="T10" y="T11"/>
                </a:cxn>
                <a:cxn ang="0">
                  <a:pos x="T12" y="T13"/>
                </a:cxn>
              </a:cxnLst>
              <a:rect l="0" t="0" r="r" b="b"/>
              <a:pathLst>
                <a:path w="540" h="211">
                  <a:moveTo>
                    <a:pt x="404" y="0"/>
                  </a:moveTo>
                  <a:cubicBezTo>
                    <a:pt x="136" y="0"/>
                    <a:pt x="136" y="0"/>
                    <a:pt x="136" y="0"/>
                  </a:cubicBezTo>
                  <a:cubicBezTo>
                    <a:pt x="61" y="0"/>
                    <a:pt x="0" y="53"/>
                    <a:pt x="0" y="119"/>
                  </a:cubicBezTo>
                  <a:cubicBezTo>
                    <a:pt x="0" y="211"/>
                    <a:pt x="0" y="211"/>
                    <a:pt x="0" y="211"/>
                  </a:cubicBezTo>
                  <a:cubicBezTo>
                    <a:pt x="540" y="211"/>
                    <a:pt x="540" y="211"/>
                    <a:pt x="540" y="211"/>
                  </a:cubicBezTo>
                  <a:cubicBezTo>
                    <a:pt x="540" y="119"/>
                    <a:pt x="540" y="119"/>
                    <a:pt x="540" y="119"/>
                  </a:cubicBezTo>
                  <a:cubicBezTo>
                    <a:pt x="540" y="53"/>
                    <a:pt x="479" y="0"/>
                    <a:pt x="404" y="0"/>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713">
              <a:extLst>
                <a:ext uri="{FF2B5EF4-FFF2-40B4-BE49-F238E27FC236}">
                  <a16:creationId xmlns:a16="http://schemas.microsoft.com/office/drawing/2014/main" id="{D71DD9A4-DA6B-5646-2DCE-C2BFF0E44E80}"/>
                </a:ext>
              </a:extLst>
            </p:cNvPr>
            <p:cNvSpPr>
              <a:spLocks/>
            </p:cNvSpPr>
            <p:nvPr/>
          </p:nvSpPr>
          <p:spPr bwMode="gray">
            <a:xfrm>
              <a:off x="9953959" y="846434"/>
              <a:ext cx="115701" cy="329311"/>
            </a:xfrm>
            <a:custGeom>
              <a:avLst/>
              <a:gdLst>
                <a:gd name="T0" fmla="*/ 144 w 3375"/>
                <a:gd name="T1" fmla="*/ 6000 h 9606"/>
                <a:gd name="T2" fmla="*/ 0 w 3375"/>
                <a:gd name="T3" fmla="*/ 0 h 9606"/>
                <a:gd name="T4" fmla="*/ 2884 w 3375"/>
                <a:gd name="T5" fmla="*/ 0 h 9606"/>
                <a:gd name="T6" fmla="*/ 2740 w 3375"/>
                <a:gd name="T7" fmla="*/ 4817 h 9606"/>
                <a:gd name="T8" fmla="*/ 3375 w 3375"/>
                <a:gd name="T9" fmla="*/ 7212 h 9606"/>
                <a:gd name="T10" fmla="*/ 2913 w 3375"/>
                <a:gd name="T11" fmla="*/ 9606 h 9606"/>
                <a:gd name="T12" fmla="*/ 1442 w 3375"/>
                <a:gd name="T13" fmla="*/ 8452 h 9606"/>
                <a:gd name="T14" fmla="*/ 144 w 3375"/>
                <a:gd name="T15" fmla="*/ 6000 h 96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5" h="9606">
                  <a:moveTo>
                    <a:pt x="144" y="6000"/>
                  </a:moveTo>
                  <a:lnTo>
                    <a:pt x="0" y="0"/>
                  </a:lnTo>
                  <a:lnTo>
                    <a:pt x="2884" y="0"/>
                  </a:lnTo>
                  <a:lnTo>
                    <a:pt x="2740" y="4817"/>
                  </a:lnTo>
                  <a:lnTo>
                    <a:pt x="3375" y="7212"/>
                  </a:lnTo>
                  <a:lnTo>
                    <a:pt x="2913" y="9606"/>
                  </a:lnTo>
                  <a:lnTo>
                    <a:pt x="1442" y="8452"/>
                  </a:lnTo>
                  <a:lnTo>
                    <a:pt x="144" y="6000"/>
                  </a:lnTo>
                  <a:close/>
                </a:path>
              </a:pathLst>
            </a:custGeom>
            <a:solidFill>
              <a:srgbClr val="B9B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1714">
              <a:extLst>
                <a:ext uri="{FF2B5EF4-FFF2-40B4-BE49-F238E27FC236}">
                  <a16:creationId xmlns:a16="http://schemas.microsoft.com/office/drawing/2014/main" id="{D3957CA9-75FC-1D04-81A3-3B17F10F5286}"/>
                </a:ext>
              </a:extLst>
            </p:cNvPr>
            <p:cNvSpPr>
              <a:spLocks/>
            </p:cNvSpPr>
            <p:nvPr/>
          </p:nvSpPr>
          <p:spPr bwMode="gray">
            <a:xfrm>
              <a:off x="10447377" y="846434"/>
              <a:ext cx="114707" cy="329311"/>
            </a:xfrm>
            <a:custGeom>
              <a:avLst/>
              <a:gdLst>
                <a:gd name="T0" fmla="*/ 3172 w 3346"/>
                <a:gd name="T1" fmla="*/ 6000 h 9606"/>
                <a:gd name="T2" fmla="*/ 3346 w 3346"/>
                <a:gd name="T3" fmla="*/ 0 h 9606"/>
                <a:gd name="T4" fmla="*/ 375 w 3346"/>
                <a:gd name="T5" fmla="*/ 0 h 9606"/>
                <a:gd name="T6" fmla="*/ 663 w 3346"/>
                <a:gd name="T7" fmla="*/ 4817 h 9606"/>
                <a:gd name="T8" fmla="*/ 0 w 3346"/>
                <a:gd name="T9" fmla="*/ 7154 h 9606"/>
                <a:gd name="T10" fmla="*/ 432 w 3346"/>
                <a:gd name="T11" fmla="*/ 9606 h 9606"/>
                <a:gd name="T12" fmla="*/ 1903 w 3346"/>
                <a:gd name="T13" fmla="*/ 8452 h 9606"/>
                <a:gd name="T14" fmla="*/ 3172 w 3346"/>
                <a:gd name="T15" fmla="*/ 6000 h 96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46" h="9606">
                  <a:moveTo>
                    <a:pt x="3172" y="6000"/>
                  </a:moveTo>
                  <a:lnTo>
                    <a:pt x="3346" y="0"/>
                  </a:lnTo>
                  <a:lnTo>
                    <a:pt x="375" y="0"/>
                  </a:lnTo>
                  <a:lnTo>
                    <a:pt x="663" y="4817"/>
                  </a:lnTo>
                  <a:lnTo>
                    <a:pt x="0" y="7154"/>
                  </a:lnTo>
                  <a:lnTo>
                    <a:pt x="432" y="9606"/>
                  </a:lnTo>
                  <a:lnTo>
                    <a:pt x="1903" y="8452"/>
                  </a:lnTo>
                  <a:lnTo>
                    <a:pt x="3172" y="6000"/>
                  </a:lnTo>
                  <a:close/>
                </a:path>
              </a:pathLst>
            </a:custGeom>
            <a:solidFill>
              <a:srgbClr val="B9B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1715">
              <a:extLst>
                <a:ext uri="{FF2B5EF4-FFF2-40B4-BE49-F238E27FC236}">
                  <a16:creationId xmlns:a16="http://schemas.microsoft.com/office/drawing/2014/main" id="{C35B501D-284E-B1B9-10F3-1C0FB80FFA13}"/>
                </a:ext>
              </a:extLst>
            </p:cNvPr>
            <p:cNvSpPr>
              <a:spLocks/>
            </p:cNvSpPr>
            <p:nvPr/>
          </p:nvSpPr>
          <p:spPr bwMode="gray">
            <a:xfrm>
              <a:off x="10044943" y="1300360"/>
              <a:ext cx="430101" cy="196778"/>
            </a:xfrm>
            <a:custGeom>
              <a:avLst/>
              <a:gdLst>
                <a:gd name="T0" fmla="*/ 393 w 435"/>
                <a:gd name="T1" fmla="*/ 199 h 199"/>
                <a:gd name="T2" fmla="*/ 41 w 435"/>
                <a:gd name="T3" fmla="*/ 199 h 199"/>
                <a:gd name="T4" fmla="*/ 0 w 435"/>
                <a:gd name="T5" fmla="*/ 159 h 199"/>
                <a:gd name="T6" fmla="*/ 0 w 435"/>
                <a:gd name="T7" fmla="*/ 0 h 199"/>
                <a:gd name="T8" fmla="*/ 435 w 435"/>
                <a:gd name="T9" fmla="*/ 0 h 199"/>
                <a:gd name="T10" fmla="*/ 435 w 435"/>
                <a:gd name="T11" fmla="*/ 159 h 199"/>
                <a:gd name="T12" fmla="*/ 393 w 435"/>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435" h="199">
                  <a:moveTo>
                    <a:pt x="393" y="199"/>
                  </a:moveTo>
                  <a:cubicBezTo>
                    <a:pt x="41" y="199"/>
                    <a:pt x="41" y="199"/>
                    <a:pt x="41" y="199"/>
                  </a:cubicBezTo>
                  <a:cubicBezTo>
                    <a:pt x="25" y="184"/>
                    <a:pt x="16" y="175"/>
                    <a:pt x="0" y="159"/>
                  </a:cubicBezTo>
                  <a:cubicBezTo>
                    <a:pt x="0" y="0"/>
                    <a:pt x="0" y="0"/>
                    <a:pt x="0" y="0"/>
                  </a:cubicBezTo>
                  <a:cubicBezTo>
                    <a:pt x="435" y="0"/>
                    <a:pt x="435" y="0"/>
                    <a:pt x="435" y="0"/>
                  </a:cubicBezTo>
                  <a:cubicBezTo>
                    <a:pt x="435" y="159"/>
                    <a:pt x="435" y="159"/>
                    <a:pt x="435" y="159"/>
                  </a:cubicBezTo>
                  <a:cubicBezTo>
                    <a:pt x="419" y="175"/>
                    <a:pt x="409" y="184"/>
                    <a:pt x="393" y="199"/>
                  </a:cubicBezTo>
                  <a:close/>
                </a:path>
              </a:pathLst>
            </a:custGeom>
            <a:solidFill>
              <a:srgbClr val="375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1716">
              <a:extLst>
                <a:ext uri="{FF2B5EF4-FFF2-40B4-BE49-F238E27FC236}">
                  <a16:creationId xmlns:a16="http://schemas.microsoft.com/office/drawing/2014/main" id="{CD7E9743-264B-5F26-9055-77340A50B0B0}"/>
                </a:ext>
              </a:extLst>
            </p:cNvPr>
            <p:cNvSpPr>
              <a:spLocks noChangeArrowheads="1"/>
            </p:cNvSpPr>
            <p:nvPr/>
          </p:nvSpPr>
          <p:spPr bwMode="gray">
            <a:xfrm>
              <a:off x="10026157" y="1287504"/>
              <a:ext cx="465719" cy="54371"/>
            </a:xfrm>
            <a:prstGeom prst="rect">
              <a:avLst/>
            </a:prstGeom>
            <a:solidFill>
              <a:srgbClr val="647D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717">
              <a:extLst>
                <a:ext uri="{FF2B5EF4-FFF2-40B4-BE49-F238E27FC236}">
                  <a16:creationId xmlns:a16="http://schemas.microsoft.com/office/drawing/2014/main" id="{97B610F4-C437-82E6-A41A-8C0502982D04}"/>
                </a:ext>
              </a:extLst>
            </p:cNvPr>
            <p:cNvSpPr>
              <a:spLocks/>
            </p:cNvSpPr>
            <p:nvPr/>
          </p:nvSpPr>
          <p:spPr bwMode="gray">
            <a:xfrm>
              <a:off x="10051868" y="186818"/>
              <a:ext cx="403394" cy="613131"/>
            </a:xfrm>
            <a:custGeom>
              <a:avLst/>
              <a:gdLst>
                <a:gd name="T0" fmla="*/ 374 w 408"/>
                <a:gd name="T1" fmla="*/ 99 h 620"/>
                <a:gd name="T2" fmla="*/ 216 w 408"/>
                <a:gd name="T3" fmla="*/ 0 h 620"/>
                <a:gd name="T4" fmla="*/ 207 w 408"/>
                <a:gd name="T5" fmla="*/ 0 h 620"/>
                <a:gd name="T6" fmla="*/ 205 w 408"/>
                <a:gd name="T7" fmla="*/ 0 h 620"/>
                <a:gd name="T8" fmla="*/ 196 w 408"/>
                <a:gd name="T9" fmla="*/ 0 h 620"/>
                <a:gd name="T10" fmla="*/ 38 w 408"/>
                <a:gd name="T11" fmla="*/ 99 h 620"/>
                <a:gd name="T12" fmla="*/ 26 w 408"/>
                <a:gd name="T13" fmla="*/ 553 h 620"/>
                <a:gd name="T14" fmla="*/ 154 w 408"/>
                <a:gd name="T15" fmla="*/ 620 h 620"/>
                <a:gd name="T16" fmla="*/ 205 w 408"/>
                <a:gd name="T17" fmla="*/ 620 h 620"/>
                <a:gd name="T18" fmla="*/ 207 w 408"/>
                <a:gd name="T19" fmla="*/ 620 h 620"/>
                <a:gd name="T20" fmla="*/ 259 w 408"/>
                <a:gd name="T21" fmla="*/ 620 h 620"/>
                <a:gd name="T22" fmla="*/ 382 w 408"/>
                <a:gd name="T23" fmla="*/ 553 h 620"/>
                <a:gd name="T24" fmla="*/ 374 w 408"/>
                <a:gd name="T25" fmla="*/ 99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8" h="620">
                  <a:moveTo>
                    <a:pt x="374" y="99"/>
                  </a:moveTo>
                  <a:cubicBezTo>
                    <a:pt x="342" y="40"/>
                    <a:pt x="287" y="0"/>
                    <a:pt x="216" y="0"/>
                  </a:cubicBezTo>
                  <a:cubicBezTo>
                    <a:pt x="207" y="0"/>
                    <a:pt x="207" y="0"/>
                    <a:pt x="207" y="0"/>
                  </a:cubicBezTo>
                  <a:cubicBezTo>
                    <a:pt x="205" y="0"/>
                    <a:pt x="205" y="0"/>
                    <a:pt x="205" y="0"/>
                  </a:cubicBezTo>
                  <a:cubicBezTo>
                    <a:pt x="196" y="0"/>
                    <a:pt x="196" y="0"/>
                    <a:pt x="196" y="0"/>
                  </a:cubicBezTo>
                  <a:cubicBezTo>
                    <a:pt x="127" y="0"/>
                    <a:pt x="70" y="40"/>
                    <a:pt x="38" y="99"/>
                  </a:cubicBezTo>
                  <a:cubicBezTo>
                    <a:pt x="8" y="155"/>
                    <a:pt x="0" y="491"/>
                    <a:pt x="26" y="553"/>
                  </a:cubicBezTo>
                  <a:cubicBezTo>
                    <a:pt x="47" y="604"/>
                    <a:pt x="95" y="620"/>
                    <a:pt x="154" y="620"/>
                  </a:cubicBezTo>
                  <a:cubicBezTo>
                    <a:pt x="205" y="620"/>
                    <a:pt x="205" y="620"/>
                    <a:pt x="205" y="620"/>
                  </a:cubicBezTo>
                  <a:cubicBezTo>
                    <a:pt x="207" y="620"/>
                    <a:pt x="207" y="620"/>
                    <a:pt x="207" y="620"/>
                  </a:cubicBezTo>
                  <a:cubicBezTo>
                    <a:pt x="259" y="620"/>
                    <a:pt x="259" y="620"/>
                    <a:pt x="259" y="620"/>
                  </a:cubicBezTo>
                  <a:cubicBezTo>
                    <a:pt x="317" y="620"/>
                    <a:pt x="361" y="604"/>
                    <a:pt x="382" y="553"/>
                  </a:cubicBezTo>
                  <a:cubicBezTo>
                    <a:pt x="408" y="491"/>
                    <a:pt x="404" y="155"/>
                    <a:pt x="374" y="99"/>
                  </a:cubicBez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1718">
              <a:extLst>
                <a:ext uri="{FF2B5EF4-FFF2-40B4-BE49-F238E27FC236}">
                  <a16:creationId xmlns:a16="http://schemas.microsoft.com/office/drawing/2014/main" id="{8E10ADF6-E5F1-756E-1ECC-D82812659913}"/>
                </a:ext>
              </a:extLst>
            </p:cNvPr>
            <p:cNvSpPr>
              <a:spLocks/>
            </p:cNvSpPr>
            <p:nvPr/>
          </p:nvSpPr>
          <p:spPr bwMode="gray">
            <a:xfrm>
              <a:off x="10115118" y="259975"/>
              <a:ext cx="282825" cy="424272"/>
            </a:xfrm>
            <a:custGeom>
              <a:avLst/>
              <a:gdLst>
                <a:gd name="T0" fmla="*/ 273 w 286"/>
                <a:gd name="T1" fmla="*/ 126 h 429"/>
                <a:gd name="T2" fmla="*/ 266 w 286"/>
                <a:gd name="T3" fmla="*/ 128 h 429"/>
                <a:gd name="T4" fmla="*/ 266 w 286"/>
                <a:gd name="T5" fmla="*/ 91 h 429"/>
                <a:gd name="T6" fmla="*/ 183 w 286"/>
                <a:gd name="T7" fmla="*/ 0 h 429"/>
                <a:gd name="T8" fmla="*/ 142 w 286"/>
                <a:gd name="T9" fmla="*/ 0 h 429"/>
                <a:gd name="T10" fmla="*/ 102 w 286"/>
                <a:gd name="T11" fmla="*/ 0 h 429"/>
                <a:gd name="T12" fmla="*/ 19 w 286"/>
                <a:gd name="T13" fmla="*/ 91 h 429"/>
                <a:gd name="T14" fmla="*/ 19 w 286"/>
                <a:gd name="T15" fmla="*/ 128 h 429"/>
                <a:gd name="T16" fmla="*/ 14 w 286"/>
                <a:gd name="T17" fmla="*/ 126 h 429"/>
                <a:gd name="T18" fmla="*/ 0 w 286"/>
                <a:gd name="T19" fmla="*/ 140 h 429"/>
                <a:gd name="T20" fmla="*/ 0 w 286"/>
                <a:gd name="T21" fmla="*/ 196 h 429"/>
                <a:gd name="T22" fmla="*/ 14 w 286"/>
                <a:gd name="T23" fmla="*/ 211 h 429"/>
                <a:gd name="T24" fmla="*/ 19 w 286"/>
                <a:gd name="T25" fmla="*/ 209 h 429"/>
                <a:gd name="T26" fmla="*/ 63 w 286"/>
                <a:gd name="T27" fmla="*/ 290 h 429"/>
                <a:gd name="T28" fmla="*/ 63 w 286"/>
                <a:gd name="T29" fmla="*/ 378 h 429"/>
                <a:gd name="T30" fmla="*/ 145 w 286"/>
                <a:gd name="T31" fmla="*/ 428 h 429"/>
                <a:gd name="T32" fmla="*/ 227 w 286"/>
                <a:gd name="T33" fmla="*/ 378 h 429"/>
                <a:gd name="T34" fmla="*/ 227 w 286"/>
                <a:gd name="T35" fmla="*/ 285 h 429"/>
                <a:gd name="T36" fmla="*/ 266 w 286"/>
                <a:gd name="T37" fmla="*/ 209 h 429"/>
                <a:gd name="T38" fmla="*/ 273 w 286"/>
                <a:gd name="T39" fmla="*/ 211 h 429"/>
                <a:gd name="T40" fmla="*/ 286 w 286"/>
                <a:gd name="T41" fmla="*/ 196 h 429"/>
                <a:gd name="T42" fmla="*/ 286 w 286"/>
                <a:gd name="T43" fmla="*/ 140 h 429"/>
                <a:gd name="T44" fmla="*/ 273 w 286"/>
                <a:gd name="T45" fmla="*/ 126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6" h="429">
                  <a:moveTo>
                    <a:pt x="273" y="126"/>
                  </a:moveTo>
                  <a:cubicBezTo>
                    <a:pt x="270" y="126"/>
                    <a:pt x="268" y="128"/>
                    <a:pt x="266" y="128"/>
                  </a:cubicBezTo>
                  <a:cubicBezTo>
                    <a:pt x="266" y="91"/>
                    <a:pt x="266" y="91"/>
                    <a:pt x="266" y="91"/>
                  </a:cubicBezTo>
                  <a:cubicBezTo>
                    <a:pt x="262" y="40"/>
                    <a:pt x="226" y="0"/>
                    <a:pt x="183" y="0"/>
                  </a:cubicBezTo>
                  <a:cubicBezTo>
                    <a:pt x="142" y="0"/>
                    <a:pt x="142" y="0"/>
                    <a:pt x="142" y="0"/>
                  </a:cubicBezTo>
                  <a:cubicBezTo>
                    <a:pt x="102" y="0"/>
                    <a:pt x="102" y="0"/>
                    <a:pt x="102" y="0"/>
                  </a:cubicBezTo>
                  <a:cubicBezTo>
                    <a:pt x="59" y="0"/>
                    <a:pt x="24" y="40"/>
                    <a:pt x="19" y="91"/>
                  </a:cubicBezTo>
                  <a:cubicBezTo>
                    <a:pt x="19" y="128"/>
                    <a:pt x="19" y="128"/>
                    <a:pt x="19" y="128"/>
                  </a:cubicBezTo>
                  <a:cubicBezTo>
                    <a:pt x="17" y="128"/>
                    <a:pt x="16" y="126"/>
                    <a:pt x="14" y="126"/>
                  </a:cubicBezTo>
                  <a:cubicBezTo>
                    <a:pt x="6" y="126"/>
                    <a:pt x="0" y="132"/>
                    <a:pt x="0" y="140"/>
                  </a:cubicBezTo>
                  <a:cubicBezTo>
                    <a:pt x="0" y="196"/>
                    <a:pt x="0" y="196"/>
                    <a:pt x="0" y="196"/>
                  </a:cubicBezTo>
                  <a:cubicBezTo>
                    <a:pt x="0" y="204"/>
                    <a:pt x="6" y="211"/>
                    <a:pt x="14" y="211"/>
                  </a:cubicBezTo>
                  <a:cubicBezTo>
                    <a:pt x="16" y="211"/>
                    <a:pt x="17" y="211"/>
                    <a:pt x="19" y="209"/>
                  </a:cubicBezTo>
                  <a:cubicBezTo>
                    <a:pt x="22" y="234"/>
                    <a:pt x="40" y="265"/>
                    <a:pt x="63" y="290"/>
                  </a:cubicBezTo>
                  <a:cubicBezTo>
                    <a:pt x="63" y="299"/>
                    <a:pt x="63" y="322"/>
                    <a:pt x="63" y="378"/>
                  </a:cubicBezTo>
                  <a:cubicBezTo>
                    <a:pt x="79" y="409"/>
                    <a:pt x="110" y="428"/>
                    <a:pt x="145" y="428"/>
                  </a:cubicBezTo>
                  <a:cubicBezTo>
                    <a:pt x="179" y="429"/>
                    <a:pt x="211" y="409"/>
                    <a:pt x="227" y="378"/>
                  </a:cubicBezTo>
                  <a:cubicBezTo>
                    <a:pt x="227" y="285"/>
                    <a:pt x="227" y="285"/>
                    <a:pt x="227" y="285"/>
                  </a:cubicBezTo>
                  <a:cubicBezTo>
                    <a:pt x="247" y="261"/>
                    <a:pt x="263" y="232"/>
                    <a:pt x="266" y="209"/>
                  </a:cubicBezTo>
                  <a:cubicBezTo>
                    <a:pt x="268" y="211"/>
                    <a:pt x="270" y="211"/>
                    <a:pt x="273" y="211"/>
                  </a:cubicBezTo>
                  <a:cubicBezTo>
                    <a:pt x="279" y="211"/>
                    <a:pt x="286" y="204"/>
                    <a:pt x="286" y="196"/>
                  </a:cubicBezTo>
                  <a:cubicBezTo>
                    <a:pt x="286" y="140"/>
                    <a:pt x="286" y="140"/>
                    <a:pt x="286" y="140"/>
                  </a:cubicBezTo>
                  <a:cubicBezTo>
                    <a:pt x="286" y="132"/>
                    <a:pt x="279" y="126"/>
                    <a:pt x="273" y="126"/>
                  </a:cubicBezTo>
                  <a:close/>
                </a:path>
              </a:pathLst>
            </a:custGeom>
            <a:solidFill>
              <a:srgbClr val="B9B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1719">
              <a:extLst>
                <a:ext uri="{FF2B5EF4-FFF2-40B4-BE49-F238E27FC236}">
                  <a16:creationId xmlns:a16="http://schemas.microsoft.com/office/drawing/2014/main" id="{BDA5BB07-133A-9D80-A717-878DA171ED8D}"/>
                </a:ext>
              </a:extLst>
            </p:cNvPr>
            <p:cNvSpPr>
              <a:spLocks/>
            </p:cNvSpPr>
            <p:nvPr/>
          </p:nvSpPr>
          <p:spPr bwMode="gray">
            <a:xfrm>
              <a:off x="10188309" y="217466"/>
              <a:ext cx="198732" cy="199760"/>
            </a:xfrm>
            <a:custGeom>
              <a:avLst/>
              <a:gdLst>
                <a:gd name="T0" fmla="*/ 199 w 201"/>
                <a:gd name="T1" fmla="*/ 132 h 202"/>
                <a:gd name="T2" fmla="*/ 169 w 201"/>
                <a:gd name="T3" fmla="*/ 63 h 202"/>
                <a:gd name="T4" fmla="*/ 108 w 201"/>
                <a:gd name="T5" fmla="*/ 11 h 202"/>
                <a:gd name="T6" fmla="*/ 69 w 201"/>
                <a:gd name="T7" fmla="*/ 1 h 202"/>
                <a:gd name="T8" fmla="*/ 69 w 201"/>
                <a:gd name="T9" fmla="*/ 1 h 202"/>
                <a:gd name="T10" fmla="*/ 56 w 201"/>
                <a:gd name="T11" fmla="*/ 0 h 202"/>
                <a:gd name="T12" fmla="*/ 16 w 201"/>
                <a:gd name="T13" fmla="*/ 6 h 202"/>
                <a:gd name="T14" fmla="*/ 24 w 201"/>
                <a:gd name="T15" fmla="*/ 65 h 202"/>
                <a:gd name="T16" fmla="*/ 67 w 201"/>
                <a:gd name="T17" fmla="*/ 94 h 202"/>
                <a:gd name="T18" fmla="*/ 67 w 201"/>
                <a:gd name="T19" fmla="*/ 94 h 202"/>
                <a:gd name="T20" fmla="*/ 91 w 201"/>
                <a:gd name="T21" fmla="*/ 105 h 202"/>
                <a:gd name="T22" fmla="*/ 159 w 201"/>
                <a:gd name="T23" fmla="*/ 143 h 202"/>
                <a:gd name="T24" fmla="*/ 174 w 201"/>
                <a:gd name="T25" fmla="*/ 202 h 202"/>
                <a:gd name="T26" fmla="*/ 199 w 201"/>
                <a:gd name="T27" fmla="*/ 13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1" h="202">
                  <a:moveTo>
                    <a:pt x="199" y="132"/>
                  </a:moveTo>
                  <a:cubicBezTo>
                    <a:pt x="198" y="108"/>
                    <a:pt x="186" y="86"/>
                    <a:pt x="169" y="63"/>
                  </a:cubicBezTo>
                  <a:cubicBezTo>
                    <a:pt x="153" y="44"/>
                    <a:pt x="137" y="24"/>
                    <a:pt x="108" y="11"/>
                  </a:cubicBezTo>
                  <a:cubicBezTo>
                    <a:pt x="96" y="6"/>
                    <a:pt x="83" y="3"/>
                    <a:pt x="69" y="1"/>
                  </a:cubicBezTo>
                  <a:cubicBezTo>
                    <a:pt x="69" y="1"/>
                    <a:pt x="69" y="1"/>
                    <a:pt x="69" y="1"/>
                  </a:cubicBezTo>
                  <a:cubicBezTo>
                    <a:pt x="64" y="1"/>
                    <a:pt x="61" y="0"/>
                    <a:pt x="56" y="0"/>
                  </a:cubicBezTo>
                  <a:cubicBezTo>
                    <a:pt x="45" y="0"/>
                    <a:pt x="22" y="0"/>
                    <a:pt x="16" y="6"/>
                  </a:cubicBezTo>
                  <a:cubicBezTo>
                    <a:pt x="0" y="22"/>
                    <a:pt x="7" y="48"/>
                    <a:pt x="24" y="65"/>
                  </a:cubicBezTo>
                  <a:cubicBezTo>
                    <a:pt x="35" y="78"/>
                    <a:pt x="51" y="86"/>
                    <a:pt x="67" y="94"/>
                  </a:cubicBezTo>
                  <a:cubicBezTo>
                    <a:pt x="67" y="94"/>
                    <a:pt x="67" y="94"/>
                    <a:pt x="67" y="94"/>
                  </a:cubicBezTo>
                  <a:cubicBezTo>
                    <a:pt x="75" y="98"/>
                    <a:pt x="83" y="102"/>
                    <a:pt x="91" y="105"/>
                  </a:cubicBezTo>
                  <a:cubicBezTo>
                    <a:pt x="116" y="116"/>
                    <a:pt x="142" y="127"/>
                    <a:pt x="159" y="143"/>
                  </a:cubicBezTo>
                  <a:cubicBezTo>
                    <a:pt x="177" y="159"/>
                    <a:pt x="190" y="184"/>
                    <a:pt x="174" y="202"/>
                  </a:cubicBezTo>
                  <a:cubicBezTo>
                    <a:pt x="191" y="181"/>
                    <a:pt x="201" y="157"/>
                    <a:pt x="199" y="132"/>
                  </a:cubicBez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720">
              <a:extLst>
                <a:ext uri="{FF2B5EF4-FFF2-40B4-BE49-F238E27FC236}">
                  <a16:creationId xmlns:a16="http://schemas.microsoft.com/office/drawing/2014/main" id="{8810E7B9-D03A-E632-BC86-FF5A5C5D47C7}"/>
                </a:ext>
              </a:extLst>
            </p:cNvPr>
            <p:cNvSpPr>
              <a:spLocks/>
            </p:cNvSpPr>
            <p:nvPr/>
          </p:nvSpPr>
          <p:spPr bwMode="gray">
            <a:xfrm>
              <a:off x="9928247" y="583356"/>
              <a:ext cx="651628" cy="692253"/>
            </a:xfrm>
            <a:custGeom>
              <a:avLst/>
              <a:gdLst>
                <a:gd name="T0" fmla="*/ 513 w 659"/>
                <a:gd name="T1" fmla="*/ 444 h 700"/>
                <a:gd name="T2" fmla="*/ 557 w 659"/>
                <a:gd name="T3" fmla="*/ 699 h 700"/>
                <a:gd name="T4" fmla="*/ 108 w 659"/>
                <a:gd name="T5" fmla="*/ 700 h 700"/>
                <a:gd name="T6" fmla="*/ 157 w 659"/>
                <a:gd name="T7" fmla="*/ 444 h 700"/>
                <a:gd name="T8" fmla="*/ 117 w 659"/>
                <a:gd name="T9" fmla="*/ 306 h 700"/>
                <a:gd name="T10" fmla="*/ 11 w 659"/>
                <a:gd name="T11" fmla="*/ 292 h 700"/>
                <a:gd name="T12" fmla="*/ 102 w 659"/>
                <a:gd name="T13" fmla="*/ 66 h 700"/>
                <a:gd name="T14" fmla="*/ 252 w 659"/>
                <a:gd name="T15" fmla="*/ 0 h 700"/>
                <a:gd name="T16" fmla="*/ 322 w 659"/>
                <a:gd name="T17" fmla="*/ 70 h 700"/>
                <a:gd name="T18" fmla="*/ 346 w 659"/>
                <a:gd name="T19" fmla="*/ 70 h 700"/>
                <a:gd name="T20" fmla="*/ 416 w 659"/>
                <a:gd name="T21" fmla="*/ 0 h 700"/>
                <a:gd name="T22" fmla="*/ 568 w 659"/>
                <a:gd name="T23" fmla="*/ 66 h 700"/>
                <a:gd name="T24" fmla="*/ 659 w 659"/>
                <a:gd name="T25" fmla="*/ 292 h 700"/>
                <a:gd name="T26" fmla="*/ 553 w 659"/>
                <a:gd name="T27" fmla="*/ 306 h 700"/>
                <a:gd name="T28" fmla="*/ 552 w 659"/>
                <a:gd name="T29" fmla="*/ 306 h 700"/>
                <a:gd name="T30" fmla="*/ 513 w 659"/>
                <a:gd name="T31" fmla="*/ 444 h 700"/>
                <a:gd name="T32" fmla="*/ 513 w 659"/>
                <a:gd name="T33" fmla="*/ 444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9" h="700">
                  <a:moveTo>
                    <a:pt x="513" y="444"/>
                  </a:moveTo>
                  <a:cubicBezTo>
                    <a:pt x="557" y="699"/>
                    <a:pt x="557" y="699"/>
                    <a:pt x="557" y="699"/>
                  </a:cubicBezTo>
                  <a:cubicBezTo>
                    <a:pt x="108" y="700"/>
                    <a:pt x="108" y="700"/>
                    <a:pt x="108" y="700"/>
                  </a:cubicBezTo>
                  <a:cubicBezTo>
                    <a:pt x="157" y="444"/>
                    <a:pt x="157" y="444"/>
                    <a:pt x="157" y="444"/>
                  </a:cubicBezTo>
                  <a:cubicBezTo>
                    <a:pt x="117" y="306"/>
                    <a:pt x="117" y="306"/>
                    <a:pt x="117" y="306"/>
                  </a:cubicBezTo>
                  <a:cubicBezTo>
                    <a:pt x="11" y="292"/>
                    <a:pt x="11" y="292"/>
                    <a:pt x="11" y="292"/>
                  </a:cubicBezTo>
                  <a:cubicBezTo>
                    <a:pt x="11" y="292"/>
                    <a:pt x="0" y="111"/>
                    <a:pt x="102" y="66"/>
                  </a:cubicBezTo>
                  <a:cubicBezTo>
                    <a:pt x="238" y="5"/>
                    <a:pt x="252" y="0"/>
                    <a:pt x="252" y="0"/>
                  </a:cubicBezTo>
                  <a:cubicBezTo>
                    <a:pt x="322" y="70"/>
                    <a:pt x="322" y="70"/>
                    <a:pt x="322" y="70"/>
                  </a:cubicBezTo>
                  <a:cubicBezTo>
                    <a:pt x="346" y="70"/>
                    <a:pt x="346" y="70"/>
                    <a:pt x="346" y="70"/>
                  </a:cubicBezTo>
                  <a:cubicBezTo>
                    <a:pt x="416" y="0"/>
                    <a:pt x="416" y="0"/>
                    <a:pt x="416" y="0"/>
                  </a:cubicBezTo>
                  <a:cubicBezTo>
                    <a:pt x="568" y="66"/>
                    <a:pt x="568" y="66"/>
                    <a:pt x="568" y="66"/>
                  </a:cubicBezTo>
                  <a:cubicBezTo>
                    <a:pt x="646" y="145"/>
                    <a:pt x="659" y="292"/>
                    <a:pt x="659" y="292"/>
                  </a:cubicBezTo>
                  <a:cubicBezTo>
                    <a:pt x="553" y="306"/>
                    <a:pt x="553" y="306"/>
                    <a:pt x="553" y="306"/>
                  </a:cubicBezTo>
                  <a:cubicBezTo>
                    <a:pt x="552" y="306"/>
                    <a:pt x="552" y="306"/>
                    <a:pt x="552" y="306"/>
                  </a:cubicBezTo>
                  <a:cubicBezTo>
                    <a:pt x="513" y="444"/>
                    <a:pt x="513" y="444"/>
                    <a:pt x="513" y="444"/>
                  </a:cubicBezTo>
                  <a:cubicBezTo>
                    <a:pt x="513" y="444"/>
                    <a:pt x="513" y="444"/>
                    <a:pt x="513" y="444"/>
                  </a:cubicBezTo>
                  <a:close/>
                </a:path>
              </a:pathLst>
            </a:custGeom>
            <a:solidFill>
              <a:srgbClr val="879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Line 1721">
              <a:extLst>
                <a:ext uri="{FF2B5EF4-FFF2-40B4-BE49-F238E27FC236}">
                  <a16:creationId xmlns:a16="http://schemas.microsoft.com/office/drawing/2014/main" id="{30753F1D-6960-7531-099B-4911339312EC}"/>
                </a:ext>
              </a:extLst>
            </p:cNvPr>
            <p:cNvSpPr>
              <a:spLocks noChangeShapeType="1"/>
            </p:cNvSpPr>
            <p:nvPr/>
          </p:nvSpPr>
          <p:spPr bwMode="gray">
            <a:xfrm>
              <a:off x="10047891" y="1214313"/>
              <a:ext cx="0" cy="0"/>
            </a:xfrm>
            <a:prstGeom prst="line">
              <a:avLst/>
            </a:prstGeom>
            <a:noFill/>
            <a:ln w="5953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Rectangle 1722">
              <a:extLst>
                <a:ext uri="{FF2B5EF4-FFF2-40B4-BE49-F238E27FC236}">
                  <a16:creationId xmlns:a16="http://schemas.microsoft.com/office/drawing/2014/main" id="{0BC8D81B-7725-A13A-0F02-FD6FEEFA3ABC}"/>
                </a:ext>
              </a:extLst>
            </p:cNvPr>
            <p:cNvSpPr>
              <a:spLocks noChangeArrowheads="1"/>
            </p:cNvSpPr>
            <p:nvPr/>
          </p:nvSpPr>
          <p:spPr bwMode="gray">
            <a:xfrm>
              <a:off x="9259821" y="1287504"/>
              <a:ext cx="50428" cy="775317"/>
            </a:xfrm>
            <a:prstGeom prst="rect">
              <a:avLst/>
            </a:prstGeom>
            <a:solidFill>
              <a:srgbClr val="645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1723">
              <a:extLst>
                <a:ext uri="{FF2B5EF4-FFF2-40B4-BE49-F238E27FC236}">
                  <a16:creationId xmlns:a16="http://schemas.microsoft.com/office/drawing/2014/main" id="{94210BD7-7622-F00A-44D9-0283838570A6}"/>
                </a:ext>
              </a:extLst>
            </p:cNvPr>
            <p:cNvSpPr>
              <a:spLocks noChangeArrowheads="1"/>
            </p:cNvSpPr>
            <p:nvPr/>
          </p:nvSpPr>
          <p:spPr bwMode="gray">
            <a:xfrm>
              <a:off x="9454610" y="1287504"/>
              <a:ext cx="51422" cy="775317"/>
            </a:xfrm>
            <a:prstGeom prst="rect">
              <a:avLst/>
            </a:prstGeom>
            <a:solidFill>
              <a:srgbClr val="645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1724">
              <a:extLst>
                <a:ext uri="{FF2B5EF4-FFF2-40B4-BE49-F238E27FC236}">
                  <a16:creationId xmlns:a16="http://schemas.microsoft.com/office/drawing/2014/main" id="{2DDB58ED-2C8E-8B67-B6EE-485D57C30F3E}"/>
                </a:ext>
              </a:extLst>
            </p:cNvPr>
            <p:cNvSpPr>
              <a:spLocks noChangeArrowheads="1"/>
            </p:cNvSpPr>
            <p:nvPr/>
          </p:nvSpPr>
          <p:spPr bwMode="gray">
            <a:xfrm>
              <a:off x="10570963" y="1287504"/>
              <a:ext cx="51422" cy="775317"/>
            </a:xfrm>
            <a:prstGeom prst="rect">
              <a:avLst/>
            </a:prstGeom>
            <a:solidFill>
              <a:srgbClr val="645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1725">
              <a:extLst>
                <a:ext uri="{FF2B5EF4-FFF2-40B4-BE49-F238E27FC236}">
                  <a16:creationId xmlns:a16="http://schemas.microsoft.com/office/drawing/2014/main" id="{950BA24A-5149-490F-423D-879D159BDEFE}"/>
                </a:ext>
              </a:extLst>
            </p:cNvPr>
            <p:cNvSpPr>
              <a:spLocks noChangeArrowheads="1"/>
            </p:cNvSpPr>
            <p:nvPr/>
          </p:nvSpPr>
          <p:spPr bwMode="gray">
            <a:xfrm>
              <a:off x="10766746" y="1287504"/>
              <a:ext cx="50428" cy="775317"/>
            </a:xfrm>
            <a:prstGeom prst="rect">
              <a:avLst/>
            </a:prstGeom>
            <a:solidFill>
              <a:srgbClr val="645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1726">
              <a:extLst>
                <a:ext uri="{FF2B5EF4-FFF2-40B4-BE49-F238E27FC236}">
                  <a16:creationId xmlns:a16="http://schemas.microsoft.com/office/drawing/2014/main" id="{E4599822-624E-2237-541A-1229846A2F1C}"/>
                </a:ext>
              </a:extLst>
            </p:cNvPr>
            <p:cNvSpPr>
              <a:spLocks/>
            </p:cNvSpPr>
            <p:nvPr/>
          </p:nvSpPr>
          <p:spPr bwMode="gray">
            <a:xfrm>
              <a:off x="10038017" y="1319147"/>
              <a:ext cx="403428" cy="623998"/>
            </a:xfrm>
            <a:custGeom>
              <a:avLst/>
              <a:gdLst>
                <a:gd name="T0" fmla="*/ 274 w 408"/>
                <a:gd name="T1" fmla="*/ 16 h 631"/>
                <a:gd name="T2" fmla="*/ 0 w 408"/>
                <a:gd name="T3" fmla="*/ 586 h 631"/>
                <a:gd name="T4" fmla="*/ 92 w 408"/>
                <a:gd name="T5" fmla="*/ 631 h 631"/>
                <a:gd name="T6" fmla="*/ 387 w 408"/>
                <a:gd name="T7" fmla="*/ 133 h 631"/>
                <a:gd name="T8" fmla="*/ 388 w 408"/>
                <a:gd name="T9" fmla="*/ 131 h 631"/>
                <a:gd name="T10" fmla="*/ 408 w 408"/>
                <a:gd name="T11" fmla="*/ 90 h 631"/>
                <a:gd name="T12" fmla="*/ 394 w 408"/>
                <a:gd name="T13" fmla="*/ 38 h 631"/>
                <a:gd name="T14" fmla="*/ 313 w 408"/>
                <a:gd name="T15" fmla="*/ 0 h 631"/>
                <a:gd name="T16" fmla="*/ 274 w 408"/>
                <a:gd name="T17" fmla="*/ 16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631">
                  <a:moveTo>
                    <a:pt x="274" y="16"/>
                  </a:moveTo>
                  <a:cubicBezTo>
                    <a:pt x="0" y="586"/>
                    <a:pt x="0" y="586"/>
                    <a:pt x="0" y="586"/>
                  </a:cubicBezTo>
                  <a:cubicBezTo>
                    <a:pt x="92" y="631"/>
                    <a:pt x="92" y="631"/>
                    <a:pt x="92" y="631"/>
                  </a:cubicBezTo>
                  <a:cubicBezTo>
                    <a:pt x="387" y="133"/>
                    <a:pt x="387" y="133"/>
                    <a:pt x="387" y="133"/>
                  </a:cubicBezTo>
                  <a:cubicBezTo>
                    <a:pt x="387" y="132"/>
                    <a:pt x="388" y="132"/>
                    <a:pt x="388" y="131"/>
                  </a:cubicBezTo>
                  <a:cubicBezTo>
                    <a:pt x="408" y="90"/>
                    <a:pt x="408" y="90"/>
                    <a:pt x="408" y="90"/>
                  </a:cubicBezTo>
                  <a:cubicBezTo>
                    <a:pt x="402" y="70"/>
                    <a:pt x="399" y="59"/>
                    <a:pt x="394" y="38"/>
                  </a:cubicBezTo>
                  <a:cubicBezTo>
                    <a:pt x="313" y="0"/>
                    <a:pt x="313" y="0"/>
                    <a:pt x="313" y="0"/>
                  </a:cubicBezTo>
                  <a:cubicBezTo>
                    <a:pt x="298" y="6"/>
                    <a:pt x="290" y="10"/>
                    <a:pt x="274" y="16"/>
                  </a:cubicBezTo>
                  <a:close/>
                </a:path>
              </a:pathLst>
            </a:custGeom>
            <a:solidFill>
              <a:srgbClr val="B9B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1727">
              <a:extLst>
                <a:ext uri="{FF2B5EF4-FFF2-40B4-BE49-F238E27FC236}">
                  <a16:creationId xmlns:a16="http://schemas.microsoft.com/office/drawing/2014/main" id="{7A5DF026-814B-BD14-6439-F44947E0E9E7}"/>
                </a:ext>
              </a:extLst>
            </p:cNvPr>
            <p:cNvSpPr>
              <a:spLocks/>
            </p:cNvSpPr>
            <p:nvPr/>
          </p:nvSpPr>
          <p:spPr bwMode="gray">
            <a:xfrm>
              <a:off x="10006376" y="1830425"/>
              <a:ext cx="159170" cy="135482"/>
            </a:xfrm>
            <a:custGeom>
              <a:avLst/>
              <a:gdLst>
                <a:gd name="T0" fmla="*/ 4643 w 4643"/>
                <a:gd name="T1" fmla="*/ 3952 h 3952"/>
                <a:gd name="T2" fmla="*/ 0 w 4643"/>
                <a:gd name="T3" fmla="*/ 1904 h 3952"/>
                <a:gd name="T4" fmla="*/ 57 w 4643"/>
                <a:gd name="T5" fmla="*/ 1788 h 3952"/>
                <a:gd name="T6" fmla="*/ 1788 w 4643"/>
                <a:gd name="T7" fmla="*/ 0 h 3952"/>
                <a:gd name="T8" fmla="*/ 4586 w 4643"/>
                <a:gd name="T9" fmla="*/ 1240 h 3952"/>
                <a:gd name="T10" fmla="*/ 4643 w 4643"/>
                <a:gd name="T11" fmla="*/ 3952 h 3952"/>
                <a:gd name="T12" fmla="*/ 4643 w 4643"/>
                <a:gd name="T13" fmla="*/ 3952 h 3952"/>
                <a:gd name="T14" fmla="*/ 4643 w 4643"/>
                <a:gd name="T15" fmla="*/ 3952 h 3952"/>
                <a:gd name="T16" fmla="*/ 4643 w 4643"/>
                <a:gd name="T17" fmla="*/ 3952 h 3952"/>
                <a:gd name="T18" fmla="*/ 4643 w 4643"/>
                <a:gd name="T19" fmla="*/ 3952 h 3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43" h="3952">
                  <a:moveTo>
                    <a:pt x="4643" y="3952"/>
                  </a:moveTo>
                  <a:lnTo>
                    <a:pt x="0" y="1904"/>
                  </a:lnTo>
                  <a:lnTo>
                    <a:pt x="57" y="1788"/>
                  </a:lnTo>
                  <a:lnTo>
                    <a:pt x="1788" y="0"/>
                  </a:lnTo>
                  <a:lnTo>
                    <a:pt x="4586" y="1240"/>
                  </a:lnTo>
                  <a:lnTo>
                    <a:pt x="4643" y="3952"/>
                  </a:lnTo>
                  <a:lnTo>
                    <a:pt x="4643" y="3952"/>
                  </a:lnTo>
                  <a:lnTo>
                    <a:pt x="4643" y="3952"/>
                  </a:lnTo>
                  <a:lnTo>
                    <a:pt x="4643" y="3952"/>
                  </a:lnTo>
                  <a:lnTo>
                    <a:pt x="4643" y="3952"/>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1728">
              <a:extLst>
                <a:ext uri="{FF2B5EF4-FFF2-40B4-BE49-F238E27FC236}">
                  <a16:creationId xmlns:a16="http://schemas.microsoft.com/office/drawing/2014/main" id="{3590C33E-A072-F5B6-F1B4-1B16E5CD2081}"/>
                </a:ext>
              </a:extLst>
            </p:cNvPr>
            <p:cNvSpPr>
              <a:spLocks/>
            </p:cNvSpPr>
            <p:nvPr/>
          </p:nvSpPr>
          <p:spPr bwMode="gray">
            <a:xfrm>
              <a:off x="10116112" y="1353736"/>
              <a:ext cx="150291" cy="709085"/>
            </a:xfrm>
            <a:custGeom>
              <a:avLst/>
              <a:gdLst>
                <a:gd name="T0" fmla="*/ 0 w 152"/>
                <a:gd name="T1" fmla="*/ 46 h 717"/>
                <a:gd name="T2" fmla="*/ 0 w 152"/>
                <a:gd name="T3" fmla="*/ 93 h 717"/>
                <a:gd name="T4" fmla="*/ 1 w 152"/>
                <a:gd name="T5" fmla="*/ 95 h 717"/>
                <a:gd name="T6" fmla="*/ 49 w 152"/>
                <a:gd name="T7" fmla="*/ 717 h 717"/>
                <a:gd name="T8" fmla="*/ 152 w 152"/>
                <a:gd name="T9" fmla="*/ 717 h 717"/>
                <a:gd name="T10" fmla="*/ 152 w 152"/>
                <a:gd name="T11" fmla="*/ 37 h 717"/>
                <a:gd name="T12" fmla="*/ 122 w 152"/>
                <a:gd name="T13" fmla="*/ 0 h 717"/>
                <a:gd name="T14" fmla="*/ 37 w 152"/>
                <a:gd name="T15" fmla="*/ 0 h 717"/>
                <a:gd name="T16" fmla="*/ 0 w 152"/>
                <a:gd name="T17" fmla="*/ 46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717">
                  <a:moveTo>
                    <a:pt x="0" y="46"/>
                  </a:moveTo>
                  <a:cubicBezTo>
                    <a:pt x="0" y="93"/>
                    <a:pt x="0" y="93"/>
                    <a:pt x="0" y="93"/>
                  </a:cubicBezTo>
                  <a:cubicBezTo>
                    <a:pt x="0" y="94"/>
                    <a:pt x="0" y="95"/>
                    <a:pt x="1" y="95"/>
                  </a:cubicBezTo>
                  <a:cubicBezTo>
                    <a:pt x="49" y="717"/>
                    <a:pt x="49" y="717"/>
                    <a:pt x="49" y="717"/>
                  </a:cubicBezTo>
                  <a:cubicBezTo>
                    <a:pt x="152" y="717"/>
                    <a:pt x="152" y="717"/>
                    <a:pt x="152" y="717"/>
                  </a:cubicBezTo>
                  <a:cubicBezTo>
                    <a:pt x="152" y="37"/>
                    <a:pt x="152" y="37"/>
                    <a:pt x="152" y="37"/>
                  </a:cubicBezTo>
                  <a:cubicBezTo>
                    <a:pt x="140" y="22"/>
                    <a:pt x="134" y="14"/>
                    <a:pt x="122" y="0"/>
                  </a:cubicBezTo>
                  <a:cubicBezTo>
                    <a:pt x="37" y="0"/>
                    <a:pt x="37" y="0"/>
                    <a:pt x="37" y="0"/>
                  </a:cubicBezTo>
                  <a:cubicBezTo>
                    <a:pt x="23" y="18"/>
                    <a:pt x="15" y="28"/>
                    <a:pt x="0" y="46"/>
                  </a:cubicBezTo>
                  <a:close/>
                </a:path>
              </a:pathLst>
            </a:custGeom>
            <a:solidFill>
              <a:srgbClr val="AAAA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1729">
              <a:extLst>
                <a:ext uri="{FF2B5EF4-FFF2-40B4-BE49-F238E27FC236}">
                  <a16:creationId xmlns:a16="http://schemas.microsoft.com/office/drawing/2014/main" id="{3266B807-4D45-BCAD-75EA-8D075185F69F}"/>
                </a:ext>
              </a:extLst>
            </p:cNvPr>
            <p:cNvSpPr>
              <a:spLocks/>
            </p:cNvSpPr>
            <p:nvPr/>
          </p:nvSpPr>
          <p:spPr bwMode="gray">
            <a:xfrm>
              <a:off x="10114158" y="1978762"/>
              <a:ext cx="173020" cy="84058"/>
            </a:xfrm>
            <a:custGeom>
              <a:avLst/>
              <a:gdLst>
                <a:gd name="T0" fmla="*/ 5047 w 5047"/>
                <a:gd name="T1" fmla="*/ 2308 h 2452"/>
                <a:gd name="T2" fmla="*/ 5047 w 5047"/>
                <a:gd name="T3" fmla="*/ 2452 h 2452"/>
                <a:gd name="T4" fmla="*/ 0 w 5047"/>
                <a:gd name="T5" fmla="*/ 2452 h 2452"/>
                <a:gd name="T6" fmla="*/ 1096 w 5047"/>
                <a:gd name="T7" fmla="*/ 0 h 2452"/>
                <a:gd name="T8" fmla="*/ 4182 w 5047"/>
                <a:gd name="T9" fmla="*/ 0 h 2452"/>
                <a:gd name="T10" fmla="*/ 5047 w 5047"/>
                <a:gd name="T11" fmla="*/ 2308 h 2452"/>
                <a:gd name="T12" fmla="*/ 5047 w 5047"/>
                <a:gd name="T13" fmla="*/ 2308 h 2452"/>
                <a:gd name="T14" fmla="*/ 5047 w 5047"/>
                <a:gd name="T15" fmla="*/ 2308 h 2452"/>
                <a:gd name="T16" fmla="*/ 5047 w 5047"/>
                <a:gd name="T17" fmla="*/ 2308 h 2452"/>
                <a:gd name="T18" fmla="*/ 5047 w 5047"/>
                <a:gd name="T19" fmla="*/ 2308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47" h="2452">
                  <a:moveTo>
                    <a:pt x="5047" y="2308"/>
                  </a:moveTo>
                  <a:lnTo>
                    <a:pt x="5047" y="2452"/>
                  </a:lnTo>
                  <a:lnTo>
                    <a:pt x="0" y="2452"/>
                  </a:lnTo>
                  <a:lnTo>
                    <a:pt x="1096" y="0"/>
                  </a:lnTo>
                  <a:lnTo>
                    <a:pt x="4182" y="0"/>
                  </a:lnTo>
                  <a:lnTo>
                    <a:pt x="5047" y="2308"/>
                  </a:lnTo>
                  <a:lnTo>
                    <a:pt x="5047" y="2308"/>
                  </a:lnTo>
                  <a:lnTo>
                    <a:pt x="5047" y="2308"/>
                  </a:lnTo>
                  <a:lnTo>
                    <a:pt x="5047" y="2308"/>
                  </a:lnTo>
                  <a:lnTo>
                    <a:pt x="5047" y="2308"/>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730">
              <a:extLst>
                <a:ext uri="{FF2B5EF4-FFF2-40B4-BE49-F238E27FC236}">
                  <a16:creationId xmlns:a16="http://schemas.microsoft.com/office/drawing/2014/main" id="{FF53D4EF-A6C4-A885-13AA-5CBDA7D1D3D8}"/>
                </a:ext>
              </a:extLst>
            </p:cNvPr>
            <p:cNvSpPr>
              <a:spLocks/>
            </p:cNvSpPr>
            <p:nvPr/>
          </p:nvSpPr>
          <p:spPr bwMode="gray">
            <a:xfrm>
              <a:off x="10033082" y="1067929"/>
              <a:ext cx="446932" cy="107816"/>
            </a:xfrm>
            <a:custGeom>
              <a:avLst/>
              <a:gdLst>
                <a:gd name="T0" fmla="*/ 13037 w 13037"/>
                <a:gd name="T1" fmla="*/ 0 h 3145"/>
                <a:gd name="T2" fmla="*/ 8941 w 13037"/>
                <a:gd name="T3" fmla="*/ 1443 h 3145"/>
                <a:gd name="T4" fmla="*/ 4009 w 13037"/>
                <a:gd name="T5" fmla="*/ 1472 h 3145"/>
                <a:gd name="T6" fmla="*/ 0 w 13037"/>
                <a:gd name="T7" fmla="*/ 0 h 3145"/>
                <a:gd name="T8" fmla="*/ 605 w 13037"/>
                <a:gd name="T9" fmla="*/ 3145 h 3145"/>
                <a:gd name="T10" fmla="*/ 12517 w 13037"/>
                <a:gd name="T11" fmla="*/ 3145 h 3145"/>
                <a:gd name="T12" fmla="*/ 13037 w 13037"/>
                <a:gd name="T13" fmla="*/ 0 h 3145"/>
              </a:gdLst>
              <a:ahLst/>
              <a:cxnLst>
                <a:cxn ang="0">
                  <a:pos x="T0" y="T1"/>
                </a:cxn>
                <a:cxn ang="0">
                  <a:pos x="T2" y="T3"/>
                </a:cxn>
                <a:cxn ang="0">
                  <a:pos x="T4" y="T5"/>
                </a:cxn>
                <a:cxn ang="0">
                  <a:pos x="T6" y="T7"/>
                </a:cxn>
                <a:cxn ang="0">
                  <a:pos x="T8" y="T9"/>
                </a:cxn>
                <a:cxn ang="0">
                  <a:pos x="T10" y="T11"/>
                </a:cxn>
                <a:cxn ang="0">
                  <a:pos x="T12" y="T13"/>
                </a:cxn>
              </a:cxnLst>
              <a:rect l="0" t="0" r="r" b="b"/>
              <a:pathLst>
                <a:path w="13037" h="3145">
                  <a:moveTo>
                    <a:pt x="13037" y="0"/>
                  </a:moveTo>
                  <a:lnTo>
                    <a:pt x="8941" y="1443"/>
                  </a:lnTo>
                  <a:lnTo>
                    <a:pt x="4009" y="1472"/>
                  </a:lnTo>
                  <a:lnTo>
                    <a:pt x="0" y="0"/>
                  </a:lnTo>
                  <a:lnTo>
                    <a:pt x="605" y="3145"/>
                  </a:lnTo>
                  <a:lnTo>
                    <a:pt x="12517" y="3145"/>
                  </a:lnTo>
                  <a:lnTo>
                    <a:pt x="13037" y="0"/>
                  </a:lnTo>
                  <a:close/>
                </a:path>
              </a:pathLst>
            </a:custGeom>
            <a:solidFill>
              <a:srgbClr val="B9B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1731">
              <a:extLst>
                <a:ext uri="{FF2B5EF4-FFF2-40B4-BE49-F238E27FC236}">
                  <a16:creationId xmlns:a16="http://schemas.microsoft.com/office/drawing/2014/main" id="{D5DF4F5B-BB1D-0189-04A3-7B756D5ADEA6}"/>
                </a:ext>
              </a:extLst>
            </p:cNvPr>
            <p:cNvSpPr>
              <a:spLocks/>
            </p:cNvSpPr>
            <p:nvPr/>
          </p:nvSpPr>
          <p:spPr bwMode="gray">
            <a:xfrm>
              <a:off x="10281247" y="1115409"/>
              <a:ext cx="127563" cy="60336"/>
            </a:xfrm>
            <a:custGeom>
              <a:avLst/>
              <a:gdLst>
                <a:gd name="T0" fmla="*/ 3721 w 3721"/>
                <a:gd name="T1" fmla="*/ 1760 h 1760"/>
                <a:gd name="T2" fmla="*/ 0 w 3721"/>
                <a:gd name="T3" fmla="*/ 1760 h 1760"/>
                <a:gd name="T4" fmla="*/ 0 w 3721"/>
                <a:gd name="T5" fmla="*/ 1673 h 1760"/>
                <a:gd name="T6" fmla="*/ 635 w 3721"/>
                <a:gd name="T7" fmla="*/ 0 h 1760"/>
                <a:gd name="T8" fmla="*/ 2884 w 3721"/>
                <a:gd name="T9" fmla="*/ 0 h 1760"/>
                <a:gd name="T10" fmla="*/ 3721 w 3721"/>
                <a:gd name="T11" fmla="*/ 1760 h 1760"/>
                <a:gd name="T12" fmla="*/ 3721 w 3721"/>
                <a:gd name="T13" fmla="*/ 1760 h 1760"/>
                <a:gd name="T14" fmla="*/ 3721 w 3721"/>
                <a:gd name="T15" fmla="*/ 1760 h 1760"/>
                <a:gd name="T16" fmla="*/ 3721 w 3721"/>
                <a:gd name="T17" fmla="*/ 1760 h 1760"/>
                <a:gd name="T18" fmla="*/ 3721 w 3721"/>
                <a:gd name="T19" fmla="*/ 176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1" h="1760">
                  <a:moveTo>
                    <a:pt x="3721" y="1760"/>
                  </a:moveTo>
                  <a:lnTo>
                    <a:pt x="0" y="1760"/>
                  </a:lnTo>
                  <a:lnTo>
                    <a:pt x="0" y="1673"/>
                  </a:lnTo>
                  <a:lnTo>
                    <a:pt x="635" y="0"/>
                  </a:lnTo>
                  <a:lnTo>
                    <a:pt x="2884" y="0"/>
                  </a:lnTo>
                  <a:lnTo>
                    <a:pt x="3721" y="1760"/>
                  </a:lnTo>
                  <a:lnTo>
                    <a:pt x="3721" y="1760"/>
                  </a:lnTo>
                  <a:lnTo>
                    <a:pt x="3721" y="1760"/>
                  </a:lnTo>
                  <a:lnTo>
                    <a:pt x="3721" y="1760"/>
                  </a:lnTo>
                  <a:lnTo>
                    <a:pt x="3721" y="1760"/>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1732">
              <a:extLst>
                <a:ext uri="{FF2B5EF4-FFF2-40B4-BE49-F238E27FC236}">
                  <a16:creationId xmlns:a16="http://schemas.microsoft.com/office/drawing/2014/main" id="{F3A9BB8A-CC78-2C71-B46A-AEED78893782}"/>
                </a:ext>
              </a:extLst>
            </p:cNvPr>
            <p:cNvSpPr>
              <a:spLocks/>
            </p:cNvSpPr>
            <p:nvPr/>
          </p:nvSpPr>
          <p:spPr bwMode="gray">
            <a:xfrm>
              <a:off x="10107233" y="1114415"/>
              <a:ext cx="128522" cy="60336"/>
            </a:xfrm>
            <a:custGeom>
              <a:avLst/>
              <a:gdLst>
                <a:gd name="T0" fmla="*/ 3749 w 3749"/>
                <a:gd name="T1" fmla="*/ 1673 h 1760"/>
                <a:gd name="T2" fmla="*/ 3749 w 3749"/>
                <a:gd name="T3" fmla="*/ 1760 h 1760"/>
                <a:gd name="T4" fmla="*/ 0 w 3749"/>
                <a:gd name="T5" fmla="*/ 1760 h 1760"/>
                <a:gd name="T6" fmla="*/ 807 w 3749"/>
                <a:gd name="T7" fmla="*/ 0 h 1760"/>
                <a:gd name="T8" fmla="*/ 3086 w 3749"/>
                <a:gd name="T9" fmla="*/ 0 h 1760"/>
                <a:gd name="T10" fmla="*/ 3749 w 3749"/>
                <a:gd name="T11" fmla="*/ 1673 h 1760"/>
                <a:gd name="T12" fmla="*/ 3749 w 3749"/>
                <a:gd name="T13" fmla="*/ 1673 h 1760"/>
                <a:gd name="T14" fmla="*/ 3749 w 3749"/>
                <a:gd name="T15" fmla="*/ 1673 h 1760"/>
                <a:gd name="T16" fmla="*/ 3749 w 3749"/>
                <a:gd name="T17" fmla="*/ 1673 h 1760"/>
                <a:gd name="T18" fmla="*/ 3749 w 3749"/>
                <a:gd name="T19" fmla="*/ 1673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49" h="1760">
                  <a:moveTo>
                    <a:pt x="3749" y="1673"/>
                  </a:moveTo>
                  <a:lnTo>
                    <a:pt x="3749" y="1760"/>
                  </a:lnTo>
                  <a:lnTo>
                    <a:pt x="0" y="1760"/>
                  </a:lnTo>
                  <a:lnTo>
                    <a:pt x="807" y="0"/>
                  </a:lnTo>
                  <a:lnTo>
                    <a:pt x="3086" y="0"/>
                  </a:lnTo>
                  <a:lnTo>
                    <a:pt x="3749" y="1673"/>
                  </a:lnTo>
                  <a:lnTo>
                    <a:pt x="3749" y="1673"/>
                  </a:lnTo>
                  <a:lnTo>
                    <a:pt x="3749" y="1673"/>
                  </a:lnTo>
                  <a:lnTo>
                    <a:pt x="3749" y="1673"/>
                  </a:lnTo>
                  <a:lnTo>
                    <a:pt x="3749" y="1673"/>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733">
              <a:extLst>
                <a:ext uri="{FF2B5EF4-FFF2-40B4-BE49-F238E27FC236}">
                  <a16:creationId xmlns:a16="http://schemas.microsoft.com/office/drawing/2014/main" id="{E6437957-B72D-BFE2-0CF9-35C38D57CFBA}"/>
                </a:ext>
              </a:extLst>
            </p:cNvPr>
            <p:cNvSpPr>
              <a:spLocks/>
            </p:cNvSpPr>
            <p:nvPr/>
          </p:nvSpPr>
          <p:spPr bwMode="gray">
            <a:xfrm>
              <a:off x="9883750" y="642697"/>
              <a:ext cx="751491" cy="434144"/>
            </a:xfrm>
            <a:custGeom>
              <a:avLst/>
              <a:gdLst>
                <a:gd name="T0" fmla="*/ 0 w 760"/>
                <a:gd name="T1" fmla="*/ 22 h 439"/>
                <a:gd name="T2" fmla="*/ 22 w 760"/>
                <a:gd name="T3" fmla="*/ 0 h 439"/>
                <a:gd name="T4" fmla="*/ 738 w 760"/>
                <a:gd name="T5" fmla="*/ 0 h 439"/>
                <a:gd name="T6" fmla="*/ 760 w 760"/>
                <a:gd name="T7" fmla="*/ 22 h 439"/>
                <a:gd name="T8" fmla="*/ 760 w 760"/>
                <a:gd name="T9" fmla="*/ 417 h 439"/>
                <a:gd name="T10" fmla="*/ 738 w 760"/>
                <a:gd name="T11" fmla="*/ 439 h 439"/>
                <a:gd name="T12" fmla="*/ 22 w 760"/>
                <a:gd name="T13" fmla="*/ 439 h 439"/>
                <a:gd name="T14" fmla="*/ 0 w 760"/>
                <a:gd name="T15" fmla="*/ 417 h 439"/>
                <a:gd name="T16" fmla="*/ 0 w 760"/>
                <a:gd name="T17" fmla="*/ 22 h 439"/>
                <a:gd name="T18" fmla="*/ 0 w 760"/>
                <a:gd name="T19" fmla="*/ 22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0" h="439">
                  <a:moveTo>
                    <a:pt x="0" y="22"/>
                  </a:moveTo>
                  <a:cubicBezTo>
                    <a:pt x="0" y="10"/>
                    <a:pt x="10" y="0"/>
                    <a:pt x="22" y="0"/>
                  </a:cubicBezTo>
                  <a:cubicBezTo>
                    <a:pt x="738" y="0"/>
                    <a:pt x="738" y="0"/>
                    <a:pt x="738" y="0"/>
                  </a:cubicBezTo>
                  <a:cubicBezTo>
                    <a:pt x="751" y="0"/>
                    <a:pt x="760" y="10"/>
                    <a:pt x="760" y="22"/>
                  </a:cubicBezTo>
                  <a:cubicBezTo>
                    <a:pt x="760" y="417"/>
                    <a:pt x="760" y="417"/>
                    <a:pt x="760" y="417"/>
                  </a:cubicBezTo>
                  <a:cubicBezTo>
                    <a:pt x="760" y="429"/>
                    <a:pt x="751" y="439"/>
                    <a:pt x="738" y="439"/>
                  </a:cubicBezTo>
                  <a:cubicBezTo>
                    <a:pt x="22" y="439"/>
                    <a:pt x="22" y="439"/>
                    <a:pt x="22" y="439"/>
                  </a:cubicBezTo>
                  <a:cubicBezTo>
                    <a:pt x="10" y="439"/>
                    <a:pt x="0" y="429"/>
                    <a:pt x="0" y="417"/>
                  </a:cubicBezTo>
                  <a:cubicBezTo>
                    <a:pt x="0" y="22"/>
                    <a:pt x="0" y="22"/>
                    <a:pt x="0" y="22"/>
                  </a:cubicBezTo>
                  <a:cubicBezTo>
                    <a:pt x="0" y="22"/>
                    <a:pt x="0" y="22"/>
                    <a:pt x="0" y="22"/>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1734">
              <a:extLst>
                <a:ext uri="{FF2B5EF4-FFF2-40B4-BE49-F238E27FC236}">
                  <a16:creationId xmlns:a16="http://schemas.microsoft.com/office/drawing/2014/main" id="{BE5A719D-39FD-0DB6-BEB6-B7F224A98467}"/>
                </a:ext>
              </a:extLst>
            </p:cNvPr>
            <p:cNvSpPr>
              <a:spLocks/>
            </p:cNvSpPr>
            <p:nvPr/>
          </p:nvSpPr>
          <p:spPr bwMode="gray">
            <a:xfrm>
              <a:off x="9900582" y="1174751"/>
              <a:ext cx="718821" cy="40556"/>
            </a:xfrm>
            <a:custGeom>
              <a:avLst/>
              <a:gdLst>
                <a:gd name="T0" fmla="*/ 0 w 727"/>
                <a:gd name="T1" fmla="*/ 0 h 41"/>
                <a:gd name="T2" fmla="*/ 727 w 727"/>
                <a:gd name="T3" fmla="*/ 0 h 41"/>
                <a:gd name="T4" fmla="*/ 703 w 727"/>
                <a:gd name="T5" fmla="*/ 41 h 41"/>
                <a:gd name="T6" fmla="*/ 24 w 727"/>
                <a:gd name="T7" fmla="*/ 41 h 41"/>
                <a:gd name="T8" fmla="*/ 0 w 727"/>
                <a:gd name="T9" fmla="*/ 0 h 41"/>
              </a:gdLst>
              <a:ahLst/>
              <a:cxnLst>
                <a:cxn ang="0">
                  <a:pos x="T0" y="T1"/>
                </a:cxn>
                <a:cxn ang="0">
                  <a:pos x="T2" y="T3"/>
                </a:cxn>
                <a:cxn ang="0">
                  <a:pos x="T4" y="T5"/>
                </a:cxn>
                <a:cxn ang="0">
                  <a:pos x="T6" y="T7"/>
                </a:cxn>
                <a:cxn ang="0">
                  <a:pos x="T8" y="T9"/>
                </a:cxn>
              </a:cxnLst>
              <a:rect l="0" t="0" r="r" b="b"/>
              <a:pathLst>
                <a:path w="727" h="41">
                  <a:moveTo>
                    <a:pt x="0" y="0"/>
                  </a:moveTo>
                  <a:cubicBezTo>
                    <a:pt x="727" y="0"/>
                    <a:pt x="727" y="0"/>
                    <a:pt x="727" y="0"/>
                  </a:cubicBezTo>
                  <a:cubicBezTo>
                    <a:pt x="727" y="23"/>
                    <a:pt x="716" y="41"/>
                    <a:pt x="703" y="41"/>
                  </a:cubicBezTo>
                  <a:cubicBezTo>
                    <a:pt x="24" y="41"/>
                    <a:pt x="24" y="41"/>
                    <a:pt x="24" y="41"/>
                  </a:cubicBezTo>
                  <a:cubicBezTo>
                    <a:pt x="10" y="41"/>
                    <a:pt x="0" y="23"/>
                    <a:pt x="0" y="0"/>
                  </a:cubicBezTo>
                  <a:close/>
                </a:path>
              </a:pathLst>
            </a:custGeom>
            <a:solidFill>
              <a:srgbClr val="555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1735">
              <a:extLst>
                <a:ext uri="{FF2B5EF4-FFF2-40B4-BE49-F238E27FC236}">
                  <a16:creationId xmlns:a16="http://schemas.microsoft.com/office/drawing/2014/main" id="{66639F80-AF40-7117-BC35-464C2DC16092}"/>
                </a:ext>
              </a:extLst>
            </p:cNvPr>
            <p:cNvSpPr>
              <a:spLocks/>
            </p:cNvSpPr>
            <p:nvPr/>
          </p:nvSpPr>
          <p:spPr bwMode="gray">
            <a:xfrm>
              <a:off x="10177442" y="822677"/>
              <a:ext cx="164141" cy="115701"/>
            </a:xfrm>
            <a:custGeom>
              <a:avLst/>
              <a:gdLst>
                <a:gd name="T0" fmla="*/ 0 w 4788"/>
                <a:gd name="T1" fmla="*/ 0 h 3375"/>
                <a:gd name="T2" fmla="*/ 4788 w 4788"/>
                <a:gd name="T3" fmla="*/ 0 h 3375"/>
                <a:gd name="T4" fmla="*/ 4788 w 4788"/>
                <a:gd name="T5" fmla="*/ 3375 h 3375"/>
                <a:gd name="T6" fmla="*/ 0 w 4788"/>
                <a:gd name="T7" fmla="*/ 3375 h 3375"/>
                <a:gd name="T8" fmla="*/ 0 w 4788"/>
                <a:gd name="T9" fmla="*/ 0 h 3375"/>
                <a:gd name="T10" fmla="*/ 0 w 4788"/>
                <a:gd name="T11" fmla="*/ 0 h 3375"/>
                <a:gd name="T12" fmla="*/ 0 w 4788"/>
                <a:gd name="T13" fmla="*/ 0 h 3375"/>
                <a:gd name="T14" fmla="*/ 0 w 4788"/>
                <a:gd name="T15" fmla="*/ 0 h 33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88" h="3375">
                  <a:moveTo>
                    <a:pt x="0" y="0"/>
                  </a:moveTo>
                  <a:lnTo>
                    <a:pt x="4788" y="0"/>
                  </a:lnTo>
                  <a:lnTo>
                    <a:pt x="4788" y="3375"/>
                  </a:lnTo>
                  <a:lnTo>
                    <a:pt x="0" y="3375"/>
                  </a:lnTo>
                  <a:lnTo>
                    <a:pt x="0" y="0"/>
                  </a:lnTo>
                  <a:lnTo>
                    <a:pt x="0" y="0"/>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736">
              <a:extLst>
                <a:ext uri="{FF2B5EF4-FFF2-40B4-BE49-F238E27FC236}">
                  <a16:creationId xmlns:a16="http://schemas.microsoft.com/office/drawing/2014/main" id="{B06A0ED8-56BF-925D-9F1B-3AEE03CEB837}"/>
                </a:ext>
              </a:extLst>
            </p:cNvPr>
            <p:cNvSpPr>
              <a:spLocks/>
            </p:cNvSpPr>
            <p:nvPr/>
          </p:nvSpPr>
          <p:spPr bwMode="gray">
            <a:xfrm>
              <a:off x="10147754" y="1174751"/>
              <a:ext cx="223484" cy="39562"/>
            </a:xfrm>
            <a:custGeom>
              <a:avLst/>
              <a:gdLst>
                <a:gd name="T0" fmla="*/ 0 w 6519"/>
                <a:gd name="T1" fmla="*/ 0 h 1154"/>
                <a:gd name="T2" fmla="*/ 6519 w 6519"/>
                <a:gd name="T3" fmla="*/ 0 h 1154"/>
                <a:gd name="T4" fmla="*/ 6519 w 6519"/>
                <a:gd name="T5" fmla="*/ 1154 h 1154"/>
                <a:gd name="T6" fmla="*/ 0 w 6519"/>
                <a:gd name="T7" fmla="*/ 1154 h 1154"/>
                <a:gd name="T8" fmla="*/ 0 w 6519"/>
                <a:gd name="T9" fmla="*/ 0 h 1154"/>
                <a:gd name="T10" fmla="*/ 0 w 6519"/>
                <a:gd name="T11" fmla="*/ 0 h 1154"/>
                <a:gd name="T12" fmla="*/ 0 w 6519"/>
                <a:gd name="T13" fmla="*/ 0 h 1154"/>
                <a:gd name="T14" fmla="*/ 0 w 6519"/>
                <a:gd name="T15" fmla="*/ 0 h 1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19" h="1154">
                  <a:moveTo>
                    <a:pt x="0" y="0"/>
                  </a:moveTo>
                  <a:lnTo>
                    <a:pt x="6519" y="0"/>
                  </a:lnTo>
                  <a:lnTo>
                    <a:pt x="6519" y="1154"/>
                  </a:lnTo>
                  <a:lnTo>
                    <a:pt x="0" y="1154"/>
                  </a:lnTo>
                  <a:lnTo>
                    <a:pt x="0" y="0"/>
                  </a:lnTo>
                  <a:lnTo>
                    <a:pt x="0" y="0"/>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737">
              <a:extLst>
                <a:ext uri="{FF2B5EF4-FFF2-40B4-BE49-F238E27FC236}">
                  <a16:creationId xmlns:a16="http://schemas.microsoft.com/office/drawing/2014/main" id="{A1E9308A-D30B-4C5F-9902-0857A0BDCF4D}"/>
                </a:ext>
              </a:extLst>
            </p:cNvPr>
            <p:cNvSpPr>
              <a:spLocks/>
            </p:cNvSpPr>
            <p:nvPr/>
          </p:nvSpPr>
          <p:spPr bwMode="gray">
            <a:xfrm>
              <a:off x="10204113" y="923568"/>
              <a:ext cx="110764" cy="290744"/>
            </a:xfrm>
            <a:custGeom>
              <a:avLst/>
              <a:gdLst>
                <a:gd name="T0" fmla="*/ 0 w 3231"/>
                <a:gd name="T1" fmla="*/ 0 h 8481"/>
                <a:gd name="T2" fmla="*/ 3231 w 3231"/>
                <a:gd name="T3" fmla="*/ 0 h 8481"/>
                <a:gd name="T4" fmla="*/ 3231 w 3231"/>
                <a:gd name="T5" fmla="*/ 8481 h 8481"/>
                <a:gd name="T6" fmla="*/ 0 w 3231"/>
                <a:gd name="T7" fmla="*/ 8481 h 8481"/>
                <a:gd name="T8" fmla="*/ 0 w 3231"/>
                <a:gd name="T9" fmla="*/ 0 h 8481"/>
                <a:gd name="T10" fmla="*/ 0 w 3231"/>
                <a:gd name="T11" fmla="*/ 0 h 8481"/>
                <a:gd name="T12" fmla="*/ 0 w 3231"/>
                <a:gd name="T13" fmla="*/ 0 h 8481"/>
                <a:gd name="T14" fmla="*/ 0 w 3231"/>
                <a:gd name="T15" fmla="*/ 0 h 84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1" h="8481">
                  <a:moveTo>
                    <a:pt x="0" y="0"/>
                  </a:moveTo>
                  <a:lnTo>
                    <a:pt x="3231" y="0"/>
                  </a:lnTo>
                  <a:lnTo>
                    <a:pt x="3231" y="8481"/>
                  </a:lnTo>
                  <a:lnTo>
                    <a:pt x="0" y="8481"/>
                  </a:lnTo>
                  <a:lnTo>
                    <a:pt x="0" y="0"/>
                  </a:lnTo>
                  <a:lnTo>
                    <a:pt x="0" y="0"/>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Rectangle 1738">
              <a:extLst>
                <a:ext uri="{FF2B5EF4-FFF2-40B4-BE49-F238E27FC236}">
                  <a16:creationId xmlns:a16="http://schemas.microsoft.com/office/drawing/2014/main" id="{B4218F45-D84F-242B-69EE-B72463F1DB55}"/>
                </a:ext>
              </a:extLst>
            </p:cNvPr>
            <p:cNvSpPr>
              <a:spLocks noChangeArrowheads="1"/>
            </p:cNvSpPr>
            <p:nvPr/>
          </p:nvSpPr>
          <p:spPr bwMode="gray">
            <a:xfrm>
              <a:off x="9139217" y="1214313"/>
              <a:ext cx="1798595" cy="86047"/>
            </a:xfrm>
            <a:prstGeom prst="rect">
              <a:avLst/>
            </a:prstGeom>
            <a:solidFill>
              <a:srgbClr val="877D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Oval 1739">
              <a:extLst>
                <a:ext uri="{FF2B5EF4-FFF2-40B4-BE49-F238E27FC236}">
                  <a16:creationId xmlns:a16="http://schemas.microsoft.com/office/drawing/2014/main" id="{5892F59D-65E6-D31E-8525-9DBA6AE2CCB9}"/>
                </a:ext>
              </a:extLst>
            </p:cNvPr>
            <p:cNvSpPr>
              <a:spLocks noChangeArrowheads="1"/>
            </p:cNvSpPr>
            <p:nvPr/>
          </p:nvSpPr>
          <p:spPr bwMode="gray">
            <a:xfrm>
              <a:off x="9378505" y="934435"/>
              <a:ext cx="185875" cy="185910"/>
            </a:xfrm>
            <a:prstGeom prst="ellipse">
              <a:avLst/>
            </a:prstGeom>
            <a:solidFill>
              <a:srgbClr val="647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740">
              <a:extLst>
                <a:ext uri="{FF2B5EF4-FFF2-40B4-BE49-F238E27FC236}">
                  <a16:creationId xmlns:a16="http://schemas.microsoft.com/office/drawing/2014/main" id="{E8EBC5D0-0DC1-1754-734E-CBDAE5294B4B}"/>
                </a:ext>
              </a:extLst>
            </p:cNvPr>
            <p:cNvSpPr>
              <a:spLocks/>
            </p:cNvSpPr>
            <p:nvPr/>
          </p:nvSpPr>
          <p:spPr bwMode="gray">
            <a:xfrm>
              <a:off x="9381453" y="1079825"/>
              <a:ext cx="179946" cy="133494"/>
            </a:xfrm>
            <a:custGeom>
              <a:avLst/>
              <a:gdLst>
                <a:gd name="T0" fmla="*/ 4442 w 5249"/>
                <a:gd name="T1" fmla="*/ 3894 h 3894"/>
                <a:gd name="T2" fmla="*/ 836 w 5249"/>
                <a:gd name="T3" fmla="*/ 3894 h 3894"/>
                <a:gd name="T4" fmla="*/ 0 w 5249"/>
                <a:gd name="T5" fmla="*/ 0 h 3894"/>
                <a:gd name="T6" fmla="*/ 5249 w 5249"/>
                <a:gd name="T7" fmla="*/ 0 h 3894"/>
                <a:gd name="T8" fmla="*/ 4442 w 5249"/>
                <a:gd name="T9" fmla="*/ 3894 h 3894"/>
                <a:gd name="T10" fmla="*/ 4442 w 5249"/>
                <a:gd name="T11" fmla="*/ 3894 h 3894"/>
                <a:gd name="T12" fmla="*/ 4442 w 5249"/>
                <a:gd name="T13" fmla="*/ 3894 h 3894"/>
              </a:gdLst>
              <a:ahLst/>
              <a:cxnLst>
                <a:cxn ang="0">
                  <a:pos x="T0" y="T1"/>
                </a:cxn>
                <a:cxn ang="0">
                  <a:pos x="T2" y="T3"/>
                </a:cxn>
                <a:cxn ang="0">
                  <a:pos x="T4" y="T5"/>
                </a:cxn>
                <a:cxn ang="0">
                  <a:pos x="T6" y="T7"/>
                </a:cxn>
                <a:cxn ang="0">
                  <a:pos x="T8" y="T9"/>
                </a:cxn>
                <a:cxn ang="0">
                  <a:pos x="T10" y="T11"/>
                </a:cxn>
                <a:cxn ang="0">
                  <a:pos x="T12" y="T13"/>
                </a:cxn>
              </a:cxnLst>
              <a:rect l="0" t="0" r="r" b="b"/>
              <a:pathLst>
                <a:path w="5249" h="3894">
                  <a:moveTo>
                    <a:pt x="4442" y="3894"/>
                  </a:moveTo>
                  <a:lnTo>
                    <a:pt x="836" y="3894"/>
                  </a:lnTo>
                  <a:lnTo>
                    <a:pt x="0" y="0"/>
                  </a:lnTo>
                  <a:lnTo>
                    <a:pt x="5249" y="0"/>
                  </a:lnTo>
                  <a:lnTo>
                    <a:pt x="4442" y="3894"/>
                  </a:lnTo>
                  <a:lnTo>
                    <a:pt x="4442" y="3894"/>
                  </a:lnTo>
                  <a:lnTo>
                    <a:pt x="4442" y="3894"/>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741">
              <a:extLst>
                <a:ext uri="{FF2B5EF4-FFF2-40B4-BE49-F238E27FC236}">
                  <a16:creationId xmlns:a16="http://schemas.microsoft.com/office/drawing/2014/main" id="{5D4E1027-4B76-1258-31ED-6B6FCF8624B2}"/>
                </a:ext>
              </a:extLst>
            </p:cNvPr>
            <p:cNvSpPr>
              <a:spLocks/>
            </p:cNvSpPr>
            <p:nvPr/>
          </p:nvSpPr>
          <p:spPr bwMode="gray">
            <a:xfrm>
              <a:off x="9370585" y="1058057"/>
              <a:ext cx="201714" cy="28694"/>
            </a:xfrm>
            <a:custGeom>
              <a:avLst/>
              <a:gdLst>
                <a:gd name="T0" fmla="*/ 0 w 5884"/>
                <a:gd name="T1" fmla="*/ 0 h 837"/>
                <a:gd name="T2" fmla="*/ 5884 w 5884"/>
                <a:gd name="T3" fmla="*/ 0 h 837"/>
                <a:gd name="T4" fmla="*/ 5884 w 5884"/>
                <a:gd name="T5" fmla="*/ 837 h 837"/>
                <a:gd name="T6" fmla="*/ 0 w 5884"/>
                <a:gd name="T7" fmla="*/ 837 h 837"/>
                <a:gd name="T8" fmla="*/ 0 w 5884"/>
                <a:gd name="T9" fmla="*/ 0 h 837"/>
                <a:gd name="T10" fmla="*/ 0 w 5884"/>
                <a:gd name="T11" fmla="*/ 0 h 837"/>
              </a:gdLst>
              <a:ahLst/>
              <a:cxnLst>
                <a:cxn ang="0">
                  <a:pos x="T0" y="T1"/>
                </a:cxn>
                <a:cxn ang="0">
                  <a:pos x="T2" y="T3"/>
                </a:cxn>
                <a:cxn ang="0">
                  <a:pos x="T4" y="T5"/>
                </a:cxn>
                <a:cxn ang="0">
                  <a:pos x="T6" y="T7"/>
                </a:cxn>
                <a:cxn ang="0">
                  <a:pos x="T8" y="T9"/>
                </a:cxn>
                <a:cxn ang="0">
                  <a:pos x="T10" y="T11"/>
                </a:cxn>
              </a:cxnLst>
              <a:rect l="0" t="0" r="r" b="b"/>
              <a:pathLst>
                <a:path w="5884" h="837">
                  <a:moveTo>
                    <a:pt x="0" y="0"/>
                  </a:moveTo>
                  <a:lnTo>
                    <a:pt x="5884" y="0"/>
                  </a:lnTo>
                  <a:lnTo>
                    <a:pt x="5884" y="837"/>
                  </a:lnTo>
                  <a:lnTo>
                    <a:pt x="0" y="837"/>
                  </a:lnTo>
                  <a:lnTo>
                    <a:pt x="0" y="0"/>
                  </a:lnTo>
                  <a:lnTo>
                    <a:pt x="0" y="0"/>
                  </a:lnTo>
                  <a:close/>
                </a:path>
              </a:pathLst>
            </a:custGeom>
            <a:solidFill>
              <a:srgbClr val="9B96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5" name="Group 104">
            <a:extLst>
              <a:ext uri="{FF2B5EF4-FFF2-40B4-BE49-F238E27FC236}">
                <a16:creationId xmlns:a16="http://schemas.microsoft.com/office/drawing/2014/main" id="{E64BA67C-0FD7-6935-4091-3AF955DCD39E}"/>
              </a:ext>
            </a:extLst>
          </p:cNvPr>
          <p:cNvGrpSpPr/>
          <p:nvPr/>
        </p:nvGrpSpPr>
        <p:grpSpPr>
          <a:xfrm>
            <a:off x="1859102" y="1589422"/>
            <a:ext cx="1338354" cy="817189"/>
            <a:chOff x="2709191" y="1087689"/>
            <a:chExt cx="1691805" cy="1033003"/>
          </a:xfrm>
        </p:grpSpPr>
        <p:sp>
          <p:nvSpPr>
            <p:cNvPr id="106" name="Speech Bubble: Oval 105">
              <a:extLst>
                <a:ext uri="{FF2B5EF4-FFF2-40B4-BE49-F238E27FC236}">
                  <a16:creationId xmlns:a16="http://schemas.microsoft.com/office/drawing/2014/main" id="{2D9CBF32-3C54-2F6B-7198-E8C5E0DF8748}"/>
                </a:ext>
              </a:extLst>
            </p:cNvPr>
            <p:cNvSpPr/>
            <p:nvPr/>
          </p:nvSpPr>
          <p:spPr>
            <a:xfrm>
              <a:off x="2709191" y="1087689"/>
              <a:ext cx="1691805" cy="1033003"/>
            </a:xfrm>
            <a:prstGeom prst="wedgeEllipseCallout">
              <a:avLst>
                <a:gd name="adj1" fmla="val -70824"/>
                <a:gd name="adj2" fmla="val 2444"/>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a:p>
          </p:txBody>
        </p:sp>
        <p:sp>
          <p:nvSpPr>
            <p:cNvPr id="107" name="TextBox 106">
              <a:extLst>
                <a:ext uri="{FF2B5EF4-FFF2-40B4-BE49-F238E27FC236}">
                  <a16:creationId xmlns:a16="http://schemas.microsoft.com/office/drawing/2014/main" id="{7B39EF75-F991-332F-1A64-DAE5BFE4EA57}"/>
                </a:ext>
              </a:extLst>
            </p:cNvPr>
            <p:cNvSpPr txBox="1"/>
            <p:nvPr/>
          </p:nvSpPr>
          <p:spPr>
            <a:xfrm>
              <a:off x="2867595" y="1283846"/>
              <a:ext cx="1458954" cy="641946"/>
            </a:xfrm>
            <a:prstGeom prst="rect">
              <a:avLst/>
            </a:prstGeom>
            <a:noFill/>
          </p:spPr>
          <p:txBody>
            <a:bodyPr wrap="square" lIns="0" tIns="0" rIns="0" bIns="0" rtlCol="0">
              <a:spAutoFit/>
            </a:bodyPr>
            <a:lstStyle/>
            <a:p>
              <a:pPr algn="l"/>
              <a:r>
                <a:rPr lang="en-GB" sz="1100" dirty="0">
                  <a:solidFill>
                    <a:schemeClr val="tx1"/>
                  </a:solidFill>
                  <a:latin typeface="+mj-lt"/>
                </a:rPr>
                <a:t>… accelerate expression pattern</a:t>
              </a:r>
            </a:p>
            <a:p>
              <a:pPr algn="l"/>
              <a:r>
                <a:rPr lang="en-GB" sz="1100" dirty="0">
                  <a:solidFill>
                    <a:schemeClr val="tx1"/>
                  </a:solidFill>
                  <a:latin typeface="+mj-lt"/>
                </a:rPr>
                <a:t>      closure?</a:t>
              </a:r>
            </a:p>
          </p:txBody>
        </p:sp>
      </p:grpSp>
      <p:grpSp>
        <p:nvGrpSpPr>
          <p:cNvPr id="108" name="Group 107">
            <a:extLst>
              <a:ext uri="{FF2B5EF4-FFF2-40B4-BE49-F238E27FC236}">
                <a16:creationId xmlns:a16="http://schemas.microsoft.com/office/drawing/2014/main" id="{5F21C64E-1A83-817E-D3F5-CA1EF45236B2}"/>
              </a:ext>
            </a:extLst>
          </p:cNvPr>
          <p:cNvGrpSpPr/>
          <p:nvPr/>
        </p:nvGrpSpPr>
        <p:grpSpPr>
          <a:xfrm>
            <a:off x="4841058" y="1598605"/>
            <a:ext cx="1338354" cy="817189"/>
            <a:chOff x="6478664" y="1099297"/>
            <a:chExt cx="1691805" cy="1033003"/>
          </a:xfrm>
        </p:grpSpPr>
        <p:sp>
          <p:nvSpPr>
            <p:cNvPr id="109" name="Speech Bubble: Oval 108">
              <a:extLst>
                <a:ext uri="{FF2B5EF4-FFF2-40B4-BE49-F238E27FC236}">
                  <a16:creationId xmlns:a16="http://schemas.microsoft.com/office/drawing/2014/main" id="{D68C1628-F23A-0D9D-67DD-ACA7577435D8}"/>
                </a:ext>
              </a:extLst>
            </p:cNvPr>
            <p:cNvSpPr/>
            <p:nvPr/>
          </p:nvSpPr>
          <p:spPr>
            <a:xfrm>
              <a:off x="6478664" y="1099297"/>
              <a:ext cx="1691805" cy="1033003"/>
            </a:xfrm>
            <a:prstGeom prst="wedgeEllipseCallout">
              <a:avLst>
                <a:gd name="adj1" fmla="val -70824"/>
                <a:gd name="adj2" fmla="val 2444"/>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a:p>
          </p:txBody>
        </p:sp>
        <p:sp>
          <p:nvSpPr>
            <p:cNvPr id="110" name="TextBox 109">
              <a:extLst>
                <a:ext uri="{FF2B5EF4-FFF2-40B4-BE49-F238E27FC236}">
                  <a16:creationId xmlns:a16="http://schemas.microsoft.com/office/drawing/2014/main" id="{1B72C573-B1D5-2181-A47D-86AEF910128E}"/>
                </a:ext>
              </a:extLst>
            </p:cNvPr>
            <p:cNvSpPr txBox="1"/>
            <p:nvPr/>
          </p:nvSpPr>
          <p:spPr>
            <a:xfrm>
              <a:off x="6545394" y="1321320"/>
              <a:ext cx="1598087" cy="641946"/>
            </a:xfrm>
            <a:prstGeom prst="rect">
              <a:avLst/>
            </a:prstGeom>
            <a:noFill/>
          </p:spPr>
          <p:txBody>
            <a:bodyPr wrap="square" lIns="0" tIns="0" rIns="0" bIns="0" rtlCol="0">
              <a:spAutoFit/>
            </a:bodyPr>
            <a:lstStyle/>
            <a:p>
              <a:pPr algn="l"/>
              <a:r>
                <a:rPr lang="en-GB" sz="1100" dirty="0">
                  <a:solidFill>
                    <a:schemeClr val="tx1"/>
                  </a:solidFill>
                  <a:latin typeface="+mj-lt"/>
                </a:rPr>
                <a:t>… accelerate</a:t>
              </a:r>
            </a:p>
            <a:p>
              <a:pPr algn="l"/>
              <a:r>
                <a:rPr lang="en-GB" sz="1100" dirty="0">
                  <a:solidFill>
                    <a:schemeClr val="tx1"/>
                  </a:solidFill>
                  <a:latin typeface="+mj-lt"/>
                </a:rPr>
                <a:t>cross hole coverage      </a:t>
              </a:r>
            </a:p>
            <a:p>
              <a:pPr algn="l"/>
              <a:r>
                <a:rPr lang="en-GB" sz="1100" dirty="0">
                  <a:solidFill>
                    <a:schemeClr val="tx1"/>
                  </a:solidFill>
                  <a:latin typeface="+mj-lt"/>
                </a:rPr>
                <a:t>     closure?</a:t>
              </a:r>
            </a:p>
          </p:txBody>
        </p:sp>
      </p:grpSp>
      <p:grpSp>
        <p:nvGrpSpPr>
          <p:cNvPr id="111" name="Group 110">
            <a:extLst>
              <a:ext uri="{FF2B5EF4-FFF2-40B4-BE49-F238E27FC236}">
                <a16:creationId xmlns:a16="http://schemas.microsoft.com/office/drawing/2014/main" id="{10CE7AD8-ADD2-C8E1-3E98-C2D73C0C9C57}"/>
              </a:ext>
            </a:extLst>
          </p:cNvPr>
          <p:cNvGrpSpPr/>
          <p:nvPr/>
        </p:nvGrpSpPr>
        <p:grpSpPr>
          <a:xfrm>
            <a:off x="6688651" y="1797443"/>
            <a:ext cx="1422047" cy="1452448"/>
            <a:chOff x="8814194" y="1312510"/>
            <a:chExt cx="1797601" cy="1836031"/>
          </a:xfrm>
        </p:grpSpPr>
        <p:pic>
          <p:nvPicPr>
            <p:cNvPr id="112" name="Picture 111">
              <a:extLst>
                <a:ext uri="{FF2B5EF4-FFF2-40B4-BE49-F238E27FC236}">
                  <a16:creationId xmlns:a16="http://schemas.microsoft.com/office/drawing/2014/main" id="{3532BDA8-96A7-B76E-D8FF-179E22843B16}"/>
                </a:ext>
              </a:extLst>
            </p:cNvPr>
            <p:cNvPicPr>
              <a:picLocks noChangeAspect="1"/>
            </p:cNvPicPr>
            <p:nvPr/>
          </p:nvPicPr>
          <p:blipFill rotWithShape="1">
            <a:blip r:embed="rId2"/>
            <a:srcRect b="44641"/>
            <a:stretch/>
          </p:blipFill>
          <p:spPr>
            <a:xfrm>
              <a:off x="9721438" y="1312510"/>
              <a:ext cx="420660" cy="216000"/>
            </a:xfrm>
            <a:prstGeom prst="rect">
              <a:avLst/>
            </a:prstGeom>
          </p:spPr>
        </p:pic>
        <p:grpSp>
          <p:nvGrpSpPr>
            <p:cNvPr id="113" name="Gruppieren 653">
              <a:extLst>
                <a:ext uri="{FF2B5EF4-FFF2-40B4-BE49-F238E27FC236}">
                  <a16:creationId xmlns:a16="http://schemas.microsoft.com/office/drawing/2014/main" id="{9697DEC9-442F-27CE-9F15-CAB2C7B1BFC3}"/>
                </a:ext>
              </a:extLst>
            </p:cNvPr>
            <p:cNvGrpSpPr>
              <a:grpSpLocks/>
            </p:cNvGrpSpPr>
            <p:nvPr/>
          </p:nvGrpSpPr>
          <p:grpSpPr bwMode="gray">
            <a:xfrm>
              <a:off x="8814194" y="1415904"/>
              <a:ext cx="1797601" cy="1732637"/>
              <a:chOff x="6985634" y="330185"/>
              <a:chExt cx="1797601" cy="1732637"/>
            </a:xfrm>
          </p:grpSpPr>
          <p:sp>
            <p:nvSpPr>
              <p:cNvPr id="114" name="Freeform 1767">
                <a:extLst>
                  <a:ext uri="{FF2B5EF4-FFF2-40B4-BE49-F238E27FC236}">
                    <a16:creationId xmlns:a16="http://schemas.microsoft.com/office/drawing/2014/main" id="{F18E02A0-D744-B12E-6BE6-FB7E97BE34C8}"/>
                  </a:ext>
                </a:extLst>
              </p:cNvPr>
              <p:cNvSpPr>
                <a:spLocks/>
              </p:cNvSpPr>
              <p:nvPr/>
            </p:nvSpPr>
            <p:spPr bwMode="gray">
              <a:xfrm>
                <a:off x="8468802" y="1169814"/>
                <a:ext cx="116662" cy="45492"/>
              </a:xfrm>
              <a:custGeom>
                <a:avLst/>
                <a:gdLst>
                  <a:gd name="T0" fmla="*/ 117 w 118"/>
                  <a:gd name="T1" fmla="*/ 46 h 46"/>
                  <a:gd name="T2" fmla="*/ 118 w 118"/>
                  <a:gd name="T3" fmla="*/ 36 h 46"/>
                  <a:gd name="T4" fmla="*/ 82 w 118"/>
                  <a:gd name="T5" fmla="*/ 0 h 46"/>
                  <a:gd name="T6" fmla="*/ 36 w 118"/>
                  <a:gd name="T7" fmla="*/ 0 h 46"/>
                  <a:gd name="T8" fmla="*/ 0 w 118"/>
                  <a:gd name="T9" fmla="*/ 36 h 46"/>
                  <a:gd name="T10" fmla="*/ 1 w 118"/>
                  <a:gd name="T11" fmla="*/ 46 h 46"/>
                  <a:gd name="T12" fmla="*/ 117 w 11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118" h="46">
                    <a:moveTo>
                      <a:pt x="117" y="46"/>
                    </a:moveTo>
                    <a:cubicBezTo>
                      <a:pt x="118" y="43"/>
                      <a:pt x="118" y="40"/>
                      <a:pt x="118" y="36"/>
                    </a:cubicBezTo>
                    <a:cubicBezTo>
                      <a:pt x="118" y="16"/>
                      <a:pt x="102" y="0"/>
                      <a:pt x="82" y="0"/>
                    </a:cubicBezTo>
                    <a:cubicBezTo>
                      <a:pt x="36" y="0"/>
                      <a:pt x="36" y="0"/>
                      <a:pt x="36" y="0"/>
                    </a:cubicBezTo>
                    <a:cubicBezTo>
                      <a:pt x="16" y="0"/>
                      <a:pt x="0" y="16"/>
                      <a:pt x="0" y="36"/>
                    </a:cubicBezTo>
                    <a:cubicBezTo>
                      <a:pt x="0" y="40"/>
                      <a:pt x="0" y="43"/>
                      <a:pt x="1" y="46"/>
                    </a:cubicBezTo>
                    <a:lnTo>
                      <a:pt x="117" y="46"/>
                    </a:ln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1768">
                <a:extLst>
                  <a:ext uri="{FF2B5EF4-FFF2-40B4-BE49-F238E27FC236}">
                    <a16:creationId xmlns:a16="http://schemas.microsoft.com/office/drawing/2014/main" id="{33CA9C24-D548-8D4F-8BA2-E08300C7E7F3}"/>
                  </a:ext>
                </a:extLst>
              </p:cNvPr>
              <p:cNvSpPr>
                <a:spLocks/>
              </p:cNvSpPr>
              <p:nvPr/>
            </p:nvSpPr>
            <p:spPr bwMode="gray">
              <a:xfrm>
                <a:off x="7836954" y="1497138"/>
                <a:ext cx="534933" cy="55400"/>
              </a:xfrm>
              <a:custGeom>
                <a:avLst/>
                <a:gdLst>
                  <a:gd name="T0" fmla="*/ 486 w 541"/>
                  <a:gd name="T1" fmla="*/ 0 h 56"/>
                  <a:gd name="T2" fmla="*/ 56 w 541"/>
                  <a:gd name="T3" fmla="*/ 0 h 56"/>
                  <a:gd name="T4" fmla="*/ 0 w 541"/>
                  <a:gd name="T5" fmla="*/ 56 h 56"/>
                  <a:gd name="T6" fmla="*/ 541 w 541"/>
                  <a:gd name="T7" fmla="*/ 56 h 56"/>
                  <a:gd name="T8" fmla="*/ 486 w 541"/>
                  <a:gd name="T9" fmla="*/ 0 h 56"/>
                </a:gdLst>
                <a:ahLst/>
                <a:cxnLst>
                  <a:cxn ang="0">
                    <a:pos x="T0" y="T1"/>
                  </a:cxn>
                  <a:cxn ang="0">
                    <a:pos x="T2" y="T3"/>
                  </a:cxn>
                  <a:cxn ang="0">
                    <a:pos x="T4" y="T5"/>
                  </a:cxn>
                  <a:cxn ang="0">
                    <a:pos x="T6" y="T7"/>
                  </a:cxn>
                  <a:cxn ang="0">
                    <a:pos x="T8" y="T9"/>
                  </a:cxn>
                </a:cxnLst>
                <a:rect l="0" t="0" r="r" b="b"/>
                <a:pathLst>
                  <a:path w="541" h="56">
                    <a:moveTo>
                      <a:pt x="486" y="0"/>
                    </a:moveTo>
                    <a:cubicBezTo>
                      <a:pt x="56" y="0"/>
                      <a:pt x="56" y="0"/>
                      <a:pt x="56" y="0"/>
                    </a:cubicBezTo>
                    <a:cubicBezTo>
                      <a:pt x="25" y="0"/>
                      <a:pt x="0" y="25"/>
                      <a:pt x="0" y="56"/>
                    </a:cubicBezTo>
                    <a:cubicBezTo>
                      <a:pt x="541" y="56"/>
                      <a:pt x="541" y="56"/>
                      <a:pt x="541" y="56"/>
                    </a:cubicBezTo>
                    <a:cubicBezTo>
                      <a:pt x="541" y="25"/>
                      <a:pt x="516" y="0"/>
                      <a:pt x="486" y="0"/>
                    </a:cubicBezTo>
                    <a:close/>
                  </a:path>
                </a:pathLst>
              </a:custGeom>
              <a:solidFill>
                <a:srgbClr val="6978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769">
                <a:extLst>
                  <a:ext uri="{FF2B5EF4-FFF2-40B4-BE49-F238E27FC236}">
                    <a16:creationId xmlns:a16="http://schemas.microsoft.com/office/drawing/2014/main" id="{C8FE43EE-52D0-CB9C-2475-559C2680DD3B}"/>
                  </a:ext>
                </a:extLst>
              </p:cNvPr>
              <p:cNvSpPr>
                <a:spLocks/>
              </p:cNvSpPr>
              <p:nvPr/>
            </p:nvSpPr>
            <p:spPr bwMode="gray">
              <a:xfrm>
                <a:off x="7836954" y="1552536"/>
                <a:ext cx="534933" cy="37573"/>
              </a:xfrm>
              <a:custGeom>
                <a:avLst/>
                <a:gdLst>
                  <a:gd name="T0" fmla="*/ 0 w 15604"/>
                  <a:gd name="T1" fmla="*/ 0 h 1096"/>
                  <a:gd name="T2" fmla="*/ 15604 w 15604"/>
                  <a:gd name="T3" fmla="*/ 0 h 1096"/>
                  <a:gd name="T4" fmla="*/ 15604 w 15604"/>
                  <a:gd name="T5" fmla="*/ 1096 h 1096"/>
                  <a:gd name="T6" fmla="*/ 0 w 15604"/>
                  <a:gd name="T7" fmla="*/ 1096 h 1096"/>
                  <a:gd name="T8" fmla="*/ 0 w 15604"/>
                  <a:gd name="T9" fmla="*/ 0 h 1096"/>
                  <a:gd name="T10" fmla="*/ 0 w 15604"/>
                  <a:gd name="T11" fmla="*/ 0 h 1096"/>
                </a:gdLst>
                <a:ahLst/>
                <a:cxnLst>
                  <a:cxn ang="0">
                    <a:pos x="T0" y="T1"/>
                  </a:cxn>
                  <a:cxn ang="0">
                    <a:pos x="T2" y="T3"/>
                  </a:cxn>
                  <a:cxn ang="0">
                    <a:pos x="T4" y="T5"/>
                  </a:cxn>
                  <a:cxn ang="0">
                    <a:pos x="T6" y="T7"/>
                  </a:cxn>
                  <a:cxn ang="0">
                    <a:pos x="T8" y="T9"/>
                  </a:cxn>
                  <a:cxn ang="0">
                    <a:pos x="T10" y="T11"/>
                  </a:cxn>
                </a:cxnLst>
                <a:rect l="0" t="0" r="r" b="b"/>
                <a:pathLst>
                  <a:path w="15604" h="1096">
                    <a:moveTo>
                      <a:pt x="0" y="0"/>
                    </a:moveTo>
                    <a:lnTo>
                      <a:pt x="15604" y="0"/>
                    </a:lnTo>
                    <a:lnTo>
                      <a:pt x="15604" y="1096"/>
                    </a:lnTo>
                    <a:lnTo>
                      <a:pt x="0" y="1096"/>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1770">
                <a:extLst>
                  <a:ext uri="{FF2B5EF4-FFF2-40B4-BE49-F238E27FC236}">
                    <a16:creationId xmlns:a16="http://schemas.microsoft.com/office/drawing/2014/main" id="{D6148A58-BEB9-18E7-82E9-3F0FEFBF673B}"/>
                  </a:ext>
                </a:extLst>
              </p:cNvPr>
              <p:cNvSpPr>
                <a:spLocks/>
              </p:cNvSpPr>
              <p:nvPr/>
            </p:nvSpPr>
            <p:spPr bwMode="gray">
              <a:xfrm>
                <a:off x="7852792" y="1838345"/>
                <a:ext cx="504285" cy="22728"/>
              </a:xfrm>
              <a:custGeom>
                <a:avLst/>
                <a:gdLst>
                  <a:gd name="T0" fmla="*/ 0 w 14710"/>
                  <a:gd name="T1" fmla="*/ 0 h 663"/>
                  <a:gd name="T2" fmla="*/ 14710 w 14710"/>
                  <a:gd name="T3" fmla="*/ 0 h 663"/>
                  <a:gd name="T4" fmla="*/ 14710 w 14710"/>
                  <a:gd name="T5" fmla="*/ 663 h 663"/>
                  <a:gd name="T6" fmla="*/ 0 w 14710"/>
                  <a:gd name="T7" fmla="*/ 663 h 663"/>
                  <a:gd name="T8" fmla="*/ 0 w 14710"/>
                  <a:gd name="T9" fmla="*/ 0 h 663"/>
                  <a:gd name="T10" fmla="*/ 0 w 14710"/>
                  <a:gd name="T11" fmla="*/ 0 h 663"/>
                </a:gdLst>
                <a:ahLst/>
                <a:cxnLst>
                  <a:cxn ang="0">
                    <a:pos x="T0" y="T1"/>
                  </a:cxn>
                  <a:cxn ang="0">
                    <a:pos x="T2" y="T3"/>
                  </a:cxn>
                  <a:cxn ang="0">
                    <a:pos x="T4" y="T5"/>
                  </a:cxn>
                  <a:cxn ang="0">
                    <a:pos x="T6" y="T7"/>
                  </a:cxn>
                  <a:cxn ang="0">
                    <a:pos x="T8" y="T9"/>
                  </a:cxn>
                  <a:cxn ang="0">
                    <a:pos x="T10" y="T11"/>
                  </a:cxn>
                </a:cxnLst>
                <a:rect l="0" t="0" r="r" b="b"/>
                <a:pathLst>
                  <a:path w="14710" h="663">
                    <a:moveTo>
                      <a:pt x="0" y="0"/>
                    </a:moveTo>
                    <a:lnTo>
                      <a:pt x="14710" y="0"/>
                    </a:lnTo>
                    <a:lnTo>
                      <a:pt x="14710" y="663"/>
                    </a:lnTo>
                    <a:lnTo>
                      <a:pt x="0" y="663"/>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1771">
                <a:extLst>
                  <a:ext uri="{FF2B5EF4-FFF2-40B4-BE49-F238E27FC236}">
                    <a16:creationId xmlns:a16="http://schemas.microsoft.com/office/drawing/2014/main" id="{7CEBA546-57B5-D20D-8EB5-B69A783D375C}"/>
                  </a:ext>
                </a:extLst>
              </p:cNvPr>
              <p:cNvSpPr>
                <a:spLocks/>
              </p:cNvSpPr>
              <p:nvPr/>
            </p:nvSpPr>
            <p:spPr bwMode="gray">
              <a:xfrm>
                <a:off x="7836954" y="1177734"/>
                <a:ext cx="32636" cy="885088"/>
              </a:xfrm>
              <a:custGeom>
                <a:avLst/>
                <a:gdLst>
                  <a:gd name="T0" fmla="*/ 0 w 952"/>
                  <a:gd name="T1" fmla="*/ 0 h 25818"/>
                  <a:gd name="T2" fmla="*/ 952 w 952"/>
                  <a:gd name="T3" fmla="*/ 0 h 25818"/>
                  <a:gd name="T4" fmla="*/ 952 w 952"/>
                  <a:gd name="T5" fmla="*/ 25818 h 25818"/>
                  <a:gd name="T6" fmla="*/ 0 w 952"/>
                  <a:gd name="T7" fmla="*/ 25818 h 25818"/>
                  <a:gd name="T8" fmla="*/ 0 w 952"/>
                  <a:gd name="T9" fmla="*/ 0 h 25818"/>
                  <a:gd name="T10" fmla="*/ 0 w 952"/>
                  <a:gd name="T11" fmla="*/ 0 h 25818"/>
                </a:gdLst>
                <a:ahLst/>
                <a:cxnLst>
                  <a:cxn ang="0">
                    <a:pos x="T0" y="T1"/>
                  </a:cxn>
                  <a:cxn ang="0">
                    <a:pos x="T2" y="T3"/>
                  </a:cxn>
                  <a:cxn ang="0">
                    <a:pos x="T4" y="T5"/>
                  </a:cxn>
                  <a:cxn ang="0">
                    <a:pos x="T6" y="T7"/>
                  </a:cxn>
                  <a:cxn ang="0">
                    <a:pos x="T8" y="T9"/>
                  </a:cxn>
                  <a:cxn ang="0">
                    <a:pos x="T10" y="T11"/>
                  </a:cxn>
                </a:cxnLst>
                <a:rect l="0" t="0" r="r" b="b"/>
                <a:pathLst>
                  <a:path w="952" h="25818">
                    <a:moveTo>
                      <a:pt x="0" y="0"/>
                    </a:moveTo>
                    <a:lnTo>
                      <a:pt x="952" y="0"/>
                    </a:lnTo>
                    <a:lnTo>
                      <a:pt x="952"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772">
                <a:extLst>
                  <a:ext uri="{FF2B5EF4-FFF2-40B4-BE49-F238E27FC236}">
                    <a16:creationId xmlns:a16="http://schemas.microsoft.com/office/drawing/2014/main" id="{62932D77-DFB4-ABB8-5BA2-AC9EDAE7A630}"/>
                  </a:ext>
                </a:extLst>
              </p:cNvPr>
              <p:cNvSpPr>
                <a:spLocks/>
              </p:cNvSpPr>
              <p:nvPr/>
            </p:nvSpPr>
            <p:spPr bwMode="gray">
              <a:xfrm>
                <a:off x="8340246" y="1177734"/>
                <a:ext cx="31642" cy="885088"/>
              </a:xfrm>
              <a:custGeom>
                <a:avLst/>
                <a:gdLst>
                  <a:gd name="T0" fmla="*/ 0 w 923"/>
                  <a:gd name="T1" fmla="*/ 0 h 25818"/>
                  <a:gd name="T2" fmla="*/ 923 w 923"/>
                  <a:gd name="T3" fmla="*/ 0 h 25818"/>
                  <a:gd name="T4" fmla="*/ 923 w 923"/>
                  <a:gd name="T5" fmla="*/ 25818 h 25818"/>
                  <a:gd name="T6" fmla="*/ 0 w 923"/>
                  <a:gd name="T7" fmla="*/ 25818 h 25818"/>
                  <a:gd name="T8" fmla="*/ 0 w 923"/>
                  <a:gd name="T9" fmla="*/ 0 h 25818"/>
                  <a:gd name="T10" fmla="*/ 0 w 923"/>
                  <a:gd name="T11" fmla="*/ 0 h 25818"/>
                </a:gdLst>
                <a:ahLst/>
                <a:cxnLst>
                  <a:cxn ang="0">
                    <a:pos x="T0" y="T1"/>
                  </a:cxn>
                  <a:cxn ang="0">
                    <a:pos x="T2" y="T3"/>
                  </a:cxn>
                  <a:cxn ang="0">
                    <a:pos x="T4" y="T5"/>
                  </a:cxn>
                  <a:cxn ang="0">
                    <a:pos x="T6" y="T7"/>
                  </a:cxn>
                  <a:cxn ang="0">
                    <a:pos x="T8" y="T9"/>
                  </a:cxn>
                  <a:cxn ang="0">
                    <a:pos x="T10" y="T11"/>
                  </a:cxn>
                </a:cxnLst>
                <a:rect l="0" t="0" r="r" b="b"/>
                <a:pathLst>
                  <a:path w="923" h="25818">
                    <a:moveTo>
                      <a:pt x="0" y="0"/>
                    </a:moveTo>
                    <a:lnTo>
                      <a:pt x="923" y="0"/>
                    </a:lnTo>
                    <a:lnTo>
                      <a:pt x="923"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1773">
                <a:extLst>
                  <a:ext uri="{FF2B5EF4-FFF2-40B4-BE49-F238E27FC236}">
                    <a16:creationId xmlns:a16="http://schemas.microsoft.com/office/drawing/2014/main" id="{58644003-B76F-78E3-1557-84C785A771FA}"/>
                  </a:ext>
                </a:extLst>
              </p:cNvPr>
              <p:cNvSpPr>
                <a:spLocks/>
              </p:cNvSpPr>
              <p:nvPr/>
            </p:nvSpPr>
            <p:spPr bwMode="gray">
              <a:xfrm>
                <a:off x="7836954" y="969060"/>
                <a:ext cx="534933" cy="208673"/>
              </a:xfrm>
              <a:custGeom>
                <a:avLst/>
                <a:gdLst>
                  <a:gd name="T0" fmla="*/ 405 w 541"/>
                  <a:gd name="T1" fmla="*/ 0 h 211"/>
                  <a:gd name="T2" fmla="*/ 137 w 541"/>
                  <a:gd name="T3" fmla="*/ 0 h 211"/>
                  <a:gd name="T4" fmla="*/ 0 w 541"/>
                  <a:gd name="T5" fmla="*/ 119 h 211"/>
                  <a:gd name="T6" fmla="*/ 0 w 541"/>
                  <a:gd name="T7" fmla="*/ 211 h 211"/>
                  <a:gd name="T8" fmla="*/ 541 w 541"/>
                  <a:gd name="T9" fmla="*/ 211 h 211"/>
                  <a:gd name="T10" fmla="*/ 541 w 541"/>
                  <a:gd name="T11" fmla="*/ 119 h 211"/>
                  <a:gd name="T12" fmla="*/ 405 w 541"/>
                  <a:gd name="T13" fmla="*/ 0 h 211"/>
                </a:gdLst>
                <a:ahLst/>
                <a:cxnLst>
                  <a:cxn ang="0">
                    <a:pos x="T0" y="T1"/>
                  </a:cxn>
                  <a:cxn ang="0">
                    <a:pos x="T2" y="T3"/>
                  </a:cxn>
                  <a:cxn ang="0">
                    <a:pos x="T4" y="T5"/>
                  </a:cxn>
                  <a:cxn ang="0">
                    <a:pos x="T6" y="T7"/>
                  </a:cxn>
                  <a:cxn ang="0">
                    <a:pos x="T8" y="T9"/>
                  </a:cxn>
                  <a:cxn ang="0">
                    <a:pos x="T10" y="T11"/>
                  </a:cxn>
                  <a:cxn ang="0">
                    <a:pos x="T12" y="T13"/>
                  </a:cxn>
                </a:cxnLst>
                <a:rect l="0" t="0" r="r" b="b"/>
                <a:pathLst>
                  <a:path w="541" h="211">
                    <a:moveTo>
                      <a:pt x="405" y="0"/>
                    </a:moveTo>
                    <a:cubicBezTo>
                      <a:pt x="137" y="0"/>
                      <a:pt x="137" y="0"/>
                      <a:pt x="137" y="0"/>
                    </a:cubicBezTo>
                    <a:cubicBezTo>
                      <a:pt x="61" y="0"/>
                      <a:pt x="0" y="53"/>
                      <a:pt x="0" y="119"/>
                    </a:cubicBezTo>
                    <a:cubicBezTo>
                      <a:pt x="0" y="211"/>
                      <a:pt x="0" y="211"/>
                      <a:pt x="0" y="211"/>
                    </a:cubicBezTo>
                    <a:cubicBezTo>
                      <a:pt x="541" y="211"/>
                      <a:pt x="541" y="211"/>
                      <a:pt x="541" y="211"/>
                    </a:cubicBezTo>
                    <a:cubicBezTo>
                      <a:pt x="541" y="119"/>
                      <a:pt x="541" y="119"/>
                      <a:pt x="541" y="119"/>
                    </a:cubicBezTo>
                    <a:cubicBezTo>
                      <a:pt x="541" y="53"/>
                      <a:pt x="480" y="0"/>
                      <a:pt x="405" y="0"/>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1774">
                <a:extLst>
                  <a:ext uri="{FF2B5EF4-FFF2-40B4-BE49-F238E27FC236}">
                    <a16:creationId xmlns:a16="http://schemas.microsoft.com/office/drawing/2014/main" id="{D623F6E2-FA18-D98D-EC98-771E5971D8EE}"/>
                  </a:ext>
                </a:extLst>
              </p:cNvPr>
              <p:cNvSpPr>
                <a:spLocks/>
              </p:cNvSpPr>
              <p:nvPr/>
            </p:nvSpPr>
            <p:spPr bwMode="gray">
              <a:xfrm>
                <a:off x="7799381" y="846434"/>
                <a:ext cx="116695" cy="329311"/>
              </a:xfrm>
              <a:custGeom>
                <a:avLst/>
                <a:gdLst>
                  <a:gd name="T0" fmla="*/ 173 w 3404"/>
                  <a:gd name="T1" fmla="*/ 6000 h 9606"/>
                  <a:gd name="T2" fmla="*/ 0 w 3404"/>
                  <a:gd name="T3" fmla="*/ 0 h 9606"/>
                  <a:gd name="T4" fmla="*/ 2885 w 3404"/>
                  <a:gd name="T5" fmla="*/ 0 h 9606"/>
                  <a:gd name="T6" fmla="*/ 2740 w 3404"/>
                  <a:gd name="T7" fmla="*/ 4817 h 9606"/>
                  <a:gd name="T8" fmla="*/ 3404 w 3404"/>
                  <a:gd name="T9" fmla="*/ 7212 h 9606"/>
                  <a:gd name="T10" fmla="*/ 2740 w 3404"/>
                  <a:gd name="T11" fmla="*/ 9606 h 9606"/>
                  <a:gd name="T12" fmla="*/ 1442 w 3404"/>
                  <a:gd name="T13" fmla="*/ 8452 h 9606"/>
                  <a:gd name="T14" fmla="*/ 173 w 3404"/>
                  <a:gd name="T15" fmla="*/ 6000 h 96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04" h="9606">
                    <a:moveTo>
                      <a:pt x="173" y="6000"/>
                    </a:moveTo>
                    <a:lnTo>
                      <a:pt x="0" y="0"/>
                    </a:lnTo>
                    <a:lnTo>
                      <a:pt x="2885" y="0"/>
                    </a:lnTo>
                    <a:lnTo>
                      <a:pt x="2740" y="4817"/>
                    </a:lnTo>
                    <a:lnTo>
                      <a:pt x="3404" y="7212"/>
                    </a:lnTo>
                    <a:lnTo>
                      <a:pt x="2740" y="9606"/>
                    </a:lnTo>
                    <a:lnTo>
                      <a:pt x="1442" y="8452"/>
                    </a:lnTo>
                    <a:lnTo>
                      <a:pt x="173" y="6000"/>
                    </a:lnTo>
                    <a:close/>
                  </a:path>
                </a:pathLst>
              </a:custGeom>
              <a:solidFill>
                <a:srgbClr val="6455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775">
                <a:extLst>
                  <a:ext uri="{FF2B5EF4-FFF2-40B4-BE49-F238E27FC236}">
                    <a16:creationId xmlns:a16="http://schemas.microsoft.com/office/drawing/2014/main" id="{A204E620-41F1-8FA4-121E-C0C06656C446}"/>
                  </a:ext>
                </a:extLst>
              </p:cNvPr>
              <p:cNvSpPr>
                <a:spLocks/>
              </p:cNvSpPr>
              <p:nvPr/>
            </p:nvSpPr>
            <p:spPr bwMode="gray">
              <a:xfrm>
                <a:off x="8292800" y="846434"/>
                <a:ext cx="114707" cy="329311"/>
              </a:xfrm>
              <a:custGeom>
                <a:avLst/>
                <a:gdLst>
                  <a:gd name="T0" fmla="*/ 3173 w 3346"/>
                  <a:gd name="T1" fmla="*/ 6000 h 9606"/>
                  <a:gd name="T2" fmla="*/ 3346 w 3346"/>
                  <a:gd name="T3" fmla="*/ 0 h 9606"/>
                  <a:gd name="T4" fmla="*/ 375 w 3346"/>
                  <a:gd name="T5" fmla="*/ 0 h 9606"/>
                  <a:gd name="T6" fmla="*/ 663 w 3346"/>
                  <a:gd name="T7" fmla="*/ 4817 h 9606"/>
                  <a:gd name="T8" fmla="*/ 0 w 3346"/>
                  <a:gd name="T9" fmla="*/ 7154 h 9606"/>
                  <a:gd name="T10" fmla="*/ 663 w 3346"/>
                  <a:gd name="T11" fmla="*/ 9606 h 9606"/>
                  <a:gd name="T12" fmla="*/ 1932 w 3346"/>
                  <a:gd name="T13" fmla="*/ 8452 h 9606"/>
                  <a:gd name="T14" fmla="*/ 3173 w 3346"/>
                  <a:gd name="T15" fmla="*/ 6000 h 96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46" h="9606">
                    <a:moveTo>
                      <a:pt x="3173" y="6000"/>
                    </a:moveTo>
                    <a:lnTo>
                      <a:pt x="3346" y="0"/>
                    </a:lnTo>
                    <a:lnTo>
                      <a:pt x="375" y="0"/>
                    </a:lnTo>
                    <a:lnTo>
                      <a:pt x="663" y="4817"/>
                    </a:lnTo>
                    <a:lnTo>
                      <a:pt x="0" y="7154"/>
                    </a:lnTo>
                    <a:lnTo>
                      <a:pt x="663" y="9606"/>
                    </a:lnTo>
                    <a:lnTo>
                      <a:pt x="1932" y="8452"/>
                    </a:lnTo>
                    <a:lnTo>
                      <a:pt x="3173" y="6000"/>
                    </a:lnTo>
                    <a:close/>
                  </a:path>
                </a:pathLst>
              </a:custGeom>
              <a:solidFill>
                <a:srgbClr val="6455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776">
                <a:extLst>
                  <a:ext uri="{FF2B5EF4-FFF2-40B4-BE49-F238E27FC236}">
                    <a16:creationId xmlns:a16="http://schemas.microsoft.com/office/drawing/2014/main" id="{ADA96D30-F03C-29B1-09EC-CCFA23779715}"/>
                  </a:ext>
                </a:extLst>
              </p:cNvPr>
              <p:cNvSpPr>
                <a:spLocks/>
              </p:cNvSpPr>
              <p:nvPr/>
            </p:nvSpPr>
            <p:spPr bwMode="gray">
              <a:xfrm>
                <a:off x="7885429" y="1300360"/>
                <a:ext cx="440007" cy="196778"/>
              </a:xfrm>
              <a:custGeom>
                <a:avLst/>
                <a:gdLst>
                  <a:gd name="T0" fmla="*/ 407 w 445"/>
                  <a:gd name="T1" fmla="*/ 199 h 199"/>
                  <a:gd name="T2" fmla="*/ 34 w 445"/>
                  <a:gd name="T3" fmla="*/ 199 h 199"/>
                  <a:gd name="T4" fmla="*/ 16 w 445"/>
                  <a:gd name="T5" fmla="*/ 182 h 199"/>
                  <a:gd name="T6" fmla="*/ 0 w 445"/>
                  <a:gd name="T7" fmla="*/ 0 h 199"/>
                  <a:gd name="T8" fmla="*/ 445 w 445"/>
                  <a:gd name="T9" fmla="*/ 0 h 199"/>
                  <a:gd name="T10" fmla="*/ 425 w 445"/>
                  <a:gd name="T11" fmla="*/ 183 h 199"/>
                  <a:gd name="T12" fmla="*/ 407 w 445"/>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445" h="199">
                    <a:moveTo>
                      <a:pt x="407" y="199"/>
                    </a:moveTo>
                    <a:cubicBezTo>
                      <a:pt x="34" y="199"/>
                      <a:pt x="34" y="199"/>
                      <a:pt x="34" y="199"/>
                    </a:cubicBezTo>
                    <a:cubicBezTo>
                      <a:pt x="27" y="193"/>
                      <a:pt x="23" y="189"/>
                      <a:pt x="16" y="182"/>
                    </a:cubicBezTo>
                    <a:cubicBezTo>
                      <a:pt x="0" y="0"/>
                      <a:pt x="0" y="0"/>
                      <a:pt x="0" y="0"/>
                    </a:cubicBezTo>
                    <a:cubicBezTo>
                      <a:pt x="445" y="0"/>
                      <a:pt x="445" y="0"/>
                      <a:pt x="445" y="0"/>
                    </a:cubicBezTo>
                    <a:cubicBezTo>
                      <a:pt x="425" y="183"/>
                      <a:pt x="425" y="183"/>
                      <a:pt x="425" y="183"/>
                    </a:cubicBezTo>
                    <a:cubicBezTo>
                      <a:pt x="418" y="189"/>
                      <a:pt x="414" y="193"/>
                      <a:pt x="407" y="199"/>
                    </a:cubicBezTo>
                    <a:close/>
                  </a:path>
                </a:pathLst>
              </a:custGeom>
              <a:solidFill>
                <a:srgbClr val="005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1778">
                <a:extLst>
                  <a:ext uri="{FF2B5EF4-FFF2-40B4-BE49-F238E27FC236}">
                    <a16:creationId xmlns:a16="http://schemas.microsoft.com/office/drawing/2014/main" id="{6BC528E6-D6F6-10B3-758D-4F5E4F33D3A5}"/>
                  </a:ext>
                </a:extLst>
              </p:cNvPr>
              <p:cNvSpPr>
                <a:spLocks/>
              </p:cNvSpPr>
              <p:nvPr/>
            </p:nvSpPr>
            <p:spPr bwMode="gray">
              <a:xfrm>
                <a:off x="7926944" y="330185"/>
                <a:ext cx="355983" cy="381728"/>
              </a:xfrm>
              <a:custGeom>
                <a:avLst/>
                <a:gdLst>
                  <a:gd name="T0" fmla="*/ 347 w 360"/>
                  <a:gd name="T1" fmla="*/ 72 h 386"/>
                  <a:gd name="T2" fmla="*/ 327 w 360"/>
                  <a:gd name="T3" fmla="*/ 83 h 386"/>
                  <a:gd name="T4" fmla="*/ 316 w 360"/>
                  <a:gd name="T5" fmla="*/ 124 h 386"/>
                  <a:gd name="T6" fmla="*/ 303 w 360"/>
                  <a:gd name="T7" fmla="*/ 119 h 386"/>
                  <a:gd name="T8" fmla="*/ 307 w 360"/>
                  <a:gd name="T9" fmla="*/ 88 h 386"/>
                  <a:gd name="T10" fmla="*/ 291 w 360"/>
                  <a:gd name="T11" fmla="*/ 0 h 386"/>
                  <a:gd name="T12" fmla="*/ 188 w 360"/>
                  <a:gd name="T13" fmla="*/ 52 h 386"/>
                  <a:gd name="T14" fmla="*/ 179 w 360"/>
                  <a:gd name="T15" fmla="*/ 2 h 386"/>
                  <a:gd name="T16" fmla="*/ 177 w 360"/>
                  <a:gd name="T17" fmla="*/ 5 h 386"/>
                  <a:gd name="T18" fmla="*/ 54 w 360"/>
                  <a:gd name="T19" fmla="*/ 78 h 386"/>
                  <a:gd name="T20" fmla="*/ 51 w 360"/>
                  <a:gd name="T21" fmla="*/ 79 h 386"/>
                  <a:gd name="T22" fmla="*/ 55 w 360"/>
                  <a:gd name="T23" fmla="*/ 119 h 386"/>
                  <a:gd name="T24" fmla="*/ 43 w 360"/>
                  <a:gd name="T25" fmla="*/ 124 h 386"/>
                  <a:gd name="T26" fmla="*/ 33 w 360"/>
                  <a:gd name="T27" fmla="*/ 83 h 386"/>
                  <a:gd name="T28" fmla="*/ 14 w 360"/>
                  <a:gd name="T29" fmla="*/ 72 h 386"/>
                  <a:gd name="T30" fmla="*/ 8 w 360"/>
                  <a:gd name="T31" fmla="*/ 98 h 386"/>
                  <a:gd name="T32" fmla="*/ 32 w 360"/>
                  <a:gd name="T33" fmla="*/ 158 h 386"/>
                  <a:gd name="T34" fmla="*/ 46 w 360"/>
                  <a:gd name="T35" fmla="*/ 167 h 386"/>
                  <a:gd name="T36" fmla="*/ 51 w 360"/>
                  <a:gd name="T37" fmla="*/ 167 h 386"/>
                  <a:gd name="T38" fmla="*/ 51 w 360"/>
                  <a:gd name="T39" fmla="*/ 167 h 386"/>
                  <a:gd name="T40" fmla="*/ 51 w 360"/>
                  <a:gd name="T41" fmla="*/ 167 h 386"/>
                  <a:gd name="T42" fmla="*/ 51 w 360"/>
                  <a:gd name="T43" fmla="*/ 167 h 386"/>
                  <a:gd name="T44" fmla="*/ 85 w 360"/>
                  <a:gd name="T45" fmla="*/ 242 h 386"/>
                  <a:gd name="T46" fmla="*/ 100 w 360"/>
                  <a:gd name="T47" fmla="*/ 258 h 386"/>
                  <a:gd name="T48" fmla="*/ 100 w 360"/>
                  <a:gd name="T49" fmla="*/ 259 h 386"/>
                  <a:gd name="T50" fmla="*/ 100 w 360"/>
                  <a:gd name="T51" fmla="*/ 259 h 386"/>
                  <a:gd name="T52" fmla="*/ 101 w 360"/>
                  <a:gd name="T53" fmla="*/ 324 h 386"/>
                  <a:gd name="T54" fmla="*/ 168 w 360"/>
                  <a:gd name="T55" fmla="*/ 386 h 386"/>
                  <a:gd name="T56" fmla="*/ 190 w 360"/>
                  <a:gd name="T57" fmla="*/ 386 h 386"/>
                  <a:gd name="T58" fmla="*/ 258 w 360"/>
                  <a:gd name="T59" fmla="*/ 322 h 386"/>
                  <a:gd name="T60" fmla="*/ 259 w 360"/>
                  <a:gd name="T61" fmla="*/ 276 h 386"/>
                  <a:gd name="T62" fmla="*/ 259 w 360"/>
                  <a:gd name="T63" fmla="*/ 258 h 386"/>
                  <a:gd name="T64" fmla="*/ 307 w 360"/>
                  <a:gd name="T65" fmla="*/ 167 h 386"/>
                  <a:gd name="T66" fmla="*/ 308 w 360"/>
                  <a:gd name="T67" fmla="*/ 167 h 386"/>
                  <a:gd name="T68" fmla="*/ 315 w 360"/>
                  <a:gd name="T69" fmla="*/ 167 h 386"/>
                  <a:gd name="T70" fmla="*/ 328 w 360"/>
                  <a:gd name="T71" fmla="*/ 158 h 386"/>
                  <a:gd name="T72" fmla="*/ 352 w 360"/>
                  <a:gd name="T73" fmla="*/ 98 h 386"/>
                  <a:gd name="T74" fmla="*/ 347 w 360"/>
                  <a:gd name="T75" fmla="*/ 72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0" h="386">
                    <a:moveTo>
                      <a:pt x="347" y="72"/>
                    </a:moveTo>
                    <a:cubicBezTo>
                      <a:pt x="338" y="69"/>
                      <a:pt x="329" y="73"/>
                      <a:pt x="327" y="83"/>
                    </a:cubicBezTo>
                    <a:cubicBezTo>
                      <a:pt x="327" y="83"/>
                      <a:pt x="327" y="83"/>
                      <a:pt x="316" y="124"/>
                    </a:cubicBezTo>
                    <a:cubicBezTo>
                      <a:pt x="303" y="119"/>
                      <a:pt x="303" y="119"/>
                      <a:pt x="303" y="119"/>
                    </a:cubicBezTo>
                    <a:cubicBezTo>
                      <a:pt x="307" y="88"/>
                      <a:pt x="307" y="88"/>
                      <a:pt x="307" y="88"/>
                    </a:cubicBezTo>
                    <a:cubicBezTo>
                      <a:pt x="308" y="39"/>
                      <a:pt x="291" y="0"/>
                      <a:pt x="291" y="0"/>
                    </a:cubicBezTo>
                    <a:cubicBezTo>
                      <a:pt x="260" y="45"/>
                      <a:pt x="188" y="52"/>
                      <a:pt x="188" y="52"/>
                    </a:cubicBezTo>
                    <a:cubicBezTo>
                      <a:pt x="179" y="2"/>
                      <a:pt x="179" y="2"/>
                      <a:pt x="179" y="2"/>
                    </a:cubicBezTo>
                    <a:cubicBezTo>
                      <a:pt x="179" y="2"/>
                      <a:pt x="178" y="3"/>
                      <a:pt x="177" y="5"/>
                    </a:cubicBezTo>
                    <a:cubicBezTo>
                      <a:pt x="148" y="46"/>
                      <a:pt x="103" y="72"/>
                      <a:pt x="54" y="78"/>
                    </a:cubicBezTo>
                    <a:cubicBezTo>
                      <a:pt x="51" y="79"/>
                      <a:pt x="51" y="79"/>
                      <a:pt x="51" y="79"/>
                    </a:cubicBezTo>
                    <a:cubicBezTo>
                      <a:pt x="55" y="119"/>
                      <a:pt x="55" y="119"/>
                      <a:pt x="55" y="119"/>
                    </a:cubicBezTo>
                    <a:cubicBezTo>
                      <a:pt x="49" y="122"/>
                      <a:pt x="45" y="123"/>
                      <a:pt x="43" y="124"/>
                    </a:cubicBezTo>
                    <a:cubicBezTo>
                      <a:pt x="33" y="83"/>
                      <a:pt x="33" y="83"/>
                      <a:pt x="33" y="83"/>
                    </a:cubicBezTo>
                    <a:cubicBezTo>
                      <a:pt x="31" y="73"/>
                      <a:pt x="22" y="69"/>
                      <a:pt x="14" y="72"/>
                    </a:cubicBezTo>
                    <a:cubicBezTo>
                      <a:pt x="14" y="72"/>
                      <a:pt x="0" y="77"/>
                      <a:pt x="8" y="98"/>
                    </a:cubicBezTo>
                    <a:cubicBezTo>
                      <a:pt x="8" y="98"/>
                      <a:pt x="8" y="98"/>
                      <a:pt x="32" y="158"/>
                    </a:cubicBezTo>
                    <a:cubicBezTo>
                      <a:pt x="34" y="163"/>
                      <a:pt x="40" y="167"/>
                      <a:pt x="46" y="167"/>
                    </a:cubicBezTo>
                    <a:cubicBezTo>
                      <a:pt x="46" y="167"/>
                      <a:pt x="46" y="167"/>
                      <a:pt x="51" y="167"/>
                    </a:cubicBezTo>
                    <a:cubicBezTo>
                      <a:pt x="51" y="167"/>
                      <a:pt x="51" y="167"/>
                      <a:pt x="51" y="167"/>
                    </a:cubicBezTo>
                    <a:cubicBezTo>
                      <a:pt x="51" y="167"/>
                      <a:pt x="51" y="167"/>
                      <a:pt x="51" y="167"/>
                    </a:cubicBezTo>
                    <a:cubicBezTo>
                      <a:pt x="51" y="167"/>
                      <a:pt x="51" y="167"/>
                      <a:pt x="51" y="167"/>
                    </a:cubicBezTo>
                    <a:cubicBezTo>
                      <a:pt x="61" y="200"/>
                      <a:pt x="73" y="224"/>
                      <a:pt x="85" y="242"/>
                    </a:cubicBezTo>
                    <a:cubicBezTo>
                      <a:pt x="90" y="248"/>
                      <a:pt x="95" y="254"/>
                      <a:pt x="100" y="258"/>
                    </a:cubicBezTo>
                    <a:cubicBezTo>
                      <a:pt x="100" y="258"/>
                      <a:pt x="100" y="259"/>
                      <a:pt x="100" y="259"/>
                    </a:cubicBezTo>
                    <a:cubicBezTo>
                      <a:pt x="100" y="259"/>
                      <a:pt x="100" y="259"/>
                      <a:pt x="100" y="259"/>
                    </a:cubicBezTo>
                    <a:cubicBezTo>
                      <a:pt x="101" y="276"/>
                      <a:pt x="101" y="302"/>
                      <a:pt x="101" y="324"/>
                    </a:cubicBezTo>
                    <a:cubicBezTo>
                      <a:pt x="168" y="386"/>
                      <a:pt x="168" y="386"/>
                      <a:pt x="168" y="386"/>
                    </a:cubicBezTo>
                    <a:cubicBezTo>
                      <a:pt x="190" y="386"/>
                      <a:pt x="190" y="386"/>
                      <a:pt x="190" y="386"/>
                    </a:cubicBezTo>
                    <a:cubicBezTo>
                      <a:pt x="258" y="322"/>
                      <a:pt x="258" y="322"/>
                      <a:pt x="258" y="322"/>
                    </a:cubicBezTo>
                    <a:cubicBezTo>
                      <a:pt x="259" y="276"/>
                      <a:pt x="259" y="276"/>
                      <a:pt x="259" y="276"/>
                    </a:cubicBezTo>
                    <a:cubicBezTo>
                      <a:pt x="259" y="271"/>
                      <a:pt x="259" y="260"/>
                      <a:pt x="259" y="258"/>
                    </a:cubicBezTo>
                    <a:cubicBezTo>
                      <a:pt x="278" y="240"/>
                      <a:pt x="295" y="212"/>
                      <a:pt x="307" y="167"/>
                    </a:cubicBezTo>
                    <a:cubicBezTo>
                      <a:pt x="307" y="167"/>
                      <a:pt x="307" y="167"/>
                      <a:pt x="308" y="167"/>
                    </a:cubicBezTo>
                    <a:cubicBezTo>
                      <a:pt x="309" y="167"/>
                      <a:pt x="311" y="167"/>
                      <a:pt x="315" y="167"/>
                    </a:cubicBezTo>
                    <a:cubicBezTo>
                      <a:pt x="321" y="167"/>
                      <a:pt x="326" y="163"/>
                      <a:pt x="328" y="158"/>
                    </a:cubicBezTo>
                    <a:cubicBezTo>
                      <a:pt x="328" y="158"/>
                      <a:pt x="328" y="158"/>
                      <a:pt x="352" y="98"/>
                    </a:cubicBezTo>
                    <a:cubicBezTo>
                      <a:pt x="360" y="77"/>
                      <a:pt x="347" y="72"/>
                      <a:pt x="347" y="72"/>
                    </a:cubicBezTo>
                    <a:close/>
                  </a:path>
                </a:pathLst>
              </a:custGeom>
              <a:solidFill>
                <a:srgbClr val="6455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1779">
                <a:extLst>
                  <a:ext uri="{FF2B5EF4-FFF2-40B4-BE49-F238E27FC236}">
                    <a16:creationId xmlns:a16="http://schemas.microsoft.com/office/drawing/2014/main" id="{5C893475-7052-2F49-C3CC-4303579FC2E9}"/>
                  </a:ext>
                </a:extLst>
              </p:cNvPr>
              <p:cNvSpPr>
                <a:spLocks/>
              </p:cNvSpPr>
              <p:nvPr/>
            </p:nvSpPr>
            <p:spPr bwMode="gray">
              <a:xfrm>
                <a:off x="7769728" y="618975"/>
                <a:ext cx="659514" cy="656633"/>
              </a:xfrm>
              <a:custGeom>
                <a:avLst/>
                <a:gdLst>
                  <a:gd name="T0" fmla="*/ 520 w 667"/>
                  <a:gd name="T1" fmla="*/ 422 h 664"/>
                  <a:gd name="T2" fmla="*/ 564 w 667"/>
                  <a:gd name="T3" fmla="*/ 663 h 664"/>
                  <a:gd name="T4" fmla="*/ 109 w 667"/>
                  <a:gd name="T5" fmla="*/ 664 h 664"/>
                  <a:gd name="T6" fmla="*/ 159 w 667"/>
                  <a:gd name="T7" fmla="*/ 422 h 664"/>
                  <a:gd name="T8" fmla="*/ 118 w 667"/>
                  <a:gd name="T9" fmla="*/ 291 h 664"/>
                  <a:gd name="T10" fmla="*/ 11 w 667"/>
                  <a:gd name="T11" fmla="*/ 278 h 664"/>
                  <a:gd name="T12" fmla="*/ 103 w 667"/>
                  <a:gd name="T13" fmla="*/ 63 h 664"/>
                  <a:gd name="T14" fmla="*/ 260 w 667"/>
                  <a:gd name="T15" fmla="*/ 0 h 664"/>
                  <a:gd name="T16" fmla="*/ 326 w 667"/>
                  <a:gd name="T17" fmla="*/ 67 h 664"/>
                  <a:gd name="T18" fmla="*/ 351 w 667"/>
                  <a:gd name="T19" fmla="*/ 67 h 664"/>
                  <a:gd name="T20" fmla="*/ 417 w 667"/>
                  <a:gd name="T21" fmla="*/ 0 h 664"/>
                  <a:gd name="T22" fmla="*/ 575 w 667"/>
                  <a:gd name="T23" fmla="*/ 63 h 664"/>
                  <a:gd name="T24" fmla="*/ 667 w 667"/>
                  <a:gd name="T25" fmla="*/ 278 h 664"/>
                  <a:gd name="T26" fmla="*/ 560 w 667"/>
                  <a:gd name="T27" fmla="*/ 291 h 664"/>
                  <a:gd name="T28" fmla="*/ 560 w 667"/>
                  <a:gd name="T29" fmla="*/ 291 h 664"/>
                  <a:gd name="T30" fmla="*/ 520 w 667"/>
                  <a:gd name="T31" fmla="*/ 422 h 664"/>
                  <a:gd name="T32" fmla="*/ 520 w 667"/>
                  <a:gd name="T33" fmla="*/ 42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7" h="664">
                    <a:moveTo>
                      <a:pt x="520" y="422"/>
                    </a:moveTo>
                    <a:cubicBezTo>
                      <a:pt x="564" y="663"/>
                      <a:pt x="564" y="663"/>
                      <a:pt x="564" y="663"/>
                    </a:cubicBezTo>
                    <a:cubicBezTo>
                      <a:pt x="109" y="664"/>
                      <a:pt x="109" y="664"/>
                      <a:pt x="109" y="664"/>
                    </a:cubicBezTo>
                    <a:cubicBezTo>
                      <a:pt x="159" y="422"/>
                      <a:pt x="159" y="422"/>
                      <a:pt x="159" y="422"/>
                    </a:cubicBezTo>
                    <a:cubicBezTo>
                      <a:pt x="118" y="291"/>
                      <a:pt x="118" y="291"/>
                      <a:pt x="118" y="291"/>
                    </a:cubicBezTo>
                    <a:cubicBezTo>
                      <a:pt x="11" y="278"/>
                      <a:pt x="11" y="278"/>
                      <a:pt x="11" y="278"/>
                    </a:cubicBezTo>
                    <a:cubicBezTo>
                      <a:pt x="11" y="278"/>
                      <a:pt x="0" y="105"/>
                      <a:pt x="103" y="63"/>
                    </a:cubicBezTo>
                    <a:cubicBezTo>
                      <a:pt x="241" y="5"/>
                      <a:pt x="260" y="0"/>
                      <a:pt x="260" y="0"/>
                    </a:cubicBezTo>
                    <a:cubicBezTo>
                      <a:pt x="326" y="67"/>
                      <a:pt x="326" y="67"/>
                      <a:pt x="326" y="67"/>
                    </a:cubicBezTo>
                    <a:cubicBezTo>
                      <a:pt x="351" y="67"/>
                      <a:pt x="351" y="67"/>
                      <a:pt x="351" y="67"/>
                    </a:cubicBezTo>
                    <a:cubicBezTo>
                      <a:pt x="417" y="0"/>
                      <a:pt x="417" y="0"/>
                      <a:pt x="417" y="0"/>
                    </a:cubicBezTo>
                    <a:cubicBezTo>
                      <a:pt x="575" y="63"/>
                      <a:pt x="575" y="63"/>
                      <a:pt x="575" y="63"/>
                    </a:cubicBezTo>
                    <a:cubicBezTo>
                      <a:pt x="654" y="138"/>
                      <a:pt x="667" y="278"/>
                      <a:pt x="667" y="278"/>
                    </a:cubicBezTo>
                    <a:cubicBezTo>
                      <a:pt x="560" y="291"/>
                      <a:pt x="560" y="291"/>
                      <a:pt x="560" y="291"/>
                    </a:cubicBezTo>
                    <a:cubicBezTo>
                      <a:pt x="560" y="291"/>
                      <a:pt x="560" y="291"/>
                      <a:pt x="560" y="291"/>
                    </a:cubicBezTo>
                    <a:cubicBezTo>
                      <a:pt x="520" y="422"/>
                      <a:pt x="520" y="422"/>
                      <a:pt x="520" y="422"/>
                    </a:cubicBezTo>
                    <a:cubicBezTo>
                      <a:pt x="520" y="422"/>
                      <a:pt x="520" y="422"/>
                      <a:pt x="520" y="422"/>
                    </a:cubicBezTo>
                    <a:close/>
                  </a:path>
                </a:pathLst>
              </a:custGeom>
              <a:solidFill>
                <a:srgbClr val="AAAA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Line 1780">
                <a:extLst>
                  <a:ext uri="{FF2B5EF4-FFF2-40B4-BE49-F238E27FC236}">
                    <a16:creationId xmlns:a16="http://schemas.microsoft.com/office/drawing/2014/main" id="{DD04BF28-3BF8-546D-AF6F-9259345672B2}"/>
                  </a:ext>
                </a:extLst>
              </p:cNvPr>
              <p:cNvSpPr>
                <a:spLocks noChangeShapeType="1"/>
              </p:cNvSpPr>
              <p:nvPr/>
            </p:nvSpPr>
            <p:spPr bwMode="gray">
              <a:xfrm>
                <a:off x="7893314" y="1214313"/>
                <a:ext cx="0" cy="0"/>
              </a:xfrm>
              <a:prstGeom prst="line">
                <a:avLst/>
              </a:prstGeom>
              <a:noFill/>
              <a:ln w="5953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Rectangle 1781">
                <a:extLst>
                  <a:ext uri="{FF2B5EF4-FFF2-40B4-BE49-F238E27FC236}">
                    <a16:creationId xmlns:a16="http://schemas.microsoft.com/office/drawing/2014/main" id="{15CDF5FD-2E6E-7C3D-6545-1B0A7ECBB573}"/>
                  </a:ext>
                </a:extLst>
              </p:cNvPr>
              <p:cNvSpPr>
                <a:spLocks noChangeArrowheads="1"/>
              </p:cNvSpPr>
              <p:nvPr/>
            </p:nvSpPr>
            <p:spPr bwMode="gray">
              <a:xfrm>
                <a:off x="7105278" y="1287504"/>
                <a:ext cx="51389" cy="775317"/>
              </a:xfrm>
              <a:prstGeom prst="rect">
                <a:avLst/>
              </a:prstGeom>
              <a:solidFill>
                <a:srgbClr val="645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Rectangle 1782">
                <a:extLst>
                  <a:ext uri="{FF2B5EF4-FFF2-40B4-BE49-F238E27FC236}">
                    <a16:creationId xmlns:a16="http://schemas.microsoft.com/office/drawing/2014/main" id="{8B096FB1-A326-2D53-FB4F-3450C9F9CEF5}"/>
                  </a:ext>
                </a:extLst>
              </p:cNvPr>
              <p:cNvSpPr>
                <a:spLocks noChangeArrowheads="1"/>
              </p:cNvSpPr>
              <p:nvPr/>
            </p:nvSpPr>
            <p:spPr bwMode="gray">
              <a:xfrm>
                <a:off x="7300067" y="1287504"/>
                <a:ext cx="51389" cy="775317"/>
              </a:xfrm>
              <a:prstGeom prst="rect">
                <a:avLst/>
              </a:prstGeom>
              <a:solidFill>
                <a:srgbClr val="645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Rectangle 1783">
                <a:extLst>
                  <a:ext uri="{FF2B5EF4-FFF2-40B4-BE49-F238E27FC236}">
                    <a16:creationId xmlns:a16="http://schemas.microsoft.com/office/drawing/2014/main" id="{FC1101F9-F1C8-FE7C-F6EB-51D699EDB710}"/>
                  </a:ext>
                </a:extLst>
              </p:cNvPr>
              <p:cNvSpPr>
                <a:spLocks noChangeArrowheads="1"/>
              </p:cNvSpPr>
              <p:nvPr/>
            </p:nvSpPr>
            <p:spPr bwMode="gray">
              <a:xfrm>
                <a:off x="8417380" y="1287504"/>
                <a:ext cx="50428" cy="775317"/>
              </a:xfrm>
              <a:prstGeom prst="rect">
                <a:avLst/>
              </a:prstGeom>
              <a:solidFill>
                <a:srgbClr val="645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Rectangle 1784">
                <a:extLst>
                  <a:ext uri="{FF2B5EF4-FFF2-40B4-BE49-F238E27FC236}">
                    <a16:creationId xmlns:a16="http://schemas.microsoft.com/office/drawing/2014/main" id="{5675D2FD-4DA8-2FEA-AA9D-17907085D73F}"/>
                  </a:ext>
                </a:extLst>
              </p:cNvPr>
              <p:cNvSpPr>
                <a:spLocks noChangeArrowheads="1"/>
              </p:cNvSpPr>
              <p:nvPr/>
            </p:nvSpPr>
            <p:spPr bwMode="gray">
              <a:xfrm>
                <a:off x="8612169" y="1287504"/>
                <a:ext cx="51422" cy="775317"/>
              </a:xfrm>
              <a:prstGeom prst="rect">
                <a:avLst/>
              </a:prstGeom>
              <a:solidFill>
                <a:srgbClr val="645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1785">
                <a:extLst>
                  <a:ext uri="{FF2B5EF4-FFF2-40B4-BE49-F238E27FC236}">
                    <a16:creationId xmlns:a16="http://schemas.microsoft.com/office/drawing/2014/main" id="{B37DAC30-E6AF-CFF1-CCFD-BE1113B74777}"/>
                  </a:ext>
                </a:extLst>
              </p:cNvPr>
              <p:cNvSpPr>
                <a:spLocks/>
              </p:cNvSpPr>
              <p:nvPr/>
            </p:nvSpPr>
            <p:spPr bwMode="gray">
              <a:xfrm>
                <a:off x="7917071" y="1343863"/>
                <a:ext cx="170073" cy="718958"/>
              </a:xfrm>
              <a:custGeom>
                <a:avLst/>
                <a:gdLst>
                  <a:gd name="T0" fmla="*/ 0 w 172"/>
                  <a:gd name="T1" fmla="*/ 46 h 727"/>
                  <a:gd name="T2" fmla="*/ 0 w 172"/>
                  <a:gd name="T3" fmla="*/ 94 h 727"/>
                  <a:gd name="T4" fmla="*/ 0 w 172"/>
                  <a:gd name="T5" fmla="*/ 97 h 727"/>
                  <a:gd name="T6" fmla="*/ 55 w 172"/>
                  <a:gd name="T7" fmla="*/ 727 h 727"/>
                  <a:gd name="T8" fmla="*/ 172 w 172"/>
                  <a:gd name="T9" fmla="*/ 727 h 727"/>
                  <a:gd name="T10" fmla="*/ 172 w 172"/>
                  <a:gd name="T11" fmla="*/ 37 h 727"/>
                  <a:gd name="T12" fmla="*/ 138 w 172"/>
                  <a:gd name="T13" fmla="*/ 0 h 727"/>
                  <a:gd name="T14" fmla="*/ 42 w 172"/>
                  <a:gd name="T15" fmla="*/ 0 h 727"/>
                  <a:gd name="T16" fmla="*/ 0 w 172"/>
                  <a:gd name="T17" fmla="*/ 46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727">
                    <a:moveTo>
                      <a:pt x="0" y="46"/>
                    </a:moveTo>
                    <a:cubicBezTo>
                      <a:pt x="0" y="94"/>
                      <a:pt x="0" y="94"/>
                      <a:pt x="0" y="94"/>
                    </a:cubicBezTo>
                    <a:cubicBezTo>
                      <a:pt x="0" y="95"/>
                      <a:pt x="0" y="96"/>
                      <a:pt x="0" y="97"/>
                    </a:cubicBezTo>
                    <a:cubicBezTo>
                      <a:pt x="55" y="727"/>
                      <a:pt x="55" y="727"/>
                      <a:pt x="55" y="727"/>
                    </a:cubicBezTo>
                    <a:cubicBezTo>
                      <a:pt x="172" y="727"/>
                      <a:pt x="172" y="727"/>
                      <a:pt x="172" y="727"/>
                    </a:cubicBezTo>
                    <a:cubicBezTo>
                      <a:pt x="172" y="37"/>
                      <a:pt x="172" y="37"/>
                      <a:pt x="172" y="37"/>
                    </a:cubicBezTo>
                    <a:cubicBezTo>
                      <a:pt x="159" y="23"/>
                      <a:pt x="151" y="15"/>
                      <a:pt x="138" y="0"/>
                    </a:cubicBezTo>
                    <a:cubicBezTo>
                      <a:pt x="42" y="0"/>
                      <a:pt x="42" y="0"/>
                      <a:pt x="42" y="0"/>
                    </a:cubicBezTo>
                    <a:cubicBezTo>
                      <a:pt x="26" y="18"/>
                      <a:pt x="17" y="28"/>
                      <a:pt x="0" y="46"/>
                    </a:cubicBezTo>
                    <a:close/>
                  </a:path>
                </a:pathLst>
              </a:custGeom>
              <a:solidFill>
                <a:srgbClr val="238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1786">
                <a:extLst>
                  <a:ext uri="{FF2B5EF4-FFF2-40B4-BE49-F238E27FC236}">
                    <a16:creationId xmlns:a16="http://schemas.microsoft.com/office/drawing/2014/main" id="{EE355CC2-02D3-E948-E1B3-7C59546ABD67}"/>
                  </a:ext>
                </a:extLst>
              </p:cNvPr>
              <p:cNvSpPr>
                <a:spLocks/>
              </p:cNvSpPr>
              <p:nvPr/>
            </p:nvSpPr>
            <p:spPr bwMode="gray">
              <a:xfrm>
                <a:off x="8123722" y="1343863"/>
                <a:ext cx="168084" cy="718958"/>
              </a:xfrm>
              <a:custGeom>
                <a:avLst/>
                <a:gdLst>
                  <a:gd name="T0" fmla="*/ 0 w 170"/>
                  <a:gd name="T1" fmla="*/ 35 h 727"/>
                  <a:gd name="T2" fmla="*/ 0 w 170"/>
                  <a:gd name="T3" fmla="*/ 727 h 727"/>
                  <a:gd name="T4" fmla="*/ 115 w 170"/>
                  <a:gd name="T5" fmla="*/ 727 h 727"/>
                  <a:gd name="T6" fmla="*/ 170 w 170"/>
                  <a:gd name="T7" fmla="*/ 97 h 727"/>
                  <a:gd name="T8" fmla="*/ 170 w 170"/>
                  <a:gd name="T9" fmla="*/ 94 h 727"/>
                  <a:gd name="T10" fmla="*/ 170 w 170"/>
                  <a:gd name="T11" fmla="*/ 44 h 727"/>
                  <a:gd name="T12" fmla="*/ 131 w 170"/>
                  <a:gd name="T13" fmla="*/ 0 h 727"/>
                  <a:gd name="T14" fmla="*/ 31 w 170"/>
                  <a:gd name="T15" fmla="*/ 0 h 727"/>
                  <a:gd name="T16" fmla="*/ 0 w 170"/>
                  <a:gd name="T17" fmla="*/ 35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727">
                    <a:moveTo>
                      <a:pt x="0" y="35"/>
                    </a:moveTo>
                    <a:cubicBezTo>
                      <a:pt x="0" y="727"/>
                      <a:pt x="0" y="727"/>
                      <a:pt x="0" y="727"/>
                    </a:cubicBezTo>
                    <a:cubicBezTo>
                      <a:pt x="115" y="727"/>
                      <a:pt x="115" y="727"/>
                      <a:pt x="115" y="727"/>
                    </a:cubicBezTo>
                    <a:cubicBezTo>
                      <a:pt x="170" y="97"/>
                      <a:pt x="170" y="97"/>
                      <a:pt x="170" y="97"/>
                    </a:cubicBezTo>
                    <a:cubicBezTo>
                      <a:pt x="170" y="96"/>
                      <a:pt x="170" y="95"/>
                      <a:pt x="170" y="94"/>
                    </a:cubicBezTo>
                    <a:cubicBezTo>
                      <a:pt x="170" y="44"/>
                      <a:pt x="170" y="44"/>
                      <a:pt x="170" y="44"/>
                    </a:cubicBezTo>
                    <a:cubicBezTo>
                      <a:pt x="155" y="27"/>
                      <a:pt x="146" y="18"/>
                      <a:pt x="131" y="0"/>
                    </a:cubicBezTo>
                    <a:cubicBezTo>
                      <a:pt x="31" y="0"/>
                      <a:pt x="31" y="0"/>
                      <a:pt x="31" y="0"/>
                    </a:cubicBezTo>
                    <a:cubicBezTo>
                      <a:pt x="19" y="14"/>
                      <a:pt x="12" y="22"/>
                      <a:pt x="0" y="35"/>
                    </a:cubicBezTo>
                    <a:close/>
                  </a:path>
                </a:pathLst>
              </a:custGeom>
              <a:solidFill>
                <a:srgbClr val="238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1787">
                <a:extLst>
                  <a:ext uri="{FF2B5EF4-FFF2-40B4-BE49-F238E27FC236}">
                    <a16:creationId xmlns:a16="http://schemas.microsoft.com/office/drawing/2014/main" id="{B29C9D6B-5D84-8C9D-7F36-FBE2E9C99A74}"/>
                  </a:ext>
                </a:extLst>
              </p:cNvPr>
              <p:cNvSpPr>
                <a:spLocks/>
              </p:cNvSpPr>
              <p:nvPr/>
            </p:nvSpPr>
            <p:spPr bwMode="gray">
              <a:xfrm>
                <a:off x="8103941" y="1978762"/>
                <a:ext cx="173020" cy="84058"/>
              </a:xfrm>
              <a:custGeom>
                <a:avLst/>
                <a:gdLst>
                  <a:gd name="T0" fmla="*/ 5047 w 5047"/>
                  <a:gd name="T1" fmla="*/ 2452 h 2452"/>
                  <a:gd name="T2" fmla="*/ 0 w 5047"/>
                  <a:gd name="T3" fmla="*/ 2452 h 2452"/>
                  <a:gd name="T4" fmla="*/ 0 w 5047"/>
                  <a:gd name="T5" fmla="*/ 2308 h 2452"/>
                  <a:gd name="T6" fmla="*/ 865 w 5047"/>
                  <a:gd name="T7" fmla="*/ 0 h 2452"/>
                  <a:gd name="T8" fmla="*/ 3923 w 5047"/>
                  <a:gd name="T9" fmla="*/ 0 h 2452"/>
                  <a:gd name="T10" fmla="*/ 5047 w 5047"/>
                  <a:gd name="T11" fmla="*/ 2452 h 2452"/>
                  <a:gd name="T12" fmla="*/ 5047 w 5047"/>
                  <a:gd name="T13" fmla="*/ 2452 h 2452"/>
                  <a:gd name="T14" fmla="*/ 5047 w 5047"/>
                  <a:gd name="T15" fmla="*/ 2452 h 2452"/>
                  <a:gd name="T16" fmla="*/ 5047 w 5047"/>
                  <a:gd name="T17" fmla="*/ 2452 h 2452"/>
                  <a:gd name="T18" fmla="*/ 5047 w 5047"/>
                  <a:gd name="T19" fmla="*/ 2452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47" h="2452">
                    <a:moveTo>
                      <a:pt x="5047" y="2452"/>
                    </a:moveTo>
                    <a:lnTo>
                      <a:pt x="0" y="2452"/>
                    </a:lnTo>
                    <a:lnTo>
                      <a:pt x="0" y="2308"/>
                    </a:lnTo>
                    <a:lnTo>
                      <a:pt x="865" y="0"/>
                    </a:lnTo>
                    <a:lnTo>
                      <a:pt x="3923" y="0"/>
                    </a:lnTo>
                    <a:lnTo>
                      <a:pt x="5047" y="2452"/>
                    </a:lnTo>
                    <a:lnTo>
                      <a:pt x="5047" y="2452"/>
                    </a:lnTo>
                    <a:lnTo>
                      <a:pt x="5047" y="2452"/>
                    </a:lnTo>
                    <a:lnTo>
                      <a:pt x="5047" y="2452"/>
                    </a:lnTo>
                    <a:lnTo>
                      <a:pt x="5047" y="2452"/>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1788">
                <a:extLst>
                  <a:ext uri="{FF2B5EF4-FFF2-40B4-BE49-F238E27FC236}">
                    <a16:creationId xmlns:a16="http://schemas.microsoft.com/office/drawing/2014/main" id="{7309D65A-8B31-7B6A-85D8-EA3546E9EBAD}"/>
                  </a:ext>
                </a:extLst>
              </p:cNvPr>
              <p:cNvSpPr>
                <a:spLocks/>
              </p:cNvSpPr>
              <p:nvPr/>
            </p:nvSpPr>
            <p:spPr bwMode="gray">
              <a:xfrm>
                <a:off x="7931880" y="1978762"/>
                <a:ext cx="172060" cy="84058"/>
              </a:xfrm>
              <a:custGeom>
                <a:avLst/>
                <a:gdLst>
                  <a:gd name="T0" fmla="*/ 5019 w 5019"/>
                  <a:gd name="T1" fmla="*/ 2308 h 2452"/>
                  <a:gd name="T2" fmla="*/ 5019 w 5019"/>
                  <a:gd name="T3" fmla="*/ 2452 h 2452"/>
                  <a:gd name="T4" fmla="*/ 0 w 5019"/>
                  <a:gd name="T5" fmla="*/ 2452 h 2452"/>
                  <a:gd name="T6" fmla="*/ 1096 w 5019"/>
                  <a:gd name="T7" fmla="*/ 0 h 2452"/>
                  <a:gd name="T8" fmla="*/ 4154 w 5019"/>
                  <a:gd name="T9" fmla="*/ 0 h 2452"/>
                  <a:gd name="T10" fmla="*/ 5019 w 5019"/>
                  <a:gd name="T11" fmla="*/ 2308 h 2452"/>
                  <a:gd name="T12" fmla="*/ 5019 w 5019"/>
                  <a:gd name="T13" fmla="*/ 2308 h 2452"/>
                  <a:gd name="T14" fmla="*/ 5019 w 5019"/>
                  <a:gd name="T15" fmla="*/ 2308 h 2452"/>
                  <a:gd name="T16" fmla="*/ 5019 w 5019"/>
                  <a:gd name="T17" fmla="*/ 2308 h 2452"/>
                  <a:gd name="T18" fmla="*/ 5019 w 5019"/>
                  <a:gd name="T19" fmla="*/ 2308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19" h="2452">
                    <a:moveTo>
                      <a:pt x="5019" y="2308"/>
                    </a:moveTo>
                    <a:lnTo>
                      <a:pt x="5019" y="2452"/>
                    </a:lnTo>
                    <a:lnTo>
                      <a:pt x="0" y="2452"/>
                    </a:lnTo>
                    <a:lnTo>
                      <a:pt x="1096" y="0"/>
                    </a:lnTo>
                    <a:lnTo>
                      <a:pt x="4154" y="0"/>
                    </a:lnTo>
                    <a:lnTo>
                      <a:pt x="5019" y="2308"/>
                    </a:lnTo>
                    <a:lnTo>
                      <a:pt x="5019" y="2308"/>
                    </a:lnTo>
                    <a:lnTo>
                      <a:pt x="5019" y="2308"/>
                    </a:lnTo>
                    <a:lnTo>
                      <a:pt x="5019" y="2308"/>
                    </a:lnTo>
                    <a:lnTo>
                      <a:pt x="5019" y="2308"/>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1789">
                <a:extLst>
                  <a:ext uri="{FF2B5EF4-FFF2-40B4-BE49-F238E27FC236}">
                    <a16:creationId xmlns:a16="http://schemas.microsoft.com/office/drawing/2014/main" id="{19C4D23F-321C-9EAA-4F01-57CEFB33F9CB}"/>
                  </a:ext>
                </a:extLst>
              </p:cNvPr>
              <p:cNvSpPr>
                <a:spLocks/>
              </p:cNvSpPr>
              <p:nvPr/>
            </p:nvSpPr>
            <p:spPr bwMode="gray">
              <a:xfrm>
                <a:off x="7879499" y="1066970"/>
                <a:ext cx="445938" cy="108776"/>
              </a:xfrm>
              <a:custGeom>
                <a:avLst/>
                <a:gdLst>
                  <a:gd name="T0" fmla="*/ 13008 w 13008"/>
                  <a:gd name="T1" fmla="*/ 115 h 3173"/>
                  <a:gd name="T2" fmla="*/ 8912 w 13008"/>
                  <a:gd name="T3" fmla="*/ 1471 h 3173"/>
                  <a:gd name="T4" fmla="*/ 4009 w 13008"/>
                  <a:gd name="T5" fmla="*/ 1500 h 3173"/>
                  <a:gd name="T6" fmla="*/ 0 w 13008"/>
                  <a:gd name="T7" fmla="*/ 0 h 3173"/>
                  <a:gd name="T8" fmla="*/ 403 w 13008"/>
                  <a:gd name="T9" fmla="*/ 3173 h 3173"/>
                  <a:gd name="T10" fmla="*/ 12719 w 13008"/>
                  <a:gd name="T11" fmla="*/ 3173 h 3173"/>
                  <a:gd name="T12" fmla="*/ 13008 w 13008"/>
                  <a:gd name="T13" fmla="*/ 115 h 3173"/>
                </a:gdLst>
                <a:ahLst/>
                <a:cxnLst>
                  <a:cxn ang="0">
                    <a:pos x="T0" y="T1"/>
                  </a:cxn>
                  <a:cxn ang="0">
                    <a:pos x="T2" y="T3"/>
                  </a:cxn>
                  <a:cxn ang="0">
                    <a:pos x="T4" y="T5"/>
                  </a:cxn>
                  <a:cxn ang="0">
                    <a:pos x="T6" y="T7"/>
                  </a:cxn>
                  <a:cxn ang="0">
                    <a:pos x="T8" y="T9"/>
                  </a:cxn>
                  <a:cxn ang="0">
                    <a:pos x="T10" y="T11"/>
                  </a:cxn>
                  <a:cxn ang="0">
                    <a:pos x="T12" y="T13"/>
                  </a:cxn>
                </a:cxnLst>
                <a:rect l="0" t="0" r="r" b="b"/>
                <a:pathLst>
                  <a:path w="13008" h="3173">
                    <a:moveTo>
                      <a:pt x="13008" y="115"/>
                    </a:moveTo>
                    <a:lnTo>
                      <a:pt x="8912" y="1471"/>
                    </a:lnTo>
                    <a:lnTo>
                      <a:pt x="4009" y="1500"/>
                    </a:lnTo>
                    <a:lnTo>
                      <a:pt x="0" y="0"/>
                    </a:lnTo>
                    <a:lnTo>
                      <a:pt x="403" y="3173"/>
                    </a:lnTo>
                    <a:lnTo>
                      <a:pt x="12719" y="3173"/>
                    </a:lnTo>
                    <a:lnTo>
                      <a:pt x="13008" y="115"/>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1790">
                <a:extLst>
                  <a:ext uri="{FF2B5EF4-FFF2-40B4-BE49-F238E27FC236}">
                    <a16:creationId xmlns:a16="http://schemas.microsoft.com/office/drawing/2014/main" id="{FB8CDB95-17CF-FD30-15A2-85A7518B1C84}"/>
                  </a:ext>
                </a:extLst>
              </p:cNvPr>
              <p:cNvSpPr>
                <a:spLocks/>
              </p:cNvSpPr>
              <p:nvPr/>
            </p:nvSpPr>
            <p:spPr bwMode="gray">
              <a:xfrm>
                <a:off x="8126670" y="1115409"/>
                <a:ext cx="128557" cy="60336"/>
              </a:xfrm>
              <a:custGeom>
                <a:avLst/>
                <a:gdLst>
                  <a:gd name="T0" fmla="*/ 3750 w 3750"/>
                  <a:gd name="T1" fmla="*/ 1760 h 1760"/>
                  <a:gd name="T2" fmla="*/ 0 w 3750"/>
                  <a:gd name="T3" fmla="*/ 1760 h 1760"/>
                  <a:gd name="T4" fmla="*/ 0 w 3750"/>
                  <a:gd name="T5" fmla="*/ 1673 h 1760"/>
                  <a:gd name="T6" fmla="*/ 635 w 3750"/>
                  <a:gd name="T7" fmla="*/ 0 h 1760"/>
                  <a:gd name="T8" fmla="*/ 2913 w 3750"/>
                  <a:gd name="T9" fmla="*/ 0 h 1760"/>
                  <a:gd name="T10" fmla="*/ 3750 w 3750"/>
                  <a:gd name="T11" fmla="*/ 1760 h 1760"/>
                  <a:gd name="T12" fmla="*/ 3750 w 3750"/>
                  <a:gd name="T13" fmla="*/ 1760 h 1760"/>
                  <a:gd name="T14" fmla="*/ 3750 w 3750"/>
                  <a:gd name="T15" fmla="*/ 1760 h 1760"/>
                  <a:gd name="T16" fmla="*/ 3750 w 3750"/>
                  <a:gd name="T17" fmla="*/ 1760 h 1760"/>
                  <a:gd name="T18" fmla="*/ 3750 w 3750"/>
                  <a:gd name="T19" fmla="*/ 176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50" h="1760">
                    <a:moveTo>
                      <a:pt x="3750" y="1760"/>
                    </a:moveTo>
                    <a:lnTo>
                      <a:pt x="0" y="1760"/>
                    </a:lnTo>
                    <a:lnTo>
                      <a:pt x="0" y="1673"/>
                    </a:lnTo>
                    <a:lnTo>
                      <a:pt x="635" y="0"/>
                    </a:lnTo>
                    <a:lnTo>
                      <a:pt x="2913" y="0"/>
                    </a:lnTo>
                    <a:lnTo>
                      <a:pt x="3750" y="1760"/>
                    </a:lnTo>
                    <a:lnTo>
                      <a:pt x="3750" y="1760"/>
                    </a:lnTo>
                    <a:lnTo>
                      <a:pt x="3750" y="1760"/>
                    </a:lnTo>
                    <a:lnTo>
                      <a:pt x="3750" y="1760"/>
                    </a:lnTo>
                    <a:lnTo>
                      <a:pt x="3750" y="1760"/>
                    </a:ln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1791">
                <a:extLst>
                  <a:ext uri="{FF2B5EF4-FFF2-40B4-BE49-F238E27FC236}">
                    <a16:creationId xmlns:a16="http://schemas.microsoft.com/office/drawing/2014/main" id="{9ECFB962-B382-8831-F00A-B76DA657C07F}"/>
                  </a:ext>
                </a:extLst>
              </p:cNvPr>
              <p:cNvSpPr>
                <a:spLocks/>
              </p:cNvSpPr>
              <p:nvPr/>
            </p:nvSpPr>
            <p:spPr bwMode="gray">
              <a:xfrm>
                <a:off x="7952655" y="1114415"/>
                <a:ext cx="128557" cy="60336"/>
              </a:xfrm>
              <a:custGeom>
                <a:avLst/>
                <a:gdLst>
                  <a:gd name="T0" fmla="*/ 3750 w 3750"/>
                  <a:gd name="T1" fmla="*/ 1673 h 1760"/>
                  <a:gd name="T2" fmla="*/ 3750 w 3750"/>
                  <a:gd name="T3" fmla="*/ 1760 h 1760"/>
                  <a:gd name="T4" fmla="*/ 0 w 3750"/>
                  <a:gd name="T5" fmla="*/ 1760 h 1760"/>
                  <a:gd name="T6" fmla="*/ 836 w 3750"/>
                  <a:gd name="T7" fmla="*/ 0 h 1760"/>
                  <a:gd name="T8" fmla="*/ 3115 w 3750"/>
                  <a:gd name="T9" fmla="*/ 0 h 1760"/>
                  <a:gd name="T10" fmla="*/ 3750 w 3750"/>
                  <a:gd name="T11" fmla="*/ 1673 h 1760"/>
                  <a:gd name="T12" fmla="*/ 3750 w 3750"/>
                  <a:gd name="T13" fmla="*/ 1673 h 1760"/>
                  <a:gd name="T14" fmla="*/ 3750 w 3750"/>
                  <a:gd name="T15" fmla="*/ 1673 h 1760"/>
                  <a:gd name="T16" fmla="*/ 3750 w 3750"/>
                  <a:gd name="T17" fmla="*/ 1673 h 1760"/>
                  <a:gd name="T18" fmla="*/ 3750 w 3750"/>
                  <a:gd name="T19" fmla="*/ 1673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50" h="1760">
                    <a:moveTo>
                      <a:pt x="3750" y="1673"/>
                    </a:moveTo>
                    <a:lnTo>
                      <a:pt x="3750" y="1760"/>
                    </a:lnTo>
                    <a:lnTo>
                      <a:pt x="0" y="1760"/>
                    </a:lnTo>
                    <a:lnTo>
                      <a:pt x="836" y="0"/>
                    </a:lnTo>
                    <a:lnTo>
                      <a:pt x="3115" y="0"/>
                    </a:lnTo>
                    <a:lnTo>
                      <a:pt x="3750" y="1673"/>
                    </a:lnTo>
                    <a:lnTo>
                      <a:pt x="3750" y="1673"/>
                    </a:lnTo>
                    <a:lnTo>
                      <a:pt x="3750" y="1673"/>
                    </a:lnTo>
                    <a:lnTo>
                      <a:pt x="3750" y="1673"/>
                    </a:lnTo>
                    <a:lnTo>
                      <a:pt x="3750" y="1673"/>
                    </a:ln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Rectangle 1792">
                <a:extLst>
                  <a:ext uri="{FF2B5EF4-FFF2-40B4-BE49-F238E27FC236}">
                    <a16:creationId xmlns:a16="http://schemas.microsoft.com/office/drawing/2014/main" id="{57651458-F189-94E2-56D2-D5221FAD0CF0}"/>
                  </a:ext>
                </a:extLst>
              </p:cNvPr>
              <p:cNvSpPr>
                <a:spLocks noChangeArrowheads="1"/>
              </p:cNvSpPr>
              <p:nvPr/>
            </p:nvSpPr>
            <p:spPr bwMode="gray">
              <a:xfrm>
                <a:off x="7884434" y="1287504"/>
                <a:ext cx="441001" cy="34590"/>
              </a:xfrm>
              <a:prstGeom prst="rect">
                <a:avLst/>
              </a:prstGeom>
              <a:solidFill>
                <a:srgbClr val="9B96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1793">
                <a:extLst>
                  <a:ext uri="{FF2B5EF4-FFF2-40B4-BE49-F238E27FC236}">
                    <a16:creationId xmlns:a16="http://schemas.microsoft.com/office/drawing/2014/main" id="{99379AC5-B37D-C062-3D9E-47DE01839B2B}"/>
                  </a:ext>
                </a:extLst>
              </p:cNvPr>
              <p:cNvSpPr>
                <a:spLocks/>
              </p:cNvSpPr>
              <p:nvPr/>
            </p:nvSpPr>
            <p:spPr bwMode="gray">
              <a:xfrm>
                <a:off x="7789508" y="1166833"/>
                <a:ext cx="632808" cy="50428"/>
              </a:xfrm>
              <a:custGeom>
                <a:avLst/>
                <a:gdLst>
                  <a:gd name="T0" fmla="*/ 640 w 640"/>
                  <a:gd name="T1" fmla="*/ 51 h 51"/>
                  <a:gd name="T2" fmla="*/ 0 w 640"/>
                  <a:gd name="T3" fmla="*/ 51 h 51"/>
                  <a:gd name="T4" fmla="*/ 0 w 640"/>
                  <a:gd name="T5" fmla="*/ 45 h 51"/>
                  <a:gd name="T6" fmla="*/ 44 w 640"/>
                  <a:gd name="T7" fmla="*/ 0 h 51"/>
                  <a:gd name="T8" fmla="*/ 595 w 640"/>
                  <a:gd name="T9" fmla="*/ 0 h 51"/>
                  <a:gd name="T10" fmla="*/ 640 w 640"/>
                  <a:gd name="T11" fmla="*/ 45 h 51"/>
                  <a:gd name="T12" fmla="*/ 640 w 640"/>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640" h="51">
                    <a:moveTo>
                      <a:pt x="640" y="51"/>
                    </a:moveTo>
                    <a:cubicBezTo>
                      <a:pt x="0" y="51"/>
                      <a:pt x="0" y="51"/>
                      <a:pt x="0" y="51"/>
                    </a:cubicBezTo>
                    <a:cubicBezTo>
                      <a:pt x="0" y="45"/>
                      <a:pt x="0" y="45"/>
                      <a:pt x="0" y="45"/>
                    </a:cubicBezTo>
                    <a:cubicBezTo>
                      <a:pt x="17" y="27"/>
                      <a:pt x="27" y="17"/>
                      <a:pt x="44" y="0"/>
                    </a:cubicBezTo>
                    <a:cubicBezTo>
                      <a:pt x="595" y="0"/>
                      <a:pt x="595" y="0"/>
                      <a:pt x="595" y="0"/>
                    </a:cubicBezTo>
                    <a:cubicBezTo>
                      <a:pt x="613" y="17"/>
                      <a:pt x="622" y="27"/>
                      <a:pt x="640" y="45"/>
                    </a:cubicBezTo>
                    <a:lnTo>
                      <a:pt x="640" y="51"/>
                    </a:lnTo>
                    <a:close/>
                  </a:path>
                </a:pathLst>
              </a:custGeom>
              <a:solidFill>
                <a:srgbClr val="555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1794">
                <a:extLst>
                  <a:ext uri="{FF2B5EF4-FFF2-40B4-BE49-F238E27FC236}">
                    <a16:creationId xmlns:a16="http://schemas.microsoft.com/office/drawing/2014/main" id="{444A3439-3966-DFF3-35E8-05082F725746}"/>
                  </a:ext>
                </a:extLst>
              </p:cNvPr>
              <p:cNvSpPr>
                <a:spLocks/>
              </p:cNvSpPr>
              <p:nvPr/>
            </p:nvSpPr>
            <p:spPr bwMode="gray">
              <a:xfrm>
                <a:off x="7825093" y="793023"/>
                <a:ext cx="561638" cy="399520"/>
              </a:xfrm>
              <a:custGeom>
                <a:avLst/>
                <a:gdLst>
                  <a:gd name="T0" fmla="*/ 544 w 568"/>
                  <a:gd name="T1" fmla="*/ 404 h 404"/>
                  <a:gd name="T2" fmla="*/ 23 w 568"/>
                  <a:gd name="T3" fmla="*/ 404 h 404"/>
                  <a:gd name="T4" fmla="*/ 0 w 568"/>
                  <a:gd name="T5" fmla="*/ 380 h 404"/>
                  <a:gd name="T6" fmla="*/ 0 w 568"/>
                  <a:gd name="T7" fmla="*/ 23 h 404"/>
                  <a:gd name="T8" fmla="*/ 23 w 568"/>
                  <a:gd name="T9" fmla="*/ 0 h 404"/>
                  <a:gd name="T10" fmla="*/ 544 w 568"/>
                  <a:gd name="T11" fmla="*/ 0 h 404"/>
                  <a:gd name="T12" fmla="*/ 568 w 568"/>
                  <a:gd name="T13" fmla="*/ 23 h 404"/>
                  <a:gd name="T14" fmla="*/ 568 w 568"/>
                  <a:gd name="T15" fmla="*/ 380 h 404"/>
                  <a:gd name="T16" fmla="*/ 544 w 568"/>
                  <a:gd name="T17" fmla="*/ 404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8" h="404">
                    <a:moveTo>
                      <a:pt x="544" y="404"/>
                    </a:moveTo>
                    <a:cubicBezTo>
                      <a:pt x="23" y="404"/>
                      <a:pt x="23" y="404"/>
                      <a:pt x="23" y="404"/>
                    </a:cubicBezTo>
                    <a:cubicBezTo>
                      <a:pt x="10" y="404"/>
                      <a:pt x="0" y="393"/>
                      <a:pt x="0" y="380"/>
                    </a:cubicBezTo>
                    <a:cubicBezTo>
                      <a:pt x="0" y="23"/>
                      <a:pt x="0" y="23"/>
                      <a:pt x="0" y="23"/>
                    </a:cubicBezTo>
                    <a:cubicBezTo>
                      <a:pt x="0" y="10"/>
                      <a:pt x="10" y="0"/>
                      <a:pt x="23" y="0"/>
                    </a:cubicBezTo>
                    <a:cubicBezTo>
                      <a:pt x="544" y="0"/>
                      <a:pt x="544" y="0"/>
                      <a:pt x="544" y="0"/>
                    </a:cubicBezTo>
                    <a:cubicBezTo>
                      <a:pt x="557" y="0"/>
                      <a:pt x="568" y="10"/>
                      <a:pt x="568" y="23"/>
                    </a:cubicBezTo>
                    <a:cubicBezTo>
                      <a:pt x="568" y="380"/>
                      <a:pt x="568" y="380"/>
                      <a:pt x="568" y="380"/>
                    </a:cubicBezTo>
                    <a:cubicBezTo>
                      <a:pt x="568" y="393"/>
                      <a:pt x="557" y="404"/>
                      <a:pt x="544" y="404"/>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Oval 1795">
                <a:extLst>
                  <a:ext uri="{FF2B5EF4-FFF2-40B4-BE49-F238E27FC236}">
                    <a16:creationId xmlns:a16="http://schemas.microsoft.com/office/drawing/2014/main" id="{EFFF3E94-A628-925A-0EC0-359C84BEE72A}"/>
                  </a:ext>
                </a:extLst>
              </p:cNvPr>
              <p:cNvSpPr>
                <a:spLocks noChangeArrowheads="1"/>
              </p:cNvSpPr>
              <p:nvPr/>
            </p:nvSpPr>
            <p:spPr bwMode="gray">
              <a:xfrm>
                <a:off x="8048576" y="910713"/>
                <a:ext cx="108742" cy="109770"/>
              </a:xfrm>
              <a:prstGeom prst="ellipse">
                <a:avLst/>
              </a:prstGeom>
              <a:solidFill>
                <a:srgbClr val="879B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Rectangle 1796">
                <a:extLst>
                  <a:ext uri="{FF2B5EF4-FFF2-40B4-BE49-F238E27FC236}">
                    <a16:creationId xmlns:a16="http://schemas.microsoft.com/office/drawing/2014/main" id="{9C191A88-8C2A-B31F-E390-D11C7AC678AD}"/>
                  </a:ext>
                </a:extLst>
              </p:cNvPr>
              <p:cNvSpPr>
                <a:spLocks noChangeArrowheads="1"/>
              </p:cNvSpPr>
              <p:nvPr/>
            </p:nvSpPr>
            <p:spPr bwMode="gray">
              <a:xfrm>
                <a:off x="6985634" y="1214313"/>
                <a:ext cx="1797601" cy="86047"/>
              </a:xfrm>
              <a:prstGeom prst="rect">
                <a:avLst/>
              </a:prstGeom>
              <a:solidFill>
                <a:srgbClr val="877D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Rectangle 1831">
                <a:extLst>
                  <a:ext uri="{FF2B5EF4-FFF2-40B4-BE49-F238E27FC236}">
                    <a16:creationId xmlns:a16="http://schemas.microsoft.com/office/drawing/2014/main" id="{1EA92887-762F-3215-A86E-802B842EA00F}"/>
                  </a:ext>
                </a:extLst>
              </p:cNvPr>
              <p:cNvSpPr>
                <a:spLocks noChangeArrowheads="1"/>
              </p:cNvSpPr>
              <p:nvPr/>
            </p:nvSpPr>
            <p:spPr bwMode="gray">
              <a:xfrm>
                <a:off x="7393005" y="802897"/>
                <a:ext cx="39562" cy="410422"/>
              </a:xfrm>
              <a:prstGeom prst="rect">
                <a:avLst/>
              </a:prstGeom>
              <a:solidFill>
                <a:srgbClr val="50BE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Rectangle 1832">
                <a:extLst>
                  <a:ext uri="{FF2B5EF4-FFF2-40B4-BE49-F238E27FC236}">
                    <a16:creationId xmlns:a16="http://schemas.microsoft.com/office/drawing/2014/main" id="{8B3321BE-6BD4-0F4F-03F9-10DA82869DC5}"/>
                  </a:ext>
                </a:extLst>
              </p:cNvPr>
              <p:cNvSpPr>
                <a:spLocks noChangeArrowheads="1"/>
              </p:cNvSpPr>
              <p:nvPr/>
            </p:nvSpPr>
            <p:spPr bwMode="gray">
              <a:xfrm>
                <a:off x="7352449" y="802897"/>
                <a:ext cx="40556" cy="410422"/>
              </a:xfrm>
              <a:prstGeom prst="rect">
                <a:avLst/>
              </a:prstGeom>
              <a:solidFill>
                <a:srgbClr val="238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Rectangle 1833">
                <a:extLst>
                  <a:ext uri="{FF2B5EF4-FFF2-40B4-BE49-F238E27FC236}">
                    <a16:creationId xmlns:a16="http://schemas.microsoft.com/office/drawing/2014/main" id="{384F58D7-2B54-BEE4-54CB-1774E85B11E8}"/>
                  </a:ext>
                </a:extLst>
              </p:cNvPr>
              <p:cNvSpPr>
                <a:spLocks noChangeArrowheads="1"/>
              </p:cNvSpPr>
              <p:nvPr/>
            </p:nvSpPr>
            <p:spPr bwMode="gray">
              <a:xfrm>
                <a:off x="7393005" y="855313"/>
                <a:ext cx="39562" cy="76174"/>
              </a:xfrm>
              <a:prstGeom prst="rect">
                <a:avLst/>
              </a:prstGeom>
              <a:solidFill>
                <a:srgbClr val="7DD2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Rectangle 1834">
                <a:extLst>
                  <a:ext uri="{FF2B5EF4-FFF2-40B4-BE49-F238E27FC236}">
                    <a16:creationId xmlns:a16="http://schemas.microsoft.com/office/drawing/2014/main" id="{49DE8E55-20BB-8760-951F-A649AF74ADD3}"/>
                  </a:ext>
                </a:extLst>
              </p:cNvPr>
              <p:cNvSpPr>
                <a:spLocks noChangeArrowheads="1"/>
              </p:cNvSpPr>
              <p:nvPr/>
            </p:nvSpPr>
            <p:spPr bwMode="gray">
              <a:xfrm>
                <a:off x="7352449" y="855313"/>
                <a:ext cx="40556" cy="76174"/>
              </a:xfrm>
              <a:prstGeom prst="rect">
                <a:avLst/>
              </a:prstGeom>
              <a:solidFill>
                <a:srgbClr val="41AA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Rectangle 1835">
                <a:extLst>
                  <a:ext uri="{FF2B5EF4-FFF2-40B4-BE49-F238E27FC236}">
                    <a16:creationId xmlns:a16="http://schemas.microsoft.com/office/drawing/2014/main" id="{A6D087B8-E7A8-608C-4EEA-83AAC1248460}"/>
                  </a:ext>
                </a:extLst>
              </p:cNvPr>
              <p:cNvSpPr>
                <a:spLocks noChangeArrowheads="1"/>
              </p:cNvSpPr>
              <p:nvPr/>
            </p:nvSpPr>
            <p:spPr bwMode="gray">
              <a:xfrm>
                <a:off x="7541307" y="838515"/>
                <a:ext cx="27700" cy="374804"/>
              </a:xfrm>
              <a:prstGeom prst="rect">
                <a:avLst/>
              </a:prstGeom>
              <a:solidFill>
                <a:srgbClr val="4B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Rectangle 1836">
                <a:extLst>
                  <a:ext uri="{FF2B5EF4-FFF2-40B4-BE49-F238E27FC236}">
                    <a16:creationId xmlns:a16="http://schemas.microsoft.com/office/drawing/2014/main" id="{562F1BFB-C2DF-05C2-D3F0-D23CA861F77E}"/>
                  </a:ext>
                </a:extLst>
              </p:cNvPr>
              <p:cNvSpPr>
                <a:spLocks noChangeArrowheads="1"/>
              </p:cNvSpPr>
              <p:nvPr/>
            </p:nvSpPr>
            <p:spPr bwMode="gray">
              <a:xfrm>
                <a:off x="7512648" y="838515"/>
                <a:ext cx="28659" cy="374804"/>
              </a:xfrm>
              <a:prstGeom prst="rect">
                <a:avLst/>
              </a:prstGeom>
              <a:solidFill>
                <a:srgbClr val="2391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Rectangle 1837">
                <a:extLst>
                  <a:ext uri="{FF2B5EF4-FFF2-40B4-BE49-F238E27FC236}">
                    <a16:creationId xmlns:a16="http://schemas.microsoft.com/office/drawing/2014/main" id="{D42A6A79-B410-F6C3-CB4F-661038E72359}"/>
                  </a:ext>
                </a:extLst>
              </p:cNvPr>
              <p:cNvSpPr>
                <a:spLocks noChangeArrowheads="1"/>
              </p:cNvSpPr>
              <p:nvPr/>
            </p:nvSpPr>
            <p:spPr bwMode="gray">
              <a:xfrm>
                <a:off x="7541307" y="885996"/>
                <a:ext cx="27700" cy="69215"/>
              </a:xfrm>
              <a:prstGeom prst="rect">
                <a:avLst/>
              </a:prstGeom>
              <a:solidFill>
                <a:srgbClr val="78CD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Rectangle 1838">
                <a:extLst>
                  <a:ext uri="{FF2B5EF4-FFF2-40B4-BE49-F238E27FC236}">
                    <a16:creationId xmlns:a16="http://schemas.microsoft.com/office/drawing/2014/main" id="{3C461891-1960-6674-560B-68821B9F6039}"/>
                  </a:ext>
                </a:extLst>
              </p:cNvPr>
              <p:cNvSpPr>
                <a:spLocks noChangeArrowheads="1"/>
              </p:cNvSpPr>
              <p:nvPr/>
            </p:nvSpPr>
            <p:spPr bwMode="gray">
              <a:xfrm>
                <a:off x="7512648" y="885996"/>
                <a:ext cx="28659" cy="69215"/>
              </a:xfrm>
              <a:prstGeom prst="rect">
                <a:avLst/>
              </a:prstGeom>
              <a:solidFill>
                <a:srgbClr val="41AA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1839">
                <a:extLst>
                  <a:ext uri="{FF2B5EF4-FFF2-40B4-BE49-F238E27FC236}">
                    <a16:creationId xmlns:a16="http://schemas.microsoft.com/office/drawing/2014/main" id="{BFABEBDC-56E9-7693-036B-06DC2EAFA350}"/>
                  </a:ext>
                </a:extLst>
              </p:cNvPr>
              <p:cNvSpPr>
                <a:spLocks/>
              </p:cNvSpPr>
              <p:nvPr/>
            </p:nvSpPr>
            <p:spPr bwMode="gray">
              <a:xfrm>
                <a:off x="7471099" y="856308"/>
                <a:ext cx="28694" cy="357011"/>
              </a:xfrm>
              <a:custGeom>
                <a:avLst/>
                <a:gdLst>
                  <a:gd name="T0" fmla="*/ 29 w 29"/>
                  <a:gd name="T1" fmla="*/ 361 h 361"/>
                  <a:gd name="T2" fmla="*/ 29 w 29"/>
                  <a:gd name="T3" fmla="*/ 0 h 361"/>
                  <a:gd name="T4" fmla="*/ 0 w 29"/>
                  <a:gd name="T5" fmla="*/ 0 h 361"/>
                  <a:gd name="T6" fmla="*/ 0 w 29"/>
                  <a:gd name="T7" fmla="*/ 361 h 361"/>
                  <a:gd name="T8" fmla="*/ 29 w 29"/>
                  <a:gd name="T9" fmla="*/ 361 h 361"/>
                </a:gdLst>
                <a:ahLst/>
                <a:cxnLst>
                  <a:cxn ang="0">
                    <a:pos x="T0" y="T1"/>
                  </a:cxn>
                  <a:cxn ang="0">
                    <a:pos x="T2" y="T3"/>
                  </a:cxn>
                  <a:cxn ang="0">
                    <a:pos x="T4" y="T5"/>
                  </a:cxn>
                  <a:cxn ang="0">
                    <a:pos x="T6" y="T7"/>
                  </a:cxn>
                  <a:cxn ang="0">
                    <a:pos x="T8" y="T9"/>
                  </a:cxn>
                </a:cxnLst>
                <a:rect l="0" t="0" r="r" b="b"/>
                <a:pathLst>
                  <a:path w="29" h="361">
                    <a:moveTo>
                      <a:pt x="29" y="361"/>
                    </a:moveTo>
                    <a:cubicBezTo>
                      <a:pt x="29" y="338"/>
                      <a:pt x="29" y="261"/>
                      <a:pt x="29" y="0"/>
                    </a:cubicBezTo>
                    <a:cubicBezTo>
                      <a:pt x="29" y="0"/>
                      <a:pt x="29" y="0"/>
                      <a:pt x="0" y="0"/>
                    </a:cubicBezTo>
                    <a:cubicBezTo>
                      <a:pt x="0" y="0"/>
                      <a:pt x="0" y="0"/>
                      <a:pt x="0" y="361"/>
                    </a:cubicBezTo>
                    <a:lnTo>
                      <a:pt x="29" y="361"/>
                    </a:ln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1840">
                <a:extLst>
                  <a:ext uri="{FF2B5EF4-FFF2-40B4-BE49-F238E27FC236}">
                    <a16:creationId xmlns:a16="http://schemas.microsoft.com/office/drawing/2014/main" id="{9CE81479-23B8-3805-DABB-CBB17314CC19}"/>
                  </a:ext>
                </a:extLst>
              </p:cNvPr>
              <p:cNvSpPr>
                <a:spLocks/>
              </p:cNvSpPr>
              <p:nvPr/>
            </p:nvSpPr>
            <p:spPr bwMode="gray">
              <a:xfrm>
                <a:off x="7441445" y="856308"/>
                <a:ext cx="29654" cy="357011"/>
              </a:xfrm>
              <a:custGeom>
                <a:avLst/>
                <a:gdLst>
                  <a:gd name="T0" fmla="*/ 30 w 30"/>
                  <a:gd name="T1" fmla="*/ 361 h 361"/>
                  <a:gd name="T2" fmla="*/ 30 w 30"/>
                  <a:gd name="T3" fmla="*/ 0 h 361"/>
                  <a:gd name="T4" fmla="*/ 0 w 30"/>
                  <a:gd name="T5" fmla="*/ 0 h 361"/>
                  <a:gd name="T6" fmla="*/ 0 w 30"/>
                  <a:gd name="T7" fmla="*/ 361 h 361"/>
                  <a:gd name="T8" fmla="*/ 30 w 30"/>
                  <a:gd name="T9" fmla="*/ 361 h 361"/>
                </a:gdLst>
                <a:ahLst/>
                <a:cxnLst>
                  <a:cxn ang="0">
                    <a:pos x="T0" y="T1"/>
                  </a:cxn>
                  <a:cxn ang="0">
                    <a:pos x="T2" y="T3"/>
                  </a:cxn>
                  <a:cxn ang="0">
                    <a:pos x="T4" y="T5"/>
                  </a:cxn>
                  <a:cxn ang="0">
                    <a:pos x="T6" y="T7"/>
                  </a:cxn>
                  <a:cxn ang="0">
                    <a:pos x="T8" y="T9"/>
                  </a:cxn>
                </a:cxnLst>
                <a:rect l="0" t="0" r="r" b="b"/>
                <a:pathLst>
                  <a:path w="30" h="361">
                    <a:moveTo>
                      <a:pt x="30" y="361"/>
                    </a:moveTo>
                    <a:cubicBezTo>
                      <a:pt x="30" y="355"/>
                      <a:pt x="30" y="311"/>
                      <a:pt x="30" y="0"/>
                    </a:cubicBezTo>
                    <a:cubicBezTo>
                      <a:pt x="30" y="0"/>
                      <a:pt x="30" y="0"/>
                      <a:pt x="0" y="0"/>
                    </a:cubicBezTo>
                    <a:cubicBezTo>
                      <a:pt x="0" y="0"/>
                      <a:pt x="0" y="0"/>
                      <a:pt x="0" y="361"/>
                    </a:cubicBezTo>
                    <a:lnTo>
                      <a:pt x="30" y="361"/>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Rectangle 1841">
                <a:extLst>
                  <a:ext uri="{FF2B5EF4-FFF2-40B4-BE49-F238E27FC236}">
                    <a16:creationId xmlns:a16="http://schemas.microsoft.com/office/drawing/2014/main" id="{7D7FADCE-611E-B94B-5D4B-E8ADD2270BDB}"/>
                  </a:ext>
                </a:extLst>
              </p:cNvPr>
              <p:cNvSpPr>
                <a:spLocks noChangeArrowheads="1"/>
              </p:cNvSpPr>
              <p:nvPr/>
            </p:nvSpPr>
            <p:spPr bwMode="gray">
              <a:xfrm>
                <a:off x="7495850" y="846434"/>
                <a:ext cx="9873" cy="366884"/>
              </a:xfrm>
              <a:prstGeom prst="rect">
                <a:avLst/>
              </a:prstGeom>
              <a:solidFill>
                <a:srgbClr val="238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Rectangle 1842">
                <a:extLst>
                  <a:ext uri="{FF2B5EF4-FFF2-40B4-BE49-F238E27FC236}">
                    <a16:creationId xmlns:a16="http://schemas.microsoft.com/office/drawing/2014/main" id="{7C886BE9-13CD-5E28-95DE-44A6824724BE}"/>
                  </a:ext>
                </a:extLst>
              </p:cNvPr>
              <p:cNvSpPr>
                <a:spLocks noChangeArrowheads="1"/>
              </p:cNvSpPr>
              <p:nvPr/>
            </p:nvSpPr>
            <p:spPr bwMode="gray">
              <a:xfrm>
                <a:off x="7436508" y="846434"/>
                <a:ext cx="9873" cy="366884"/>
              </a:xfrm>
              <a:prstGeom prst="rect">
                <a:avLst/>
              </a:prstGeom>
              <a:solidFill>
                <a:srgbClr val="238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55" name="Group 154">
            <a:extLst>
              <a:ext uri="{FF2B5EF4-FFF2-40B4-BE49-F238E27FC236}">
                <a16:creationId xmlns:a16="http://schemas.microsoft.com/office/drawing/2014/main" id="{42C035B0-01AD-F3E2-8FEF-20373FFF5375}"/>
              </a:ext>
            </a:extLst>
          </p:cNvPr>
          <p:cNvGrpSpPr/>
          <p:nvPr/>
        </p:nvGrpSpPr>
        <p:grpSpPr>
          <a:xfrm>
            <a:off x="7844392" y="1592671"/>
            <a:ext cx="1338354" cy="817189"/>
            <a:chOff x="10275160" y="1091795"/>
            <a:chExt cx="1691805" cy="1033003"/>
          </a:xfrm>
        </p:grpSpPr>
        <p:sp>
          <p:nvSpPr>
            <p:cNvPr id="156" name="Speech Bubble: Oval 155">
              <a:extLst>
                <a:ext uri="{FF2B5EF4-FFF2-40B4-BE49-F238E27FC236}">
                  <a16:creationId xmlns:a16="http://schemas.microsoft.com/office/drawing/2014/main" id="{F4D3BC43-EA4E-3EA3-88C5-165506651B51}"/>
                </a:ext>
              </a:extLst>
            </p:cNvPr>
            <p:cNvSpPr/>
            <p:nvPr/>
          </p:nvSpPr>
          <p:spPr>
            <a:xfrm>
              <a:off x="10275160" y="1091795"/>
              <a:ext cx="1691805" cy="1033003"/>
            </a:xfrm>
            <a:prstGeom prst="wedgeEllipseCallout">
              <a:avLst>
                <a:gd name="adj1" fmla="val -70824"/>
                <a:gd name="adj2" fmla="val 2444"/>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a:p>
          </p:txBody>
        </p:sp>
        <p:sp>
          <p:nvSpPr>
            <p:cNvPr id="157" name="TextBox 156">
              <a:extLst>
                <a:ext uri="{FF2B5EF4-FFF2-40B4-BE49-F238E27FC236}">
                  <a16:creationId xmlns:a16="http://schemas.microsoft.com/office/drawing/2014/main" id="{B07CDD07-3218-93A1-CCC2-F04469217930}"/>
                </a:ext>
              </a:extLst>
            </p:cNvPr>
            <p:cNvSpPr txBox="1"/>
            <p:nvPr/>
          </p:nvSpPr>
          <p:spPr>
            <a:xfrm>
              <a:off x="10413221" y="1316064"/>
              <a:ext cx="1505235" cy="641946"/>
            </a:xfrm>
            <a:prstGeom prst="rect">
              <a:avLst/>
            </a:prstGeom>
            <a:noFill/>
          </p:spPr>
          <p:txBody>
            <a:bodyPr wrap="square" lIns="0" tIns="0" rIns="0" bIns="0" rtlCol="0">
              <a:spAutoFit/>
            </a:bodyPr>
            <a:lstStyle/>
            <a:p>
              <a:pPr algn="l"/>
              <a:r>
                <a:rPr lang="en-GB" sz="1100" dirty="0">
                  <a:solidFill>
                    <a:schemeClr val="tx1"/>
                  </a:solidFill>
                  <a:latin typeface="+mj-lt"/>
                </a:rPr>
                <a:t>… group common crossing issues &amp;</a:t>
              </a:r>
            </a:p>
            <a:p>
              <a:pPr algn="l"/>
              <a:r>
                <a:rPr lang="en-GB" sz="1100" dirty="0">
                  <a:solidFill>
                    <a:schemeClr val="tx1"/>
                  </a:solidFill>
                  <a:latin typeface="+mj-lt"/>
                </a:rPr>
                <a:t>   configure tool?</a:t>
              </a:r>
            </a:p>
          </p:txBody>
        </p:sp>
      </p:grpSp>
      <p:grpSp>
        <p:nvGrpSpPr>
          <p:cNvPr id="158" name="Gruppieren 606">
            <a:extLst>
              <a:ext uri="{FF2B5EF4-FFF2-40B4-BE49-F238E27FC236}">
                <a16:creationId xmlns:a16="http://schemas.microsoft.com/office/drawing/2014/main" id="{EA9AED4A-1BDF-374B-8959-83CCE80BF3DC}"/>
              </a:ext>
            </a:extLst>
          </p:cNvPr>
          <p:cNvGrpSpPr>
            <a:grpSpLocks/>
          </p:cNvGrpSpPr>
          <p:nvPr/>
        </p:nvGrpSpPr>
        <p:grpSpPr bwMode="gray">
          <a:xfrm>
            <a:off x="9598238" y="1728500"/>
            <a:ext cx="1422074" cy="1520844"/>
            <a:chOff x="2607265" y="140332"/>
            <a:chExt cx="1797635" cy="1922490"/>
          </a:xfrm>
        </p:grpSpPr>
        <p:sp>
          <p:nvSpPr>
            <p:cNvPr id="159" name="Freeform 1644">
              <a:extLst>
                <a:ext uri="{FF2B5EF4-FFF2-40B4-BE49-F238E27FC236}">
                  <a16:creationId xmlns:a16="http://schemas.microsoft.com/office/drawing/2014/main" id="{12E53BDB-DCCF-503E-7A9A-B414CFE70FC3}"/>
                </a:ext>
              </a:extLst>
            </p:cNvPr>
            <p:cNvSpPr>
              <a:spLocks/>
            </p:cNvSpPr>
            <p:nvPr/>
          </p:nvSpPr>
          <p:spPr bwMode="gray">
            <a:xfrm>
              <a:off x="3262835" y="1169814"/>
              <a:ext cx="117656" cy="45492"/>
            </a:xfrm>
            <a:custGeom>
              <a:avLst/>
              <a:gdLst>
                <a:gd name="T0" fmla="*/ 117 w 119"/>
                <a:gd name="T1" fmla="*/ 46 h 46"/>
                <a:gd name="T2" fmla="*/ 119 w 119"/>
                <a:gd name="T3" fmla="*/ 36 h 46"/>
                <a:gd name="T4" fmla="*/ 83 w 119"/>
                <a:gd name="T5" fmla="*/ 0 h 46"/>
                <a:gd name="T6" fmla="*/ 36 w 119"/>
                <a:gd name="T7" fmla="*/ 0 h 46"/>
                <a:gd name="T8" fmla="*/ 0 w 119"/>
                <a:gd name="T9" fmla="*/ 36 h 46"/>
                <a:gd name="T10" fmla="*/ 2 w 119"/>
                <a:gd name="T11" fmla="*/ 46 h 46"/>
                <a:gd name="T12" fmla="*/ 117 w 119"/>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119" h="46">
                  <a:moveTo>
                    <a:pt x="117" y="46"/>
                  </a:moveTo>
                  <a:cubicBezTo>
                    <a:pt x="118" y="43"/>
                    <a:pt x="119" y="40"/>
                    <a:pt x="119" y="36"/>
                  </a:cubicBezTo>
                  <a:cubicBezTo>
                    <a:pt x="119" y="16"/>
                    <a:pt x="103" y="0"/>
                    <a:pt x="83" y="0"/>
                  </a:cubicBezTo>
                  <a:cubicBezTo>
                    <a:pt x="36" y="0"/>
                    <a:pt x="36" y="0"/>
                    <a:pt x="36" y="0"/>
                  </a:cubicBezTo>
                  <a:cubicBezTo>
                    <a:pt x="16" y="0"/>
                    <a:pt x="0" y="16"/>
                    <a:pt x="0" y="36"/>
                  </a:cubicBezTo>
                  <a:cubicBezTo>
                    <a:pt x="0" y="40"/>
                    <a:pt x="1" y="43"/>
                    <a:pt x="2" y="46"/>
                  </a:cubicBezTo>
                  <a:lnTo>
                    <a:pt x="117" y="46"/>
                  </a:lnTo>
                  <a:close/>
                </a:path>
              </a:pathLst>
            </a:custGeom>
            <a:solidFill>
              <a:srgbClr val="ADB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684">
              <a:extLst>
                <a:ext uri="{FF2B5EF4-FFF2-40B4-BE49-F238E27FC236}">
                  <a16:creationId xmlns:a16="http://schemas.microsoft.com/office/drawing/2014/main" id="{23A6A3D7-00B4-3C61-4946-D567B153E96E}"/>
                </a:ext>
              </a:extLst>
            </p:cNvPr>
            <p:cNvSpPr>
              <a:spLocks noChangeArrowheads="1"/>
            </p:cNvSpPr>
            <p:nvPr/>
          </p:nvSpPr>
          <p:spPr bwMode="gray">
            <a:xfrm>
              <a:off x="2726908" y="128750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Rectangle 1685">
              <a:extLst>
                <a:ext uri="{FF2B5EF4-FFF2-40B4-BE49-F238E27FC236}">
                  <a16:creationId xmlns:a16="http://schemas.microsoft.com/office/drawing/2014/main" id="{341FC143-8F97-B996-152B-8A74A286287F}"/>
                </a:ext>
              </a:extLst>
            </p:cNvPr>
            <p:cNvSpPr>
              <a:spLocks noChangeArrowheads="1"/>
            </p:cNvSpPr>
            <p:nvPr/>
          </p:nvSpPr>
          <p:spPr bwMode="gray">
            <a:xfrm>
              <a:off x="2921697" y="128750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Rectangle 1686">
              <a:extLst>
                <a:ext uri="{FF2B5EF4-FFF2-40B4-BE49-F238E27FC236}">
                  <a16:creationId xmlns:a16="http://schemas.microsoft.com/office/drawing/2014/main" id="{FB1BCFD2-DE2E-FCFC-19EB-F37841355C32}"/>
                </a:ext>
              </a:extLst>
            </p:cNvPr>
            <p:cNvSpPr>
              <a:spLocks noChangeArrowheads="1"/>
            </p:cNvSpPr>
            <p:nvPr/>
          </p:nvSpPr>
          <p:spPr bwMode="gray">
            <a:xfrm>
              <a:off x="4038050" y="128750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Rectangle 1687">
              <a:extLst>
                <a:ext uri="{FF2B5EF4-FFF2-40B4-BE49-F238E27FC236}">
                  <a16:creationId xmlns:a16="http://schemas.microsoft.com/office/drawing/2014/main" id="{9D19D4D3-84AF-A705-B5A9-E849140337AA}"/>
                </a:ext>
              </a:extLst>
            </p:cNvPr>
            <p:cNvSpPr>
              <a:spLocks noChangeArrowheads="1"/>
            </p:cNvSpPr>
            <p:nvPr/>
          </p:nvSpPr>
          <p:spPr bwMode="gray">
            <a:xfrm>
              <a:off x="4233834" y="128750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1759">
              <a:extLst>
                <a:ext uri="{FF2B5EF4-FFF2-40B4-BE49-F238E27FC236}">
                  <a16:creationId xmlns:a16="http://schemas.microsoft.com/office/drawing/2014/main" id="{4820B25A-8C0F-5D0C-7DE7-D56D7E932059}"/>
                </a:ext>
              </a:extLst>
            </p:cNvPr>
            <p:cNvSpPr>
              <a:spLocks/>
            </p:cNvSpPr>
            <p:nvPr/>
          </p:nvSpPr>
          <p:spPr bwMode="gray">
            <a:xfrm>
              <a:off x="2790192" y="1130254"/>
              <a:ext cx="378711" cy="39562"/>
            </a:xfrm>
            <a:custGeom>
              <a:avLst/>
              <a:gdLst>
                <a:gd name="T0" fmla="*/ 383 w 383"/>
                <a:gd name="T1" fmla="*/ 0 h 40"/>
                <a:gd name="T2" fmla="*/ 374 w 383"/>
                <a:gd name="T3" fmla="*/ 40 h 40"/>
                <a:gd name="T4" fmla="*/ 0 w 383"/>
                <a:gd name="T5" fmla="*/ 40 h 40"/>
                <a:gd name="T6" fmla="*/ 0 w 383"/>
                <a:gd name="T7" fmla="*/ 0 h 40"/>
                <a:gd name="T8" fmla="*/ 383 w 383"/>
                <a:gd name="T9" fmla="*/ 0 h 40"/>
                <a:gd name="T10" fmla="*/ 383 w 383"/>
                <a:gd name="T11" fmla="*/ 0 h 40"/>
              </a:gdLst>
              <a:ahLst/>
              <a:cxnLst>
                <a:cxn ang="0">
                  <a:pos x="T0" y="T1"/>
                </a:cxn>
                <a:cxn ang="0">
                  <a:pos x="T2" y="T3"/>
                </a:cxn>
                <a:cxn ang="0">
                  <a:pos x="T4" y="T5"/>
                </a:cxn>
                <a:cxn ang="0">
                  <a:pos x="T6" y="T7"/>
                </a:cxn>
                <a:cxn ang="0">
                  <a:pos x="T8" y="T9"/>
                </a:cxn>
                <a:cxn ang="0">
                  <a:pos x="T10" y="T11"/>
                </a:cxn>
              </a:cxnLst>
              <a:rect l="0" t="0" r="r" b="b"/>
              <a:pathLst>
                <a:path w="383" h="40">
                  <a:moveTo>
                    <a:pt x="383" y="0"/>
                  </a:moveTo>
                  <a:cubicBezTo>
                    <a:pt x="377" y="13"/>
                    <a:pt x="374" y="27"/>
                    <a:pt x="374" y="40"/>
                  </a:cubicBezTo>
                  <a:cubicBezTo>
                    <a:pt x="0" y="40"/>
                    <a:pt x="0" y="40"/>
                    <a:pt x="0" y="40"/>
                  </a:cubicBezTo>
                  <a:cubicBezTo>
                    <a:pt x="0" y="0"/>
                    <a:pt x="0" y="0"/>
                    <a:pt x="0" y="0"/>
                  </a:cubicBezTo>
                  <a:cubicBezTo>
                    <a:pt x="383" y="0"/>
                    <a:pt x="383" y="0"/>
                    <a:pt x="383" y="0"/>
                  </a:cubicBezTo>
                  <a:cubicBezTo>
                    <a:pt x="383" y="0"/>
                    <a:pt x="383" y="0"/>
                    <a:pt x="383" y="0"/>
                  </a:cubicBez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1760">
              <a:extLst>
                <a:ext uri="{FF2B5EF4-FFF2-40B4-BE49-F238E27FC236}">
                  <a16:creationId xmlns:a16="http://schemas.microsoft.com/office/drawing/2014/main" id="{62C3BC4F-079C-9878-6CD3-464DA9090DBA}"/>
                </a:ext>
              </a:extLst>
            </p:cNvPr>
            <p:cNvSpPr>
              <a:spLocks/>
            </p:cNvSpPr>
            <p:nvPr/>
          </p:nvSpPr>
          <p:spPr bwMode="gray">
            <a:xfrm>
              <a:off x="2790192" y="1169814"/>
              <a:ext cx="378711" cy="39562"/>
            </a:xfrm>
            <a:custGeom>
              <a:avLst/>
              <a:gdLst>
                <a:gd name="T0" fmla="*/ 383 w 383"/>
                <a:gd name="T1" fmla="*/ 40 h 40"/>
                <a:gd name="T2" fmla="*/ 0 w 383"/>
                <a:gd name="T3" fmla="*/ 40 h 40"/>
                <a:gd name="T4" fmla="*/ 0 w 383"/>
                <a:gd name="T5" fmla="*/ 0 h 40"/>
                <a:gd name="T6" fmla="*/ 374 w 383"/>
                <a:gd name="T7" fmla="*/ 0 h 40"/>
                <a:gd name="T8" fmla="*/ 383 w 383"/>
                <a:gd name="T9" fmla="*/ 40 h 40"/>
              </a:gdLst>
              <a:ahLst/>
              <a:cxnLst>
                <a:cxn ang="0">
                  <a:pos x="T0" y="T1"/>
                </a:cxn>
                <a:cxn ang="0">
                  <a:pos x="T2" y="T3"/>
                </a:cxn>
                <a:cxn ang="0">
                  <a:pos x="T4" y="T5"/>
                </a:cxn>
                <a:cxn ang="0">
                  <a:pos x="T6" y="T7"/>
                </a:cxn>
                <a:cxn ang="0">
                  <a:pos x="T8" y="T9"/>
                </a:cxn>
              </a:cxnLst>
              <a:rect l="0" t="0" r="r" b="b"/>
              <a:pathLst>
                <a:path w="383" h="40">
                  <a:moveTo>
                    <a:pt x="383" y="40"/>
                  </a:moveTo>
                  <a:cubicBezTo>
                    <a:pt x="0" y="40"/>
                    <a:pt x="0" y="40"/>
                    <a:pt x="0" y="40"/>
                  </a:cubicBezTo>
                  <a:cubicBezTo>
                    <a:pt x="0" y="0"/>
                    <a:pt x="0" y="0"/>
                    <a:pt x="0" y="0"/>
                  </a:cubicBezTo>
                  <a:cubicBezTo>
                    <a:pt x="374" y="0"/>
                    <a:pt x="374" y="0"/>
                    <a:pt x="374" y="0"/>
                  </a:cubicBezTo>
                  <a:cubicBezTo>
                    <a:pt x="374" y="14"/>
                    <a:pt x="377" y="27"/>
                    <a:pt x="383" y="40"/>
                  </a:cubicBez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1761">
              <a:extLst>
                <a:ext uri="{FF2B5EF4-FFF2-40B4-BE49-F238E27FC236}">
                  <a16:creationId xmlns:a16="http://schemas.microsoft.com/office/drawing/2014/main" id="{B6DAC693-19B0-81AC-2B1B-8451F5F1867C}"/>
                </a:ext>
              </a:extLst>
            </p:cNvPr>
            <p:cNvSpPr>
              <a:spLocks/>
            </p:cNvSpPr>
            <p:nvPr/>
          </p:nvSpPr>
          <p:spPr bwMode="gray">
            <a:xfrm>
              <a:off x="2784261" y="1125317"/>
              <a:ext cx="399486" cy="88996"/>
            </a:xfrm>
            <a:custGeom>
              <a:avLst/>
              <a:gdLst>
                <a:gd name="T0" fmla="*/ 11653 w 11653"/>
                <a:gd name="T1" fmla="*/ 2596 h 2596"/>
                <a:gd name="T2" fmla="*/ 0 w 11653"/>
                <a:gd name="T3" fmla="*/ 2596 h 2596"/>
                <a:gd name="T4" fmla="*/ 0 w 11653"/>
                <a:gd name="T5" fmla="*/ 0 h 2596"/>
                <a:gd name="T6" fmla="*/ 11653 w 11653"/>
                <a:gd name="T7" fmla="*/ 0 h 2596"/>
                <a:gd name="T8" fmla="*/ 11653 w 11653"/>
                <a:gd name="T9" fmla="*/ 288 h 2596"/>
                <a:gd name="T10" fmla="*/ 317 w 11653"/>
                <a:gd name="T11" fmla="*/ 288 h 2596"/>
                <a:gd name="T12" fmla="*/ 317 w 11653"/>
                <a:gd name="T13" fmla="*/ 2307 h 2596"/>
                <a:gd name="T14" fmla="*/ 11653 w 11653"/>
                <a:gd name="T15" fmla="*/ 2307 h 2596"/>
                <a:gd name="T16" fmla="*/ 11653 w 11653"/>
                <a:gd name="T17" fmla="*/ 2596 h 2596"/>
                <a:gd name="T18" fmla="*/ 11653 w 11653"/>
                <a:gd name="T19" fmla="*/ 2596 h 2596"/>
                <a:gd name="T20" fmla="*/ 11653 w 11653"/>
                <a:gd name="T21" fmla="*/ 2596 h 2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53" h="2596">
                  <a:moveTo>
                    <a:pt x="11653" y="2596"/>
                  </a:moveTo>
                  <a:lnTo>
                    <a:pt x="0" y="2596"/>
                  </a:lnTo>
                  <a:lnTo>
                    <a:pt x="0" y="0"/>
                  </a:lnTo>
                  <a:lnTo>
                    <a:pt x="11653" y="0"/>
                  </a:lnTo>
                  <a:lnTo>
                    <a:pt x="11653" y="288"/>
                  </a:lnTo>
                  <a:lnTo>
                    <a:pt x="317" y="288"/>
                  </a:lnTo>
                  <a:lnTo>
                    <a:pt x="317" y="2307"/>
                  </a:lnTo>
                  <a:lnTo>
                    <a:pt x="11653" y="2307"/>
                  </a:lnTo>
                  <a:lnTo>
                    <a:pt x="11653" y="2596"/>
                  </a:lnTo>
                  <a:lnTo>
                    <a:pt x="11653" y="2596"/>
                  </a:lnTo>
                  <a:lnTo>
                    <a:pt x="11653" y="2596"/>
                  </a:lnTo>
                  <a:close/>
                </a:path>
              </a:pathLst>
            </a:custGeom>
            <a:solidFill>
              <a:srgbClr val="005F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1853">
              <a:extLst>
                <a:ext uri="{FF2B5EF4-FFF2-40B4-BE49-F238E27FC236}">
                  <a16:creationId xmlns:a16="http://schemas.microsoft.com/office/drawing/2014/main" id="{3B1AF18A-7D8D-D2F5-4378-3366E2892CE4}"/>
                </a:ext>
              </a:extLst>
            </p:cNvPr>
            <p:cNvSpPr>
              <a:spLocks/>
            </p:cNvSpPr>
            <p:nvPr/>
          </p:nvSpPr>
          <p:spPr bwMode="gray">
            <a:xfrm>
              <a:off x="3457626" y="1497138"/>
              <a:ext cx="534933" cy="55400"/>
            </a:xfrm>
            <a:custGeom>
              <a:avLst/>
              <a:gdLst>
                <a:gd name="T0" fmla="*/ 485 w 541"/>
                <a:gd name="T1" fmla="*/ 0 h 56"/>
                <a:gd name="T2" fmla="*/ 56 w 541"/>
                <a:gd name="T3" fmla="*/ 0 h 56"/>
                <a:gd name="T4" fmla="*/ 0 w 541"/>
                <a:gd name="T5" fmla="*/ 56 h 56"/>
                <a:gd name="T6" fmla="*/ 541 w 541"/>
                <a:gd name="T7" fmla="*/ 56 h 56"/>
                <a:gd name="T8" fmla="*/ 485 w 541"/>
                <a:gd name="T9" fmla="*/ 0 h 56"/>
              </a:gdLst>
              <a:ahLst/>
              <a:cxnLst>
                <a:cxn ang="0">
                  <a:pos x="T0" y="T1"/>
                </a:cxn>
                <a:cxn ang="0">
                  <a:pos x="T2" y="T3"/>
                </a:cxn>
                <a:cxn ang="0">
                  <a:pos x="T4" y="T5"/>
                </a:cxn>
                <a:cxn ang="0">
                  <a:pos x="T6" y="T7"/>
                </a:cxn>
                <a:cxn ang="0">
                  <a:pos x="T8" y="T9"/>
                </a:cxn>
              </a:cxnLst>
              <a:rect l="0" t="0" r="r" b="b"/>
              <a:pathLst>
                <a:path w="541" h="56">
                  <a:moveTo>
                    <a:pt x="485" y="0"/>
                  </a:moveTo>
                  <a:cubicBezTo>
                    <a:pt x="56" y="0"/>
                    <a:pt x="56" y="0"/>
                    <a:pt x="56" y="0"/>
                  </a:cubicBezTo>
                  <a:cubicBezTo>
                    <a:pt x="25" y="0"/>
                    <a:pt x="0" y="25"/>
                    <a:pt x="0" y="56"/>
                  </a:cubicBezTo>
                  <a:cubicBezTo>
                    <a:pt x="541" y="56"/>
                    <a:pt x="541" y="56"/>
                    <a:pt x="541" y="56"/>
                  </a:cubicBezTo>
                  <a:cubicBezTo>
                    <a:pt x="541" y="25"/>
                    <a:pt x="516" y="0"/>
                    <a:pt x="485" y="0"/>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1854">
              <a:extLst>
                <a:ext uri="{FF2B5EF4-FFF2-40B4-BE49-F238E27FC236}">
                  <a16:creationId xmlns:a16="http://schemas.microsoft.com/office/drawing/2014/main" id="{7A968E12-8728-A347-7383-69D5489BC3CA}"/>
                </a:ext>
              </a:extLst>
            </p:cNvPr>
            <p:cNvSpPr>
              <a:spLocks/>
            </p:cNvSpPr>
            <p:nvPr/>
          </p:nvSpPr>
          <p:spPr bwMode="gray">
            <a:xfrm>
              <a:off x="3457626" y="1552536"/>
              <a:ext cx="534933" cy="37573"/>
            </a:xfrm>
            <a:custGeom>
              <a:avLst/>
              <a:gdLst>
                <a:gd name="T0" fmla="*/ 0 w 15604"/>
                <a:gd name="T1" fmla="*/ 0 h 1096"/>
                <a:gd name="T2" fmla="*/ 15604 w 15604"/>
                <a:gd name="T3" fmla="*/ 0 h 1096"/>
                <a:gd name="T4" fmla="*/ 15604 w 15604"/>
                <a:gd name="T5" fmla="*/ 1096 h 1096"/>
                <a:gd name="T6" fmla="*/ 0 w 15604"/>
                <a:gd name="T7" fmla="*/ 1096 h 1096"/>
                <a:gd name="T8" fmla="*/ 0 w 15604"/>
                <a:gd name="T9" fmla="*/ 0 h 1096"/>
                <a:gd name="T10" fmla="*/ 0 w 15604"/>
                <a:gd name="T11" fmla="*/ 0 h 1096"/>
              </a:gdLst>
              <a:ahLst/>
              <a:cxnLst>
                <a:cxn ang="0">
                  <a:pos x="T0" y="T1"/>
                </a:cxn>
                <a:cxn ang="0">
                  <a:pos x="T2" y="T3"/>
                </a:cxn>
                <a:cxn ang="0">
                  <a:pos x="T4" y="T5"/>
                </a:cxn>
                <a:cxn ang="0">
                  <a:pos x="T6" y="T7"/>
                </a:cxn>
                <a:cxn ang="0">
                  <a:pos x="T8" y="T9"/>
                </a:cxn>
                <a:cxn ang="0">
                  <a:pos x="T10" y="T11"/>
                </a:cxn>
              </a:cxnLst>
              <a:rect l="0" t="0" r="r" b="b"/>
              <a:pathLst>
                <a:path w="15604" h="1096">
                  <a:moveTo>
                    <a:pt x="0" y="0"/>
                  </a:moveTo>
                  <a:lnTo>
                    <a:pt x="15604" y="0"/>
                  </a:lnTo>
                  <a:lnTo>
                    <a:pt x="15604" y="1096"/>
                  </a:lnTo>
                  <a:lnTo>
                    <a:pt x="0" y="1096"/>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1855">
              <a:extLst>
                <a:ext uri="{FF2B5EF4-FFF2-40B4-BE49-F238E27FC236}">
                  <a16:creationId xmlns:a16="http://schemas.microsoft.com/office/drawing/2014/main" id="{D4247692-49C4-4A01-DBBE-BAA01ADB0C23}"/>
                </a:ext>
              </a:extLst>
            </p:cNvPr>
            <p:cNvSpPr>
              <a:spLocks/>
            </p:cNvSpPr>
            <p:nvPr/>
          </p:nvSpPr>
          <p:spPr bwMode="gray">
            <a:xfrm>
              <a:off x="3472468" y="1838345"/>
              <a:ext cx="505246" cy="22728"/>
            </a:xfrm>
            <a:custGeom>
              <a:avLst/>
              <a:gdLst>
                <a:gd name="T0" fmla="*/ 0 w 14738"/>
                <a:gd name="T1" fmla="*/ 0 h 663"/>
                <a:gd name="T2" fmla="*/ 14738 w 14738"/>
                <a:gd name="T3" fmla="*/ 0 h 663"/>
                <a:gd name="T4" fmla="*/ 14738 w 14738"/>
                <a:gd name="T5" fmla="*/ 663 h 663"/>
                <a:gd name="T6" fmla="*/ 0 w 14738"/>
                <a:gd name="T7" fmla="*/ 663 h 663"/>
                <a:gd name="T8" fmla="*/ 0 w 14738"/>
                <a:gd name="T9" fmla="*/ 0 h 663"/>
                <a:gd name="T10" fmla="*/ 0 w 14738"/>
                <a:gd name="T11" fmla="*/ 0 h 663"/>
              </a:gdLst>
              <a:ahLst/>
              <a:cxnLst>
                <a:cxn ang="0">
                  <a:pos x="T0" y="T1"/>
                </a:cxn>
                <a:cxn ang="0">
                  <a:pos x="T2" y="T3"/>
                </a:cxn>
                <a:cxn ang="0">
                  <a:pos x="T4" y="T5"/>
                </a:cxn>
                <a:cxn ang="0">
                  <a:pos x="T6" y="T7"/>
                </a:cxn>
                <a:cxn ang="0">
                  <a:pos x="T8" y="T9"/>
                </a:cxn>
                <a:cxn ang="0">
                  <a:pos x="T10" y="T11"/>
                </a:cxn>
              </a:cxnLst>
              <a:rect l="0" t="0" r="r" b="b"/>
              <a:pathLst>
                <a:path w="14738" h="663">
                  <a:moveTo>
                    <a:pt x="0" y="0"/>
                  </a:moveTo>
                  <a:lnTo>
                    <a:pt x="14738" y="0"/>
                  </a:lnTo>
                  <a:lnTo>
                    <a:pt x="14738" y="663"/>
                  </a:lnTo>
                  <a:lnTo>
                    <a:pt x="0" y="663"/>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1856">
              <a:extLst>
                <a:ext uri="{FF2B5EF4-FFF2-40B4-BE49-F238E27FC236}">
                  <a16:creationId xmlns:a16="http://schemas.microsoft.com/office/drawing/2014/main" id="{91F1074F-C113-DB48-46C7-12098121B088}"/>
                </a:ext>
              </a:extLst>
            </p:cNvPr>
            <p:cNvSpPr>
              <a:spLocks/>
            </p:cNvSpPr>
            <p:nvPr/>
          </p:nvSpPr>
          <p:spPr bwMode="gray">
            <a:xfrm>
              <a:off x="3457626" y="1177734"/>
              <a:ext cx="32636" cy="885088"/>
            </a:xfrm>
            <a:custGeom>
              <a:avLst/>
              <a:gdLst>
                <a:gd name="T0" fmla="*/ 0 w 952"/>
                <a:gd name="T1" fmla="*/ 0 h 25818"/>
                <a:gd name="T2" fmla="*/ 952 w 952"/>
                <a:gd name="T3" fmla="*/ 0 h 25818"/>
                <a:gd name="T4" fmla="*/ 952 w 952"/>
                <a:gd name="T5" fmla="*/ 25818 h 25818"/>
                <a:gd name="T6" fmla="*/ 0 w 952"/>
                <a:gd name="T7" fmla="*/ 25818 h 25818"/>
                <a:gd name="T8" fmla="*/ 0 w 952"/>
                <a:gd name="T9" fmla="*/ 0 h 25818"/>
                <a:gd name="T10" fmla="*/ 0 w 952"/>
                <a:gd name="T11" fmla="*/ 0 h 25818"/>
              </a:gdLst>
              <a:ahLst/>
              <a:cxnLst>
                <a:cxn ang="0">
                  <a:pos x="T0" y="T1"/>
                </a:cxn>
                <a:cxn ang="0">
                  <a:pos x="T2" y="T3"/>
                </a:cxn>
                <a:cxn ang="0">
                  <a:pos x="T4" y="T5"/>
                </a:cxn>
                <a:cxn ang="0">
                  <a:pos x="T6" y="T7"/>
                </a:cxn>
                <a:cxn ang="0">
                  <a:pos x="T8" y="T9"/>
                </a:cxn>
                <a:cxn ang="0">
                  <a:pos x="T10" y="T11"/>
                </a:cxn>
              </a:cxnLst>
              <a:rect l="0" t="0" r="r" b="b"/>
              <a:pathLst>
                <a:path w="952" h="25818">
                  <a:moveTo>
                    <a:pt x="0" y="0"/>
                  </a:moveTo>
                  <a:lnTo>
                    <a:pt x="952" y="0"/>
                  </a:lnTo>
                  <a:lnTo>
                    <a:pt x="952"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1857">
              <a:extLst>
                <a:ext uri="{FF2B5EF4-FFF2-40B4-BE49-F238E27FC236}">
                  <a16:creationId xmlns:a16="http://schemas.microsoft.com/office/drawing/2014/main" id="{98CD8D36-22B6-899D-180D-4B6197FAAB3D}"/>
                </a:ext>
              </a:extLst>
            </p:cNvPr>
            <p:cNvSpPr>
              <a:spLocks/>
            </p:cNvSpPr>
            <p:nvPr/>
          </p:nvSpPr>
          <p:spPr bwMode="gray">
            <a:xfrm>
              <a:off x="3960916" y="1177734"/>
              <a:ext cx="31642" cy="885088"/>
            </a:xfrm>
            <a:custGeom>
              <a:avLst/>
              <a:gdLst>
                <a:gd name="T0" fmla="*/ 0 w 923"/>
                <a:gd name="T1" fmla="*/ 0 h 25818"/>
                <a:gd name="T2" fmla="*/ 923 w 923"/>
                <a:gd name="T3" fmla="*/ 0 h 25818"/>
                <a:gd name="T4" fmla="*/ 923 w 923"/>
                <a:gd name="T5" fmla="*/ 25818 h 25818"/>
                <a:gd name="T6" fmla="*/ 0 w 923"/>
                <a:gd name="T7" fmla="*/ 25818 h 25818"/>
                <a:gd name="T8" fmla="*/ 0 w 923"/>
                <a:gd name="T9" fmla="*/ 0 h 25818"/>
                <a:gd name="T10" fmla="*/ 0 w 923"/>
                <a:gd name="T11" fmla="*/ 0 h 25818"/>
              </a:gdLst>
              <a:ahLst/>
              <a:cxnLst>
                <a:cxn ang="0">
                  <a:pos x="T0" y="T1"/>
                </a:cxn>
                <a:cxn ang="0">
                  <a:pos x="T2" y="T3"/>
                </a:cxn>
                <a:cxn ang="0">
                  <a:pos x="T4" y="T5"/>
                </a:cxn>
                <a:cxn ang="0">
                  <a:pos x="T6" y="T7"/>
                </a:cxn>
                <a:cxn ang="0">
                  <a:pos x="T8" y="T9"/>
                </a:cxn>
                <a:cxn ang="0">
                  <a:pos x="T10" y="T11"/>
                </a:cxn>
              </a:cxnLst>
              <a:rect l="0" t="0" r="r" b="b"/>
              <a:pathLst>
                <a:path w="923" h="25818">
                  <a:moveTo>
                    <a:pt x="0" y="0"/>
                  </a:moveTo>
                  <a:lnTo>
                    <a:pt x="923" y="0"/>
                  </a:lnTo>
                  <a:lnTo>
                    <a:pt x="923"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1858">
              <a:extLst>
                <a:ext uri="{FF2B5EF4-FFF2-40B4-BE49-F238E27FC236}">
                  <a16:creationId xmlns:a16="http://schemas.microsoft.com/office/drawing/2014/main" id="{9F4B67A6-8526-D900-C695-A642DD327E2E}"/>
                </a:ext>
              </a:extLst>
            </p:cNvPr>
            <p:cNvSpPr>
              <a:spLocks/>
            </p:cNvSpPr>
            <p:nvPr/>
          </p:nvSpPr>
          <p:spPr bwMode="gray">
            <a:xfrm>
              <a:off x="3457626" y="969060"/>
              <a:ext cx="534933" cy="208673"/>
            </a:xfrm>
            <a:custGeom>
              <a:avLst/>
              <a:gdLst>
                <a:gd name="T0" fmla="*/ 405 w 541"/>
                <a:gd name="T1" fmla="*/ 0 h 211"/>
                <a:gd name="T2" fmla="*/ 137 w 541"/>
                <a:gd name="T3" fmla="*/ 0 h 211"/>
                <a:gd name="T4" fmla="*/ 0 w 541"/>
                <a:gd name="T5" fmla="*/ 119 h 211"/>
                <a:gd name="T6" fmla="*/ 0 w 541"/>
                <a:gd name="T7" fmla="*/ 211 h 211"/>
                <a:gd name="T8" fmla="*/ 541 w 541"/>
                <a:gd name="T9" fmla="*/ 211 h 211"/>
                <a:gd name="T10" fmla="*/ 541 w 541"/>
                <a:gd name="T11" fmla="*/ 119 h 211"/>
                <a:gd name="T12" fmla="*/ 405 w 541"/>
                <a:gd name="T13" fmla="*/ 0 h 211"/>
              </a:gdLst>
              <a:ahLst/>
              <a:cxnLst>
                <a:cxn ang="0">
                  <a:pos x="T0" y="T1"/>
                </a:cxn>
                <a:cxn ang="0">
                  <a:pos x="T2" y="T3"/>
                </a:cxn>
                <a:cxn ang="0">
                  <a:pos x="T4" y="T5"/>
                </a:cxn>
                <a:cxn ang="0">
                  <a:pos x="T6" y="T7"/>
                </a:cxn>
                <a:cxn ang="0">
                  <a:pos x="T8" y="T9"/>
                </a:cxn>
                <a:cxn ang="0">
                  <a:pos x="T10" y="T11"/>
                </a:cxn>
                <a:cxn ang="0">
                  <a:pos x="T12" y="T13"/>
                </a:cxn>
              </a:cxnLst>
              <a:rect l="0" t="0" r="r" b="b"/>
              <a:pathLst>
                <a:path w="541" h="211">
                  <a:moveTo>
                    <a:pt x="405" y="0"/>
                  </a:moveTo>
                  <a:cubicBezTo>
                    <a:pt x="137" y="0"/>
                    <a:pt x="137" y="0"/>
                    <a:pt x="137" y="0"/>
                  </a:cubicBezTo>
                  <a:cubicBezTo>
                    <a:pt x="61" y="0"/>
                    <a:pt x="0" y="53"/>
                    <a:pt x="0" y="119"/>
                  </a:cubicBezTo>
                  <a:cubicBezTo>
                    <a:pt x="0" y="211"/>
                    <a:pt x="0" y="211"/>
                    <a:pt x="0" y="211"/>
                  </a:cubicBezTo>
                  <a:cubicBezTo>
                    <a:pt x="541" y="211"/>
                    <a:pt x="541" y="211"/>
                    <a:pt x="541" y="211"/>
                  </a:cubicBezTo>
                  <a:cubicBezTo>
                    <a:pt x="541" y="119"/>
                    <a:pt x="541" y="119"/>
                    <a:pt x="541" y="119"/>
                  </a:cubicBezTo>
                  <a:cubicBezTo>
                    <a:pt x="541" y="53"/>
                    <a:pt x="480" y="0"/>
                    <a:pt x="405" y="0"/>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1859">
              <a:extLst>
                <a:ext uri="{FF2B5EF4-FFF2-40B4-BE49-F238E27FC236}">
                  <a16:creationId xmlns:a16="http://schemas.microsoft.com/office/drawing/2014/main" id="{39DCEFE0-F897-A009-F7D9-31A771A49374}"/>
                </a:ext>
              </a:extLst>
            </p:cNvPr>
            <p:cNvSpPr>
              <a:spLocks/>
            </p:cNvSpPr>
            <p:nvPr/>
          </p:nvSpPr>
          <p:spPr bwMode="gray">
            <a:xfrm>
              <a:off x="3399276" y="954217"/>
              <a:ext cx="100857" cy="221530"/>
            </a:xfrm>
            <a:custGeom>
              <a:avLst/>
              <a:gdLst>
                <a:gd name="T0" fmla="*/ 173 w 2942"/>
                <a:gd name="T1" fmla="*/ 4327 h 6462"/>
                <a:gd name="T2" fmla="*/ 0 w 2942"/>
                <a:gd name="T3" fmla="*/ 0 h 6462"/>
                <a:gd name="T4" fmla="*/ 2942 w 2942"/>
                <a:gd name="T5" fmla="*/ 0 h 6462"/>
                <a:gd name="T6" fmla="*/ 2856 w 2942"/>
                <a:gd name="T7" fmla="*/ 6462 h 6462"/>
                <a:gd name="T8" fmla="*/ 1010 w 2942"/>
                <a:gd name="T9" fmla="*/ 5568 h 6462"/>
                <a:gd name="T10" fmla="*/ 173 w 2942"/>
                <a:gd name="T11" fmla="*/ 4327 h 6462"/>
              </a:gdLst>
              <a:ahLst/>
              <a:cxnLst>
                <a:cxn ang="0">
                  <a:pos x="T0" y="T1"/>
                </a:cxn>
                <a:cxn ang="0">
                  <a:pos x="T2" y="T3"/>
                </a:cxn>
                <a:cxn ang="0">
                  <a:pos x="T4" y="T5"/>
                </a:cxn>
                <a:cxn ang="0">
                  <a:pos x="T6" y="T7"/>
                </a:cxn>
                <a:cxn ang="0">
                  <a:pos x="T8" y="T9"/>
                </a:cxn>
                <a:cxn ang="0">
                  <a:pos x="T10" y="T11"/>
                </a:cxn>
              </a:cxnLst>
              <a:rect l="0" t="0" r="r" b="b"/>
              <a:pathLst>
                <a:path w="2942" h="6462">
                  <a:moveTo>
                    <a:pt x="173" y="4327"/>
                  </a:moveTo>
                  <a:lnTo>
                    <a:pt x="0" y="0"/>
                  </a:lnTo>
                  <a:lnTo>
                    <a:pt x="2942" y="0"/>
                  </a:lnTo>
                  <a:lnTo>
                    <a:pt x="2856" y="6462"/>
                  </a:lnTo>
                  <a:lnTo>
                    <a:pt x="1010" y="5568"/>
                  </a:lnTo>
                  <a:lnTo>
                    <a:pt x="173" y="4327"/>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1860">
              <a:extLst>
                <a:ext uri="{FF2B5EF4-FFF2-40B4-BE49-F238E27FC236}">
                  <a16:creationId xmlns:a16="http://schemas.microsoft.com/office/drawing/2014/main" id="{9EEDC3D7-67CC-73CD-62AB-97CE53EF35C3}"/>
                </a:ext>
              </a:extLst>
            </p:cNvPr>
            <p:cNvSpPr>
              <a:spLocks/>
            </p:cNvSpPr>
            <p:nvPr/>
          </p:nvSpPr>
          <p:spPr bwMode="gray">
            <a:xfrm>
              <a:off x="3954985" y="954217"/>
              <a:ext cx="101852" cy="221530"/>
            </a:xfrm>
            <a:custGeom>
              <a:avLst/>
              <a:gdLst>
                <a:gd name="T0" fmla="*/ 2769 w 2971"/>
                <a:gd name="T1" fmla="*/ 4327 h 6462"/>
                <a:gd name="T2" fmla="*/ 2971 w 2971"/>
                <a:gd name="T3" fmla="*/ 0 h 6462"/>
                <a:gd name="T4" fmla="*/ 0 w 2971"/>
                <a:gd name="T5" fmla="*/ 0 h 6462"/>
                <a:gd name="T6" fmla="*/ 0 w 2971"/>
                <a:gd name="T7" fmla="*/ 6462 h 6462"/>
                <a:gd name="T8" fmla="*/ 1933 w 2971"/>
                <a:gd name="T9" fmla="*/ 5568 h 6462"/>
                <a:gd name="T10" fmla="*/ 2769 w 2971"/>
                <a:gd name="T11" fmla="*/ 4327 h 6462"/>
              </a:gdLst>
              <a:ahLst/>
              <a:cxnLst>
                <a:cxn ang="0">
                  <a:pos x="T0" y="T1"/>
                </a:cxn>
                <a:cxn ang="0">
                  <a:pos x="T2" y="T3"/>
                </a:cxn>
                <a:cxn ang="0">
                  <a:pos x="T4" y="T5"/>
                </a:cxn>
                <a:cxn ang="0">
                  <a:pos x="T6" y="T7"/>
                </a:cxn>
                <a:cxn ang="0">
                  <a:pos x="T8" y="T9"/>
                </a:cxn>
                <a:cxn ang="0">
                  <a:pos x="T10" y="T11"/>
                </a:cxn>
              </a:cxnLst>
              <a:rect l="0" t="0" r="r" b="b"/>
              <a:pathLst>
                <a:path w="2971" h="6462">
                  <a:moveTo>
                    <a:pt x="2769" y="4327"/>
                  </a:moveTo>
                  <a:lnTo>
                    <a:pt x="2971" y="0"/>
                  </a:lnTo>
                  <a:lnTo>
                    <a:pt x="0" y="0"/>
                  </a:lnTo>
                  <a:lnTo>
                    <a:pt x="0" y="6462"/>
                  </a:lnTo>
                  <a:lnTo>
                    <a:pt x="1933" y="5568"/>
                  </a:lnTo>
                  <a:lnTo>
                    <a:pt x="2769" y="4327"/>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1861">
              <a:extLst>
                <a:ext uri="{FF2B5EF4-FFF2-40B4-BE49-F238E27FC236}">
                  <a16:creationId xmlns:a16="http://schemas.microsoft.com/office/drawing/2014/main" id="{21D51645-0CB0-0A91-5BF1-8C0EF60891D8}"/>
                </a:ext>
              </a:extLst>
            </p:cNvPr>
            <p:cNvSpPr>
              <a:spLocks/>
            </p:cNvSpPr>
            <p:nvPr/>
          </p:nvSpPr>
          <p:spPr bwMode="gray">
            <a:xfrm>
              <a:off x="3541683" y="140332"/>
              <a:ext cx="371786" cy="510285"/>
            </a:xfrm>
            <a:custGeom>
              <a:avLst/>
              <a:gdLst>
                <a:gd name="T0" fmla="*/ 363 w 376"/>
                <a:gd name="T1" fmla="*/ 236 h 516"/>
                <a:gd name="T2" fmla="*/ 334 w 376"/>
                <a:gd name="T3" fmla="*/ 248 h 516"/>
                <a:gd name="T4" fmla="*/ 341 w 376"/>
                <a:gd name="T5" fmla="*/ 159 h 516"/>
                <a:gd name="T6" fmla="*/ 328 w 376"/>
                <a:gd name="T7" fmla="*/ 47 h 516"/>
                <a:gd name="T8" fmla="*/ 232 w 376"/>
                <a:gd name="T9" fmla="*/ 0 h 516"/>
                <a:gd name="T10" fmla="*/ 146 w 376"/>
                <a:gd name="T11" fmla="*/ 0 h 516"/>
                <a:gd name="T12" fmla="*/ 49 w 376"/>
                <a:gd name="T13" fmla="*/ 46 h 516"/>
                <a:gd name="T14" fmla="*/ 36 w 376"/>
                <a:gd name="T15" fmla="*/ 153 h 516"/>
                <a:gd name="T16" fmla="*/ 41 w 376"/>
                <a:gd name="T17" fmla="*/ 244 h 516"/>
                <a:gd name="T18" fmla="*/ 11 w 376"/>
                <a:gd name="T19" fmla="*/ 236 h 516"/>
                <a:gd name="T20" fmla="*/ 2 w 376"/>
                <a:gd name="T21" fmla="*/ 257 h 516"/>
                <a:gd name="T22" fmla="*/ 29 w 376"/>
                <a:gd name="T23" fmla="*/ 324 h 516"/>
                <a:gd name="T24" fmla="*/ 44 w 376"/>
                <a:gd name="T25" fmla="*/ 333 h 516"/>
                <a:gd name="T26" fmla="*/ 57 w 376"/>
                <a:gd name="T27" fmla="*/ 333 h 516"/>
                <a:gd name="T28" fmla="*/ 68 w 376"/>
                <a:gd name="T29" fmla="*/ 378 h 516"/>
                <a:gd name="T30" fmla="*/ 82 w 376"/>
                <a:gd name="T31" fmla="*/ 390 h 516"/>
                <a:gd name="T32" fmla="*/ 89 w 376"/>
                <a:gd name="T33" fmla="*/ 394 h 516"/>
                <a:gd name="T34" fmla="*/ 89 w 376"/>
                <a:gd name="T35" fmla="*/ 446 h 516"/>
                <a:gd name="T36" fmla="*/ 177 w 376"/>
                <a:gd name="T37" fmla="*/ 516 h 516"/>
                <a:gd name="T38" fmla="*/ 201 w 376"/>
                <a:gd name="T39" fmla="*/ 516 h 516"/>
                <a:gd name="T40" fmla="*/ 288 w 376"/>
                <a:gd name="T41" fmla="*/ 446 h 516"/>
                <a:gd name="T42" fmla="*/ 289 w 376"/>
                <a:gd name="T43" fmla="*/ 394 h 516"/>
                <a:gd name="T44" fmla="*/ 307 w 376"/>
                <a:gd name="T45" fmla="*/ 378 h 516"/>
                <a:gd name="T46" fmla="*/ 318 w 376"/>
                <a:gd name="T47" fmla="*/ 333 h 516"/>
                <a:gd name="T48" fmla="*/ 331 w 376"/>
                <a:gd name="T49" fmla="*/ 333 h 516"/>
                <a:gd name="T50" fmla="*/ 346 w 376"/>
                <a:gd name="T51" fmla="*/ 324 h 516"/>
                <a:gd name="T52" fmla="*/ 373 w 376"/>
                <a:gd name="T53" fmla="*/ 257 h 516"/>
                <a:gd name="T54" fmla="*/ 363 w 376"/>
                <a:gd name="T55" fmla="*/ 236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6" h="516">
                  <a:moveTo>
                    <a:pt x="363" y="236"/>
                  </a:moveTo>
                  <a:cubicBezTo>
                    <a:pt x="354" y="231"/>
                    <a:pt x="336" y="239"/>
                    <a:pt x="334" y="248"/>
                  </a:cubicBezTo>
                  <a:cubicBezTo>
                    <a:pt x="341" y="159"/>
                    <a:pt x="341" y="159"/>
                    <a:pt x="341" y="159"/>
                  </a:cubicBezTo>
                  <a:cubicBezTo>
                    <a:pt x="328" y="47"/>
                    <a:pt x="328" y="47"/>
                    <a:pt x="328" y="47"/>
                  </a:cubicBezTo>
                  <a:cubicBezTo>
                    <a:pt x="232" y="0"/>
                    <a:pt x="232" y="0"/>
                    <a:pt x="232" y="0"/>
                  </a:cubicBezTo>
                  <a:cubicBezTo>
                    <a:pt x="146" y="0"/>
                    <a:pt x="146" y="0"/>
                    <a:pt x="146" y="0"/>
                  </a:cubicBezTo>
                  <a:cubicBezTo>
                    <a:pt x="49" y="46"/>
                    <a:pt x="49" y="46"/>
                    <a:pt x="49" y="46"/>
                  </a:cubicBezTo>
                  <a:cubicBezTo>
                    <a:pt x="36" y="153"/>
                    <a:pt x="36" y="153"/>
                    <a:pt x="36" y="153"/>
                  </a:cubicBezTo>
                  <a:cubicBezTo>
                    <a:pt x="41" y="244"/>
                    <a:pt x="41" y="244"/>
                    <a:pt x="41" y="244"/>
                  </a:cubicBezTo>
                  <a:cubicBezTo>
                    <a:pt x="41" y="244"/>
                    <a:pt x="24" y="228"/>
                    <a:pt x="11" y="236"/>
                  </a:cubicBezTo>
                  <a:cubicBezTo>
                    <a:pt x="4" y="241"/>
                    <a:pt x="0" y="249"/>
                    <a:pt x="2" y="257"/>
                  </a:cubicBezTo>
                  <a:cubicBezTo>
                    <a:pt x="2" y="257"/>
                    <a:pt x="2" y="257"/>
                    <a:pt x="29" y="324"/>
                  </a:cubicBezTo>
                  <a:cubicBezTo>
                    <a:pt x="31" y="330"/>
                    <a:pt x="37" y="333"/>
                    <a:pt x="44" y="333"/>
                  </a:cubicBezTo>
                  <a:cubicBezTo>
                    <a:pt x="44" y="333"/>
                    <a:pt x="44" y="333"/>
                    <a:pt x="57" y="333"/>
                  </a:cubicBezTo>
                  <a:cubicBezTo>
                    <a:pt x="68" y="378"/>
                    <a:pt x="68" y="378"/>
                    <a:pt x="68" y="378"/>
                  </a:cubicBezTo>
                  <a:cubicBezTo>
                    <a:pt x="82" y="390"/>
                    <a:pt x="82" y="390"/>
                    <a:pt x="82" y="390"/>
                  </a:cubicBezTo>
                  <a:cubicBezTo>
                    <a:pt x="89" y="394"/>
                    <a:pt x="89" y="394"/>
                    <a:pt x="89" y="394"/>
                  </a:cubicBezTo>
                  <a:cubicBezTo>
                    <a:pt x="89" y="446"/>
                    <a:pt x="89" y="446"/>
                    <a:pt x="89" y="446"/>
                  </a:cubicBezTo>
                  <a:cubicBezTo>
                    <a:pt x="177" y="516"/>
                    <a:pt x="177" y="516"/>
                    <a:pt x="177" y="516"/>
                  </a:cubicBezTo>
                  <a:cubicBezTo>
                    <a:pt x="201" y="516"/>
                    <a:pt x="201" y="516"/>
                    <a:pt x="201" y="516"/>
                  </a:cubicBezTo>
                  <a:cubicBezTo>
                    <a:pt x="288" y="446"/>
                    <a:pt x="288" y="446"/>
                    <a:pt x="288" y="446"/>
                  </a:cubicBezTo>
                  <a:cubicBezTo>
                    <a:pt x="289" y="394"/>
                    <a:pt x="289" y="394"/>
                    <a:pt x="289" y="394"/>
                  </a:cubicBezTo>
                  <a:cubicBezTo>
                    <a:pt x="307" y="378"/>
                    <a:pt x="307" y="378"/>
                    <a:pt x="307" y="378"/>
                  </a:cubicBezTo>
                  <a:cubicBezTo>
                    <a:pt x="318" y="333"/>
                    <a:pt x="318" y="333"/>
                    <a:pt x="318" y="333"/>
                  </a:cubicBezTo>
                  <a:cubicBezTo>
                    <a:pt x="318" y="333"/>
                    <a:pt x="323" y="333"/>
                    <a:pt x="331" y="333"/>
                  </a:cubicBezTo>
                  <a:cubicBezTo>
                    <a:pt x="337" y="334"/>
                    <a:pt x="344" y="330"/>
                    <a:pt x="346" y="324"/>
                  </a:cubicBezTo>
                  <a:cubicBezTo>
                    <a:pt x="346" y="324"/>
                    <a:pt x="346" y="324"/>
                    <a:pt x="373" y="257"/>
                  </a:cubicBezTo>
                  <a:cubicBezTo>
                    <a:pt x="376" y="249"/>
                    <a:pt x="372" y="239"/>
                    <a:pt x="363" y="236"/>
                  </a:cubicBez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1862">
              <a:extLst>
                <a:ext uri="{FF2B5EF4-FFF2-40B4-BE49-F238E27FC236}">
                  <a16:creationId xmlns:a16="http://schemas.microsoft.com/office/drawing/2014/main" id="{D3A96B14-A1B5-7D66-EE33-DBF292023E52}"/>
                </a:ext>
              </a:extLst>
            </p:cNvPr>
            <p:cNvSpPr>
              <a:spLocks/>
            </p:cNvSpPr>
            <p:nvPr/>
          </p:nvSpPr>
          <p:spPr bwMode="gray">
            <a:xfrm>
              <a:off x="3504110" y="1300360"/>
              <a:ext cx="445938" cy="196778"/>
            </a:xfrm>
            <a:custGeom>
              <a:avLst/>
              <a:gdLst>
                <a:gd name="T0" fmla="*/ 429 w 451"/>
                <a:gd name="T1" fmla="*/ 199 h 199"/>
                <a:gd name="T2" fmla="*/ 23 w 451"/>
                <a:gd name="T3" fmla="*/ 199 h 199"/>
                <a:gd name="T4" fmla="*/ 0 w 451"/>
                <a:gd name="T5" fmla="*/ 176 h 199"/>
                <a:gd name="T6" fmla="*/ 0 w 451"/>
                <a:gd name="T7" fmla="*/ 0 h 199"/>
                <a:gd name="T8" fmla="*/ 451 w 451"/>
                <a:gd name="T9" fmla="*/ 0 h 199"/>
                <a:gd name="T10" fmla="*/ 451 w 451"/>
                <a:gd name="T11" fmla="*/ 176 h 199"/>
                <a:gd name="T12" fmla="*/ 429 w 451"/>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451" h="199">
                  <a:moveTo>
                    <a:pt x="429" y="199"/>
                  </a:moveTo>
                  <a:cubicBezTo>
                    <a:pt x="23" y="199"/>
                    <a:pt x="23" y="199"/>
                    <a:pt x="23" y="199"/>
                  </a:cubicBezTo>
                  <a:cubicBezTo>
                    <a:pt x="14" y="190"/>
                    <a:pt x="9" y="185"/>
                    <a:pt x="0" y="176"/>
                  </a:cubicBezTo>
                  <a:cubicBezTo>
                    <a:pt x="0" y="0"/>
                    <a:pt x="0" y="0"/>
                    <a:pt x="0" y="0"/>
                  </a:cubicBezTo>
                  <a:cubicBezTo>
                    <a:pt x="451" y="0"/>
                    <a:pt x="451" y="0"/>
                    <a:pt x="451" y="0"/>
                  </a:cubicBezTo>
                  <a:cubicBezTo>
                    <a:pt x="451" y="176"/>
                    <a:pt x="451" y="176"/>
                    <a:pt x="451" y="176"/>
                  </a:cubicBezTo>
                  <a:cubicBezTo>
                    <a:pt x="442" y="185"/>
                    <a:pt x="437" y="190"/>
                    <a:pt x="429" y="199"/>
                  </a:cubicBezTo>
                  <a:close/>
                </a:path>
              </a:pathLst>
            </a:custGeom>
            <a:solidFill>
              <a:srgbClr val="004B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1863">
              <a:extLst>
                <a:ext uri="{FF2B5EF4-FFF2-40B4-BE49-F238E27FC236}">
                  <a16:creationId xmlns:a16="http://schemas.microsoft.com/office/drawing/2014/main" id="{EC59566B-3B4E-48CC-4BAE-368E3457CB8D}"/>
                </a:ext>
              </a:extLst>
            </p:cNvPr>
            <p:cNvSpPr>
              <a:spLocks/>
            </p:cNvSpPr>
            <p:nvPr/>
          </p:nvSpPr>
          <p:spPr bwMode="gray">
            <a:xfrm>
              <a:off x="3392352" y="574477"/>
              <a:ext cx="668427" cy="757526"/>
            </a:xfrm>
            <a:custGeom>
              <a:avLst/>
              <a:gdLst>
                <a:gd name="T0" fmla="*/ 16383 w 19498"/>
                <a:gd name="T1" fmla="*/ 11510 h 22097"/>
                <a:gd name="T2" fmla="*/ 16556 w 19498"/>
                <a:gd name="T3" fmla="*/ 22097 h 22097"/>
                <a:gd name="T4" fmla="*/ 2942 w 19498"/>
                <a:gd name="T5" fmla="*/ 22097 h 22097"/>
                <a:gd name="T6" fmla="*/ 3173 w 19498"/>
                <a:gd name="T7" fmla="*/ 11510 h 22097"/>
                <a:gd name="T8" fmla="*/ 0 w 19498"/>
                <a:gd name="T9" fmla="*/ 11510 h 22097"/>
                <a:gd name="T10" fmla="*/ 433 w 19498"/>
                <a:gd name="T11" fmla="*/ 5048 h 22097"/>
                <a:gd name="T12" fmla="*/ 1760 w 19498"/>
                <a:gd name="T13" fmla="*/ 2509 h 22097"/>
                <a:gd name="T14" fmla="*/ 6923 w 19498"/>
                <a:gd name="T15" fmla="*/ 0 h 22097"/>
                <a:gd name="T16" fmla="*/ 9432 w 19498"/>
                <a:gd name="T17" fmla="*/ 2048 h 22097"/>
                <a:gd name="T18" fmla="*/ 10095 w 19498"/>
                <a:gd name="T19" fmla="*/ 2048 h 22097"/>
                <a:gd name="T20" fmla="*/ 12662 w 19498"/>
                <a:gd name="T21" fmla="*/ 0 h 22097"/>
                <a:gd name="T22" fmla="*/ 17739 w 19498"/>
                <a:gd name="T23" fmla="*/ 2509 h 22097"/>
                <a:gd name="T24" fmla="*/ 19066 w 19498"/>
                <a:gd name="T25" fmla="*/ 5048 h 22097"/>
                <a:gd name="T26" fmla="*/ 19498 w 19498"/>
                <a:gd name="T27" fmla="*/ 11510 h 22097"/>
                <a:gd name="T28" fmla="*/ 19354 w 19498"/>
                <a:gd name="T29" fmla="*/ 11510 h 22097"/>
                <a:gd name="T30" fmla="*/ 19354 w 19498"/>
                <a:gd name="T31" fmla="*/ 11510 h 22097"/>
                <a:gd name="T32" fmla="*/ 19354 w 19498"/>
                <a:gd name="T33" fmla="*/ 11510 h 22097"/>
                <a:gd name="T34" fmla="*/ 16383 w 19498"/>
                <a:gd name="T35" fmla="*/ 11510 h 22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98" h="22097">
                  <a:moveTo>
                    <a:pt x="16383" y="11510"/>
                  </a:moveTo>
                  <a:lnTo>
                    <a:pt x="16556" y="22097"/>
                  </a:lnTo>
                  <a:lnTo>
                    <a:pt x="2942" y="22097"/>
                  </a:lnTo>
                  <a:lnTo>
                    <a:pt x="3173" y="11510"/>
                  </a:lnTo>
                  <a:lnTo>
                    <a:pt x="0" y="11510"/>
                  </a:lnTo>
                  <a:lnTo>
                    <a:pt x="433" y="5048"/>
                  </a:lnTo>
                  <a:lnTo>
                    <a:pt x="1760" y="2509"/>
                  </a:lnTo>
                  <a:lnTo>
                    <a:pt x="6923" y="0"/>
                  </a:lnTo>
                  <a:lnTo>
                    <a:pt x="9432" y="2048"/>
                  </a:lnTo>
                  <a:lnTo>
                    <a:pt x="10095" y="2048"/>
                  </a:lnTo>
                  <a:lnTo>
                    <a:pt x="12662" y="0"/>
                  </a:lnTo>
                  <a:lnTo>
                    <a:pt x="17739" y="2509"/>
                  </a:lnTo>
                  <a:lnTo>
                    <a:pt x="19066" y="5048"/>
                  </a:lnTo>
                  <a:lnTo>
                    <a:pt x="19498" y="11510"/>
                  </a:lnTo>
                  <a:lnTo>
                    <a:pt x="19354" y="11510"/>
                  </a:lnTo>
                  <a:lnTo>
                    <a:pt x="19354" y="11510"/>
                  </a:lnTo>
                  <a:lnTo>
                    <a:pt x="19354" y="11510"/>
                  </a:lnTo>
                  <a:lnTo>
                    <a:pt x="16383" y="11510"/>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Line 1865">
              <a:extLst>
                <a:ext uri="{FF2B5EF4-FFF2-40B4-BE49-F238E27FC236}">
                  <a16:creationId xmlns:a16="http://schemas.microsoft.com/office/drawing/2014/main" id="{AA89EF96-8CFD-9B50-9A8E-1B1CC76A531F}"/>
                </a:ext>
              </a:extLst>
            </p:cNvPr>
            <p:cNvSpPr>
              <a:spLocks noChangeShapeType="1"/>
            </p:cNvSpPr>
            <p:nvPr/>
          </p:nvSpPr>
          <p:spPr bwMode="gray">
            <a:xfrm>
              <a:off x="3514978" y="1214313"/>
              <a:ext cx="0" cy="0"/>
            </a:xfrm>
            <a:prstGeom prst="line">
              <a:avLst/>
            </a:prstGeom>
            <a:noFill/>
            <a:ln w="5953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 name="Freeform 1866">
              <a:extLst>
                <a:ext uri="{FF2B5EF4-FFF2-40B4-BE49-F238E27FC236}">
                  <a16:creationId xmlns:a16="http://schemas.microsoft.com/office/drawing/2014/main" id="{9AEF3166-38DD-E05D-90D5-544CD46605C5}"/>
                </a:ext>
              </a:extLst>
            </p:cNvPr>
            <p:cNvSpPr>
              <a:spLocks/>
            </p:cNvSpPr>
            <p:nvPr/>
          </p:nvSpPr>
          <p:spPr bwMode="gray">
            <a:xfrm>
              <a:off x="3460607" y="1045201"/>
              <a:ext cx="529003" cy="130546"/>
            </a:xfrm>
            <a:custGeom>
              <a:avLst/>
              <a:gdLst>
                <a:gd name="T0" fmla="*/ 15431 w 15431"/>
                <a:gd name="T1" fmla="*/ 58 h 3808"/>
                <a:gd name="T2" fmla="*/ 10354 w 15431"/>
                <a:gd name="T3" fmla="*/ 2106 h 3808"/>
                <a:gd name="T4" fmla="*/ 5047 w 15431"/>
                <a:gd name="T5" fmla="*/ 2135 h 3808"/>
                <a:gd name="T6" fmla="*/ 0 w 15431"/>
                <a:gd name="T7" fmla="*/ 0 h 3808"/>
                <a:gd name="T8" fmla="*/ 1067 w 15431"/>
                <a:gd name="T9" fmla="*/ 3808 h 3808"/>
                <a:gd name="T10" fmla="*/ 14479 w 15431"/>
                <a:gd name="T11" fmla="*/ 3779 h 3808"/>
                <a:gd name="T12" fmla="*/ 15431 w 15431"/>
                <a:gd name="T13" fmla="*/ 58 h 3808"/>
              </a:gdLst>
              <a:ahLst/>
              <a:cxnLst>
                <a:cxn ang="0">
                  <a:pos x="T0" y="T1"/>
                </a:cxn>
                <a:cxn ang="0">
                  <a:pos x="T2" y="T3"/>
                </a:cxn>
                <a:cxn ang="0">
                  <a:pos x="T4" y="T5"/>
                </a:cxn>
                <a:cxn ang="0">
                  <a:pos x="T6" y="T7"/>
                </a:cxn>
                <a:cxn ang="0">
                  <a:pos x="T8" y="T9"/>
                </a:cxn>
                <a:cxn ang="0">
                  <a:pos x="T10" y="T11"/>
                </a:cxn>
                <a:cxn ang="0">
                  <a:pos x="T12" y="T13"/>
                </a:cxn>
              </a:cxnLst>
              <a:rect l="0" t="0" r="r" b="b"/>
              <a:pathLst>
                <a:path w="15431" h="3808">
                  <a:moveTo>
                    <a:pt x="15431" y="58"/>
                  </a:moveTo>
                  <a:lnTo>
                    <a:pt x="10354" y="2106"/>
                  </a:lnTo>
                  <a:lnTo>
                    <a:pt x="5047" y="2135"/>
                  </a:lnTo>
                  <a:lnTo>
                    <a:pt x="0" y="0"/>
                  </a:lnTo>
                  <a:lnTo>
                    <a:pt x="1067" y="3808"/>
                  </a:lnTo>
                  <a:lnTo>
                    <a:pt x="14479" y="3779"/>
                  </a:lnTo>
                  <a:lnTo>
                    <a:pt x="15431" y="58"/>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1867">
              <a:extLst>
                <a:ext uri="{FF2B5EF4-FFF2-40B4-BE49-F238E27FC236}">
                  <a16:creationId xmlns:a16="http://schemas.microsoft.com/office/drawing/2014/main" id="{3C7634F3-6BF1-B577-1594-1878F8EFEB68}"/>
                </a:ext>
              </a:extLst>
            </p:cNvPr>
            <p:cNvSpPr>
              <a:spLocks/>
            </p:cNvSpPr>
            <p:nvPr/>
          </p:nvSpPr>
          <p:spPr bwMode="gray">
            <a:xfrm>
              <a:off x="3752277" y="1115409"/>
              <a:ext cx="139425" cy="60336"/>
            </a:xfrm>
            <a:custGeom>
              <a:avLst/>
              <a:gdLst>
                <a:gd name="T0" fmla="*/ 4067 w 4067"/>
                <a:gd name="T1" fmla="*/ 1760 h 1760"/>
                <a:gd name="T2" fmla="*/ 0 w 4067"/>
                <a:gd name="T3" fmla="*/ 1760 h 1760"/>
                <a:gd name="T4" fmla="*/ 0 w 4067"/>
                <a:gd name="T5" fmla="*/ 1673 h 1760"/>
                <a:gd name="T6" fmla="*/ 692 w 4067"/>
                <a:gd name="T7" fmla="*/ 0 h 1760"/>
                <a:gd name="T8" fmla="*/ 3144 w 4067"/>
                <a:gd name="T9" fmla="*/ 0 h 1760"/>
                <a:gd name="T10" fmla="*/ 4067 w 4067"/>
                <a:gd name="T11" fmla="*/ 1760 h 1760"/>
                <a:gd name="T12" fmla="*/ 4067 w 4067"/>
                <a:gd name="T13" fmla="*/ 1760 h 1760"/>
                <a:gd name="T14" fmla="*/ 4067 w 4067"/>
                <a:gd name="T15" fmla="*/ 1760 h 1760"/>
                <a:gd name="T16" fmla="*/ 4067 w 4067"/>
                <a:gd name="T17" fmla="*/ 1760 h 1760"/>
                <a:gd name="T18" fmla="*/ 4067 w 4067"/>
                <a:gd name="T19" fmla="*/ 176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67" h="1760">
                  <a:moveTo>
                    <a:pt x="4067" y="1760"/>
                  </a:moveTo>
                  <a:lnTo>
                    <a:pt x="0" y="1760"/>
                  </a:lnTo>
                  <a:lnTo>
                    <a:pt x="0" y="1673"/>
                  </a:lnTo>
                  <a:lnTo>
                    <a:pt x="692" y="0"/>
                  </a:lnTo>
                  <a:lnTo>
                    <a:pt x="3144" y="0"/>
                  </a:lnTo>
                  <a:lnTo>
                    <a:pt x="4067" y="1760"/>
                  </a:lnTo>
                  <a:lnTo>
                    <a:pt x="4067" y="1760"/>
                  </a:lnTo>
                  <a:lnTo>
                    <a:pt x="4067" y="1760"/>
                  </a:lnTo>
                  <a:lnTo>
                    <a:pt x="4067" y="1760"/>
                  </a:lnTo>
                  <a:lnTo>
                    <a:pt x="4067" y="1760"/>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1868">
              <a:extLst>
                <a:ext uri="{FF2B5EF4-FFF2-40B4-BE49-F238E27FC236}">
                  <a16:creationId xmlns:a16="http://schemas.microsoft.com/office/drawing/2014/main" id="{20684E20-DE53-235A-ABDB-6E2E97B89AFA}"/>
                </a:ext>
              </a:extLst>
            </p:cNvPr>
            <p:cNvSpPr>
              <a:spLocks/>
            </p:cNvSpPr>
            <p:nvPr/>
          </p:nvSpPr>
          <p:spPr bwMode="gray">
            <a:xfrm>
              <a:off x="3564413" y="1115409"/>
              <a:ext cx="139425" cy="60336"/>
            </a:xfrm>
            <a:custGeom>
              <a:avLst/>
              <a:gdLst>
                <a:gd name="T0" fmla="*/ 4067 w 4067"/>
                <a:gd name="T1" fmla="*/ 1673 h 1760"/>
                <a:gd name="T2" fmla="*/ 4067 w 4067"/>
                <a:gd name="T3" fmla="*/ 1760 h 1760"/>
                <a:gd name="T4" fmla="*/ 0 w 4067"/>
                <a:gd name="T5" fmla="*/ 1760 h 1760"/>
                <a:gd name="T6" fmla="*/ 894 w 4067"/>
                <a:gd name="T7" fmla="*/ 0 h 1760"/>
                <a:gd name="T8" fmla="*/ 3375 w 4067"/>
                <a:gd name="T9" fmla="*/ 0 h 1760"/>
                <a:gd name="T10" fmla="*/ 4067 w 4067"/>
                <a:gd name="T11" fmla="*/ 1673 h 1760"/>
                <a:gd name="T12" fmla="*/ 4067 w 4067"/>
                <a:gd name="T13" fmla="*/ 1673 h 1760"/>
                <a:gd name="T14" fmla="*/ 4067 w 4067"/>
                <a:gd name="T15" fmla="*/ 1673 h 1760"/>
                <a:gd name="T16" fmla="*/ 4067 w 4067"/>
                <a:gd name="T17" fmla="*/ 1673 h 1760"/>
                <a:gd name="T18" fmla="*/ 4067 w 4067"/>
                <a:gd name="T19" fmla="*/ 1673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67" h="1760">
                  <a:moveTo>
                    <a:pt x="4067" y="1673"/>
                  </a:moveTo>
                  <a:lnTo>
                    <a:pt x="4067" y="1760"/>
                  </a:lnTo>
                  <a:lnTo>
                    <a:pt x="0" y="1760"/>
                  </a:lnTo>
                  <a:lnTo>
                    <a:pt x="894" y="0"/>
                  </a:lnTo>
                  <a:lnTo>
                    <a:pt x="3375" y="0"/>
                  </a:lnTo>
                  <a:lnTo>
                    <a:pt x="4067" y="1673"/>
                  </a:lnTo>
                  <a:lnTo>
                    <a:pt x="4067" y="1673"/>
                  </a:lnTo>
                  <a:lnTo>
                    <a:pt x="4067" y="1673"/>
                  </a:lnTo>
                  <a:lnTo>
                    <a:pt x="4067" y="1673"/>
                  </a:lnTo>
                  <a:lnTo>
                    <a:pt x="4067" y="1673"/>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1869">
              <a:extLst>
                <a:ext uri="{FF2B5EF4-FFF2-40B4-BE49-F238E27FC236}">
                  <a16:creationId xmlns:a16="http://schemas.microsoft.com/office/drawing/2014/main" id="{61C92FE0-B37D-D832-EEBF-BE910A76F6D1}"/>
                </a:ext>
              </a:extLst>
            </p:cNvPr>
            <p:cNvSpPr>
              <a:spLocks/>
            </p:cNvSpPr>
            <p:nvPr/>
          </p:nvSpPr>
          <p:spPr bwMode="gray">
            <a:xfrm>
              <a:off x="3516966" y="1332002"/>
              <a:ext cx="189819" cy="730820"/>
            </a:xfrm>
            <a:custGeom>
              <a:avLst/>
              <a:gdLst>
                <a:gd name="T0" fmla="*/ 0 w 192"/>
                <a:gd name="T1" fmla="*/ 47 h 739"/>
                <a:gd name="T2" fmla="*/ 0 w 192"/>
                <a:gd name="T3" fmla="*/ 95 h 739"/>
                <a:gd name="T4" fmla="*/ 0 w 192"/>
                <a:gd name="T5" fmla="*/ 98 h 739"/>
                <a:gd name="T6" fmla="*/ 61 w 192"/>
                <a:gd name="T7" fmla="*/ 739 h 739"/>
                <a:gd name="T8" fmla="*/ 192 w 192"/>
                <a:gd name="T9" fmla="*/ 739 h 739"/>
                <a:gd name="T10" fmla="*/ 192 w 192"/>
                <a:gd name="T11" fmla="*/ 37 h 739"/>
                <a:gd name="T12" fmla="*/ 154 w 192"/>
                <a:gd name="T13" fmla="*/ 0 h 739"/>
                <a:gd name="T14" fmla="*/ 46 w 192"/>
                <a:gd name="T15" fmla="*/ 0 h 739"/>
                <a:gd name="T16" fmla="*/ 0 w 192"/>
                <a:gd name="T17" fmla="*/ 47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739">
                  <a:moveTo>
                    <a:pt x="0" y="47"/>
                  </a:moveTo>
                  <a:cubicBezTo>
                    <a:pt x="0" y="95"/>
                    <a:pt x="0" y="95"/>
                    <a:pt x="0" y="95"/>
                  </a:cubicBezTo>
                  <a:cubicBezTo>
                    <a:pt x="0" y="96"/>
                    <a:pt x="0" y="97"/>
                    <a:pt x="0" y="98"/>
                  </a:cubicBezTo>
                  <a:cubicBezTo>
                    <a:pt x="61" y="739"/>
                    <a:pt x="61" y="739"/>
                    <a:pt x="61" y="739"/>
                  </a:cubicBezTo>
                  <a:cubicBezTo>
                    <a:pt x="192" y="739"/>
                    <a:pt x="192" y="739"/>
                    <a:pt x="192" y="739"/>
                  </a:cubicBezTo>
                  <a:cubicBezTo>
                    <a:pt x="192" y="37"/>
                    <a:pt x="192" y="37"/>
                    <a:pt x="192" y="37"/>
                  </a:cubicBezTo>
                  <a:cubicBezTo>
                    <a:pt x="177" y="23"/>
                    <a:pt x="169" y="15"/>
                    <a:pt x="154" y="0"/>
                  </a:cubicBezTo>
                  <a:cubicBezTo>
                    <a:pt x="46" y="0"/>
                    <a:pt x="46" y="0"/>
                    <a:pt x="46" y="0"/>
                  </a:cubicBezTo>
                  <a:cubicBezTo>
                    <a:pt x="28" y="18"/>
                    <a:pt x="18" y="28"/>
                    <a:pt x="0" y="47"/>
                  </a:cubicBezTo>
                  <a:close/>
                </a:path>
              </a:pathLst>
            </a:custGeom>
            <a:solidFill>
              <a:srgbClr val="00B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1870">
              <a:extLst>
                <a:ext uri="{FF2B5EF4-FFF2-40B4-BE49-F238E27FC236}">
                  <a16:creationId xmlns:a16="http://schemas.microsoft.com/office/drawing/2014/main" id="{874F3ADF-D883-A89B-F788-B5AF7A18B834}"/>
                </a:ext>
              </a:extLst>
            </p:cNvPr>
            <p:cNvSpPr>
              <a:spLocks/>
            </p:cNvSpPr>
            <p:nvPr/>
          </p:nvSpPr>
          <p:spPr bwMode="gray">
            <a:xfrm>
              <a:off x="3745352" y="1332002"/>
              <a:ext cx="192836" cy="730820"/>
            </a:xfrm>
            <a:custGeom>
              <a:avLst/>
              <a:gdLst>
                <a:gd name="T0" fmla="*/ 0 w 195"/>
                <a:gd name="T1" fmla="*/ 35 h 739"/>
                <a:gd name="T2" fmla="*/ 0 w 195"/>
                <a:gd name="T3" fmla="*/ 739 h 739"/>
                <a:gd name="T4" fmla="*/ 131 w 195"/>
                <a:gd name="T5" fmla="*/ 739 h 739"/>
                <a:gd name="T6" fmla="*/ 195 w 195"/>
                <a:gd name="T7" fmla="*/ 98 h 739"/>
                <a:gd name="T8" fmla="*/ 195 w 195"/>
                <a:gd name="T9" fmla="*/ 95 h 739"/>
                <a:gd name="T10" fmla="*/ 195 w 195"/>
                <a:gd name="T11" fmla="*/ 45 h 739"/>
                <a:gd name="T12" fmla="*/ 150 w 195"/>
                <a:gd name="T13" fmla="*/ 0 h 739"/>
                <a:gd name="T14" fmla="*/ 36 w 195"/>
                <a:gd name="T15" fmla="*/ 0 h 739"/>
                <a:gd name="T16" fmla="*/ 0 w 195"/>
                <a:gd name="T17" fmla="*/ 35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739">
                  <a:moveTo>
                    <a:pt x="0" y="35"/>
                  </a:moveTo>
                  <a:cubicBezTo>
                    <a:pt x="0" y="739"/>
                    <a:pt x="0" y="739"/>
                    <a:pt x="0" y="739"/>
                  </a:cubicBezTo>
                  <a:cubicBezTo>
                    <a:pt x="131" y="739"/>
                    <a:pt x="131" y="739"/>
                    <a:pt x="131" y="739"/>
                  </a:cubicBezTo>
                  <a:cubicBezTo>
                    <a:pt x="195" y="98"/>
                    <a:pt x="195" y="98"/>
                    <a:pt x="195" y="98"/>
                  </a:cubicBezTo>
                  <a:cubicBezTo>
                    <a:pt x="195" y="97"/>
                    <a:pt x="195" y="96"/>
                    <a:pt x="195" y="95"/>
                  </a:cubicBezTo>
                  <a:cubicBezTo>
                    <a:pt x="195" y="45"/>
                    <a:pt x="195" y="45"/>
                    <a:pt x="195" y="45"/>
                  </a:cubicBezTo>
                  <a:cubicBezTo>
                    <a:pt x="177" y="27"/>
                    <a:pt x="167" y="17"/>
                    <a:pt x="150" y="0"/>
                  </a:cubicBezTo>
                  <a:cubicBezTo>
                    <a:pt x="36" y="0"/>
                    <a:pt x="36" y="0"/>
                    <a:pt x="36" y="0"/>
                  </a:cubicBezTo>
                  <a:cubicBezTo>
                    <a:pt x="22" y="14"/>
                    <a:pt x="14" y="21"/>
                    <a:pt x="0" y="35"/>
                  </a:cubicBezTo>
                  <a:close/>
                </a:path>
              </a:pathLst>
            </a:custGeom>
            <a:solidFill>
              <a:srgbClr val="00B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1871">
              <a:extLst>
                <a:ext uri="{FF2B5EF4-FFF2-40B4-BE49-F238E27FC236}">
                  <a16:creationId xmlns:a16="http://schemas.microsoft.com/office/drawing/2014/main" id="{10BF0525-FE32-0B2F-9BC2-CCF4C50195F0}"/>
                </a:ext>
              </a:extLst>
            </p:cNvPr>
            <p:cNvSpPr>
              <a:spLocks/>
            </p:cNvSpPr>
            <p:nvPr/>
          </p:nvSpPr>
          <p:spPr bwMode="gray">
            <a:xfrm>
              <a:off x="3749329" y="1978762"/>
              <a:ext cx="174015" cy="84058"/>
            </a:xfrm>
            <a:custGeom>
              <a:avLst/>
              <a:gdLst>
                <a:gd name="T0" fmla="*/ 5076 w 5076"/>
                <a:gd name="T1" fmla="*/ 2452 h 2452"/>
                <a:gd name="T2" fmla="*/ 0 w 5076"/>
                <a:gd name="T3" fmla="*/ 2452 h 2452"/>
                <a:gd name="T4" fmla="*/ 0 w 5076"/>
                <a:gd name="T5" fmla="*/ 2308 h 2452"/>
                <a:gd name="T6" fmla="*/ 865 w 5076"/>
                <a:gd name="T7" fmla="*/ 0 h 2452"/>
                <a:gd name="T8" fmla="*/ 3951 w 5076"/>
                <a:gd name="T9" fmla="*/ 0 h 2452"/>
                <a:gd name="T10" fmla="*/ 5076 w 5076"/>
                <a:gd name="T11" fmla="*/ 2452 h 2452"/>
                <a:gd name="T12" fmla="*/ 5076 w 5076"/>
                <a:gd name="T13" fmla="*/ 2452 h 2452"/>
                <a:gd name="T14" fmla="*/ 5076 w 5076"/>
                <a:gd name="T15" fmla="*/ 2452 h 2452"/>
                <a:gd name="T16" fmla="*/ 5076 w 5076"/>
                <a:gd name="T17" fmla="*/ 2452 h 2452"/>
                <a:gd name="T18" fmla="*/ 5076 w 5076"/>
                <a:gd name="T19" fmla="*/ 2452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76" h="2452">
                  <a:moveTo>
                    <a:pt x="5076" y="2452"/>
                  </a:moveTo>
                  <a:lnTo>
                    <a:pt x="0" y="2452"/>
                  </a:lnTo>
                  <a:lnTo>
                    <a:pt x="0" y="2308"/>
                  </a:lnTo>
                  <a:lnTo>
                    <a:pt x="865" y="0"/>
                  </a:lnTo>
                  <a:lnTo>
                    <a:pt x="3951" y="0"/>
                  </a:lnTo>
                  <a:lnTo>
                    <a:pt x="5076" y="2452"/>
                  </a:lnTo>
                  <a:lnTo>
                    <a:pt x="5076" y="2452"/>
                  </a:lnTo>
                  <a:lnTo>
                    <a:pt x="5076" y="2452"/>
                  </a:lnTo>
                  <a:lnTo>
                    <a:pt x="5076" y="2452"/>
                  </a:lnTo>
                  <a:lnTo>
                    <a:pt x="5076" y="2452"/>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1872">
              <a:extLst>
                <a:ext uri="{FF2B5EF4-FFF2-40B4-BE49-F238E27FC236}">
                  <a16:creationId xmlns:a16="http://schemas.microsoft.com/office/drawing/2014/main" id="{30BB095C-22B1-E058-0F93-DC2CB986CF46}"/>
                </a:ext>
              </a:extLst>
            </p:cNvPr>
            <p:cNvSpPr>
              <a:spLocks/>
            </p:cNvSpPr>
            <p:nvPr/>
          </p:nvSpPr>
          <p:spPr bwMode="gray">
            <a:xfrm>
              <a:off x="3530782" y="1978762"/>
              <a:ext cx="172060" cy="84058"/>
            </a:xfrm>
            <a:custGeom>
              <a:avLst/>
              <a:gdLst>
                <a:gd name="T0" fmla="*/ 5019 w 5019"/>
                <a:gd name="T1" fmla="*/ 2308 h 2452"/>
                <a:gd name="T2" fmla="*/ 5019 w 5019"/>
                <a:gd name="T3" fmla="*/ 2452 h 2452"/>
                <a:gd name="T4" fmla="*/ 0 w 5019"/>
                <a:gd name="T5" fmla="*/ 2452 h 2452"/>
                <a:gd name="T6" fmla="*/ 1096 w 5019"/>
                <a:gd name="T7" fmla="*/ 0 h 2452"/>
                <a:gd name="T8" fmla="*/ 4154 w 5019"/>
                <a:gd name="T9" fmla="*/ 0 h 2452"/>
                <a:gd name="T10" fmla="*/ 5019 w 5019"/>
                <a:gd name="T11" fmla="*/ 2308 h 2452"/>
                <a:gd name="T12" fmla="*/ 5019 w 5019"/>
                <a:gd name="T13" fmla="*/ 2308 h 2452"/>
                <a:gd name="T14" fmla="*/ 5019 w 5019"/>
                <a:gd name="T15" fmla="*/ 2308 h 2452"/>
                <a:gd name="T16" fmla="*/ 5019 w 5019"/>
                <a:gd name="T17" fmla="*/ 2308 h 2452"/>
                <a:gd name="T18" fmla="*/ 5019 w 5019"/>
                <a:gd name="T19" fmla="*/ 2308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19" h="2452">
                  <a:moveTo>
                    <a:pt x="5019" y="2308"/>
                  </a:moveTo>
                  <a:lnTo>
                    <a:pt x="5019" y="2452"/>
                  </a:lnTo>
                  <a:lnTo>
                    <a:pt x="0" y="2452"/>
                  </a:lnTo>
                  <a:lnTo>
                    <a:pt x="1096" y="0"/>
                  </a:lnTo>
                  <a:lnTo>
                    <a:pt x="4154" y="0"/>
                  </a:lnTo>
                  <a:lnTo>
                    <a:pt x="5019" y="2308"/>
                  </a:lnTo>
                  <a:lnTo>
                    <a:pt x="5019" y="2308"/>
                  </a:lnTo>
                  <a:lnTo>
                    <a:pt x="5019" y="2308"/>
                  </a:lnTo>
                  <a:lnTo>
                    <a:pt x="5019" y="2308"/>
                  </a:lnTo>
                  <a:lnTo>
                    <a:pt x="5019" y="2308"/>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1873">
              <a:extLst>
                <a:ext uri="{FF2B5EF4-FFF2-40B4-BE49-F238E27FC236}">
                  <a16:creationId xmlns:a16="http://schemas.microsoft.com/office/drawing/2014/main" id="{B2699196-C5FE-42B4-1E63-E2A631DF18FA}"/>
                </a:ext>
              </a:extLst>
            </p:cNvPr>
            <p:cNvSpPr>
              <a:spLocks/>
            </p:cNvSpPr>
            <p:nvPr/>
          </p:nvSpPr>
          <p:spPr bwMode="gray">
            <a:xfrm>
              <a:off x="3411139" y="1166832"/>
              <a:ext cx="632842" cy="50428"/>
            </a:xfrm>
            <a:custGeom>
              <a:avLst/>
              <a:gdLst>
                <a:gd name="T0" fmla="*/ 640 w 640"/>
                <a:gd name="T1" fmla="*/ 51 h 51"/>
                <a:gd name="T2" fmla="*/ 0 w 640"/>
                <a:gd name="T3" fmla="*/ 51 h 51"/>
                <a:gd name="T4" fmla="*/ 0 w 640"/>
                <a:gd name="T5" fmla="*/ 45 h 51"/>
                <a:gd name="T6" fmla="*/ 44 w 640"/>
                <a:gd name="T7" fmla="*/ 0 h 51"/>
                <a:gd name="T8" fmla="*/ 595 w 640"/>
                <a:gd name="T9" fmla="*/ 0 h 51"/>
                <a:gd name="T10" fmla="*/ 640 w 640"/>
                <a:gd name="T11" fmla="*/ 45 h 51"/>
                <a:gd name="T12" fmla="*/ 640 w 640"/>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640" h="51">
                  <a:moveTo>
                    <a:pt x="640" y="51"/>
                  </a:moveTo>
                  <a:cubicBezTo>
                    <a:pt x="0" y="51"/>
                    <a:pt x="0" y="51"/>
                    <a:pt x="0" y="51"/>
                  </a:cubicBezTo>
                  <a:cubicBezTo>
                    <a:pt x="0" y="45"/>
                    <a:pt x="0" y="45"/>
                    <a:pt x="0" y="45"/>
                  </a:cubicBezTo>
                  <a:cubicBezTo>
                    <a:pt x="17" y="27"/>
                    <a:pt x="27" y="17"/>
                    <a:pt x="44" y="0"/>
                  </a:cubicBezTo>
                  <a:cubicBezTo>
                    <a:pt x="595" y="0"/>
                    <a:pt x="595" y="0"/>
                    <a:pt x="595" y="0"/>
                  </a:cubicBezTo>
                  <a:cubicBezTo>
                    <a:pt x="613" y="17"/>
                    <a:pt x="622" y="27"/>
                    <a:pt x="640" y="45"/>
                  </a:cubicBezTo>
                  <a:lnTo>
                    <a:pt x="640" y="51"/>
                  </a:lnTo>
                  <a:close/>
                </a:path>
              </a:pathLst>
            </a:custGeom>
            <a:solidFill>
              <a:srgbClr val="ADB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1874">
              <a:extLst>
                <a:ext uri="{FF2B5EF4-FFF2-40B4-BE49-F238E27FC236}">
                  <a16:creationId xmlns:a16="http://schemas.microsoft.com/office/drawing/2014/main" id="{85EC95F0-4AF3-8AE2-4264-2CABB18D2D51}"/>
                </a:ext>
              </a:extLst>
            </p:cNvPr>
            <p:cNvSpPr>
              <a:spLocks/>
            </p:cNvSpPr>
            <p:nvPr/>
          </p:nvSpPr>
          <p:spPr bwMode="gray">
            <a:xfrm>
              <a:off x="3446757" y="793022"/>
              <a:ext cx="560645" cy="399520"/>
            </a:xfrm>
            <a:custGeom>
              <a:avLst/>
              <a:gdLst>
                <a:gd name="T0" fmla="*/ 544 w 567"/>
                <a:gd name="T1" fmla="*/ 404 h 404"/>
                <a:gd name="T2" fmla="*/ 23 w 567"/>
                <a:gd name="T3" fmla="*/ 404 h 404"/>
                <a:gd name="T4" fmla="*/ 0 w 567"/>
                <a:gd name="T5" fmla="*/ 380 h 404"/>
                <a:gd name="T6" fmla="*/ 0 w 567"/>
                <a:gd name="T7" fmla="*/ 23 h 404"/>
                <a:gd name="T8" fmla="*/ 23 w 567"/>
                <a:gd name="T9" fmla="*/ 0 h 404"/>
                <a:gd name="T10" fmla="*/ 544 w 567"/>
                <a:gd name="T11" fmla="*/ 0 h 404"/>
                <a:gd name="T12" fmla="*/ 567 w 567"/>
                <a:gd name="T13" fmla="*/ 23 h 404"/>
                <a:gd name="T14" fmla="*/ 567 w 567"/>
                <a:gd name="T15" fmla="*/ 380 h 404"/>
                <a:gd name="T16" fmla="*/ 544 w 567"/>
                <a:gd name="T17" fmla="*/ 404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7" h="404">
                  <a:moveTo>
                    <a:pt x="544" y="404"/>
                  </a:moveTo>
                  <a:cubicBezTo>
                    <a:pt x="23" y="404"/>
                    <a:pt x="23" y="404"/>
                    <a:pt x="23" y="404"/>
                  </a:cubicBezTo>
                  <a:cubicBezTo>
                    <a:pt x="10" y="404"/>
                    <a:pt x="0" y="393"/>
                    <a:pt x="0" y="380"/>
                  </a:cubicBezTo>
                  <a:cubicBezTo>
                    <a:pt x="0" y="23"/>
                    <a:pt x="0" y="23"/>
                    <a:pt x="0" y="23"/>
                  </a:cubicBezTo>
                  <a:cubicBezTo>
                    <a:pt x="0" y="10"/>
                    <a:pt x="10" y="0"/>
                    <a:pt x="23" y="0"/>
                  </a:cubicBezTo>
                  <a:cubicBezTo>
                    <a:pt x="544" y="0"/>
                    <a:pt x="544" y="0"/>
                    <a:pt x="544" y="0"/>
                  </a:cubicBezTo>
                  <a:cubicBezTo>
                    <a:pt x="557" y="0"/>
                    <a:pt x="567" y="10"/>
                    <a:pt x="567" y="23"/>
                  </a:cubicBezTo>
                  <a:cubicBezTo>
                    <a:pt x="567" y="380"/>
                    <a:pt x="567" y="380"/>
                    <a:pt x="567" y="380"/>
                  </a:cubicBezTo>
                  <a:cubicBezTo>
                    <a:pt x="567" y="393"/>
                    <a:pt x="557" y="404"/>
                    <a:pt x="544" y="404"/>
                  </a:cubicBezTo>
                  <a:close/>
                </a:path>
              </a:pathLst>
            </a:custGeom>
            <a:solidFill>
              <a:srgbClr val="DFE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Oval 1875">
              <a:extLst>
                <a:ext uri="{FF2B5EF4-FFF2-40B4-BE49-F238E27FC236}">
                  <a16:creationId xmlns:a16="http://schemas.microsoft.com/office/drawing/2014/main" id="{A6B0885F-20AF-1BAC-8E9E-FDC106522BDB}"/>
                </a:ext>
              </a:extLst>
            </p:cNvPr>
            <p:cNvSpPr>
              <a:spLocks noChangeArrowheads="1"/>
            </p:cNvSpPr>
            <p:nvPr/>
          </p:nvSpPr>
          <p:spPr bwMode="gray">
            <a:xfrm>
              <a:off x="3672194" y="907730"/>
              <a:ext cx="109770" cy="109770"/>
            </a:xfrm>
            <a:prstGeom prst="ellipse">
              <a:avLst/>
            </a:prstGeom>
            <a:solidFill>
              <a:srgbClr val="BECD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Rectangle 1876">
              <a:extLst>
                <a:ext uri="{FF2B5EF4-FFF2-40B4-BE49-F238E27FC236}">
                  <a16:creationId xmlns:a16="http://schemas.microsoft.com/office/drawing/2014/main" id="{18856154-781E-9A10-9824-61507EF78565}"/>
                </a:ext>
              </a:extLst>
            </p:cNvPr>
            <p:cNvSpPr>
              <a:spLocks noChangeArrowheads="1"/>
            </p:cNvSpPr>
            <p:nvPr/>
          </p:nvSpPr>
          <p:spPr bwMode="gray">
            <a:xfrm>
              <a:off x="2607265" y="1214313"/>
              <a:ext cx="1797635" cy="86047"/>
            </a:xfrm>
            <a:prstGeom prst="rect">
              <a:avLst/>
            </a:prstGeom>
            <a:solidFill>
              <a:srgbClr val="879B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0" name="Group 189">
            <a:extLst>
              <a:ext uri="{FF2B5EF4-FFF2-40B4-BE49-F238E27FC236}">
                <a16:creationId xmlns:a16="http://schemas.microsoft.com/office/drawing/2014/main" id="{5C4574AF-8F3E-5EAD-1D0A-222598E70624}"/>
              </a:ext>
            </a:extLst>
          </p:cNvPr>
          <p:cNvGrpSpPr/>
          <p:nvPr/>
        </p:nvGrpSpPr>
        <p:grpSpPr>
          <a:xfrm>
            <a:off x="10780778" y="1588875"/>
            <a:ext cx="1338354" cy="817189"/>
            <a:chOff x="2709191" y="1087689"/>
            <a:chExt cx="1691805" cy="1033003"/>
          </a:xfrm>
        </p:grpSpPr>
        <p:sp>
          <p:nvSpPr>
            <p:cNvPr id="191" name="Speech Bubble: Oval 190">
              <a:extLst>
                <a:ext uri="{FF2B5EF4-FFF2-40B4-BE49-F238E27FC236}">
                  <a16:creationId xmlns:a16="http://schemas.microsoft.com/office/drawing/2014/main" id="{EBB334B2-5128-4109-B401-3FF992817DFC}"/>
                </a:ext>
              </a:extLst>
            </p:cNvPr>
            <p:cNvSpPr/>
            <p:nvPr/>
          </p:nvSpPr>
          <p:spPr>
            <a:xfrm>
              <a:off x="2709191" y="1087689"/>
              <a:ext cx="1691805" cy="1033003"/>
            </a:xfrm>
            <a:prstGeom prst="wedgeEllipseCallout">
              <a:avLst>
                <a:gd name="adj1" fmla="val -70824"/>
                <a:gd name="adj2" fmla="val 2444"/>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a:p>
          </p:txBody>
        </p:sp>
        <p:sp>
          <p:nvSpPr>
            <p:cNvPr id="192" name="TextBox 191">
              <a:extLst>
                <a:ext uri="{FF2B5EF4-FFF2-40B4-BE49-F238E27FC236}">
                  <a16:creationId xmlns:a16="http://schemas.microsoft.com/office/drawing/2014/main" id="{B3F8AB2D-C698-FD50-4444-758798D140F8}"/>
                </a:ext>
              </a:extLst>
            </p:cNvPr>
            <p:cNvSpPr txBox="1"/>
            <p:nvPr/>
          </p:nvSpPr>
          <p:spPr>
            <a:xfrm>
              <a:off x="2887909" y="1283908"/>
              <a:ext cx="1384800" cy="641946"/>
            </a:xfrm>
            <a:prstGeom prst="rect">
              <a:avLst/>
            </a:prstGeom>
            <a:noFill/>
          </p:spPr>
          <p:txBody>
            <a:bodyPr wrap="square" lIns="0" tIns="0" rIns="0" bIns="0" rtlCol="0">
              <a:spAutoFit/>
            </a:bodyPr>
            <a:lstStyle/>
            <a:p>
              <a:pPr algn="l"/>
              <a:r>
                <a:rPr lang="en-GB" sz="1100" dirty="0">
                  <a:solidFill>
                    <a:schemeClr val="tx1"/>
                  </a:solidFill>
                  <a:latin typeface="+mj-lt"/>
                </a:rPr>
                <a:t>… accelerate the understanding</a:t>
              </a:r>
            </a:p>
            <a:p>
              <a:pPr algn="l"/>
              <a:r>
                <a:rPr lang="en-GB" sz="1100" dirty="0">
                  <a:solidFill>
                    <a:schemeClr val="tx1"/>
                  </a:solidFill>
                  <a:latin typeface="+mj-lt"/>
                </a:rPr>
                <a:t>   of log output ?</a:t>
              </a:r>
            </a:p>
          </p:txBody>
        </p:sp>
      </p:grpSp>
      <p:pic>
        <p:nvPicPr>
          <p:cNvPr id="193" name="Picture 192">
            <a:extLst>
              <a:ext uri="{FF2B5EF4-FFF2-40B4-BE49-F238E27FC236}">
                <a16:creationId xmlns:a16="http://schemas.microsoft.com/office/drawing/2014/main" id="{602F42B2-2BD0-9FB1-9AA0-B53AC321710F}"/>
              </a:ext>
            </a:extLst>
          </p:cNvPr>
          <p:cNvPicPr>
            <a:picLocks noChangeAspect="1"/>
          </p:cNvPicPr>
          <p:nvPr/>
        </p:nvPicPr>
        <p:blipFill rotWithShape="1">
          <a:blip r:embed="rId3">
            <a:duotone>
              <a:schemeClr val="accent5">
                <a:shade val="45000"/>
                <a:satMod val="135000"/>
              </a:schemeClr>
              <a:prstClr val="white"/>
            </a:duotone>
          </a:blip>
          <a:srcRect l="41577" t="23408" r="2539" b="3499"/>
          <a:stretch/>
        </p:blipFill>
        <p:spPr>
          <a:xfrm>
            <a:off x="361814" y="4398050"/>
            <a:ext cx="2090647" cy="1538130"/>
          </a:xfrm>
          <a:prstGeom prst="rect">
            <a:avLst/>
          </a:prstGeom>
          <a:ln>
            <a:solidFill>
              <a:schemeClr val="tx2"/>
            </a:solidFill>
          </a:ln>
        </p:spPr>
      </p:pic>
      <p:pic>
        <p:nvPicPr>
          <p:cNvPr id="194" name="Picture 193">
            <a:extLst>
              <a:ext uri="{FF2B5EF4-FFF2-40B4-BE49-F238E27FC236}">
                <a16:creationId xmlns:a16="http://schemas.microsoft.com/office/drawing/2014/main" id="{A3656776-1550-7936-FBDC-92CF934BC106}"/>
              </a:ext>
            </a:extLst>
          </p:cNvPr>
          <p:cNvPicPr>
            <a:picLocks noChangeAspect="1"/>
          </p:cNvPicPr>
          <p:nvPr/>
        </p:nvPicPr>
        <p:blipFill rotWithShape="1">
          <a:blip r:embed="rId4"/>
          <a:srcRect t="-3857" b="11846"/>
          <a:stretch/>
        </p:blipFill>
        <p:spPr>
          <a:xfrm>
            <a:off x="3509387" y="4241935"/>
            <a:ext cx="1772744" cy="1842486"/>
          </a:xfrm>
          <a:prstGeom prst="rect">
            <a:avLst/>
          </a:prstGeom>
        </p:spPr>
      </p:pic>
      <p:pic>
        <p:nvPicPr>
          <p:cNvPr id="195" name="Picture 194">
            <a:extLst>
              <a:ext uri="{FF2B5EF4-FFF2-40B4-BE49-F238E27FC236}">
                <a16:creationId xmlns:a16="http://schemas.microsoft.com/office/drawing/2014/main" id="{32F8E874-ABEC-3961-A6B7-25737BDA03AB}"/>
              </a:ext>
            </a:extLst>
          </p:cNvPr>
          <p:cNvPicPr>
            <a:picLocks noChangeAspect="1"/>
          </p:cNvPicPr>
          <p:nvPr/>
        </p:nvPicPr>
        <p:blipFill>
          <a:blip r:embed="rId5"/>
          <a:stretch>
            <a:fillRect/>
          </a:stretch>
        </p:blipFill>
        <p:spPr>
          <a:xfrm>
            <a:off x="6025838" y="4373590"/>
            <a:ext cx="2527208" cy="1629109"/>
          </a:xfrm>
          <a:prstGeom prst="rect">
            <a:avLst/>
          </a:prstGeom>
        </p:spPr>
      </p:pic>
      <p:pic>
        <p:nvPicPr>
          <p:cNvPr id="196" name="Picture 195" descr="A screenshot of a computer program&#10;&#10;Description automatically generated">
            <a:extLst>
              <a:ext uri="{FF2B5EF4-FFF2-40B4-BE49-F238E27FC236}">
                <a16:creationId xmlns:a16="http://schemas.microsoft.com/office/drawing/2014/main" id="{DDA16D68-1E60-A66C-C3DC-1ACE80FA0AB0}"/>
              </a:ext>
            </a:extLst>
          </p:cNvPr>
          <p:cNvPicPr>
            <a:picLocks noChangeAspect="1"/>
          </p:cNvPicPr>
          <p:nvPr/>
        </p:nvPicPr>
        <p:blipFill>
          <a:blip r:embed="rId6"/>
          <a:stretch>
            <a:fillRect/>
          </a:stretch>
        </p:blipFill>
        <p:spPr>
          <a:xfrm>
            <a:off x="9305973" y="4447395"/>
            <a:ext cx="2098892" cy="1559783"/>
          </a:xfrm>
          <a:prstGeom prst="rect">
            <a:avLst/>
          </a:prstGeom>
          <a:ln w="9525">
            <a:solidFill>
              <a:schemeClr val="accent1"/>
            </a:solidFill>
          </a:ln>
        </p:spPr>
      </p:pic>
      <p:grpSp>
        <p:nvGrpSpPr>
          <p:cNvPr id="197" name="Group 196">
            <a:extLst>
              <a:ext uri="{FF2B5EF4-FFF2-40B4-BE49-F238E27FC236}">
                <a16:creationId xmlns:a16="http://schemas.microsoft.com/office/drawing/2014/main" id="{ED3AB97A-DD32-2E69-CA6E-3B76A858436F}"/>
              </a:ext>
            </a:extLst>
          </p:cNvPr>
          <p:cNvGrpSpPr/>
          <p:nvPr/>
        </p:nvGrpSpPr>
        <p:grpSpPr>
          <a:xfrm>
            <a:off x="534846" y="2740146"/>
            <a:ext cx="1714104" cy="1324369"/>
            <a:chOff x="534846" y="2740146"/>
            <a:chExt cx="1714104" cy="1324369"/>
          </a:xfrm>
        </p:grpSpPr>
        <p:sp>
          <p:nvSpPr>
            <p:cNvPr id="198" name="Rectangle 197">
              <a:hlinkClick r:id="" action="ppaction://noaction"/>
              <a:extLst>
                <a:ext uri="{FF2B5EF4-FFF2-40B4-BE49-F238E27FC236}">
                  <a16:creationId xmlns:a16="http://schemas.microsoft.com/office/drawing/2014/main" id="{36284C5B-DDD2-A720-095E-BC687DF1B56F}"/>
                </a:ext>
              </a:extLst>
            </p:cNvPr>
            <p:cNvSpPr/>
            <p:nvPr/>
          </p:nvSpPr>
          <p:spPr>
            <a:xfrm>
              <a:off x="534846" y="2740146"/>
              <a:ext cx="1714104" cy="1324369"/>
            </a:xfrm>
            <a:prstGeom prst="rect">
              <a:avLst/>
            </a:prstGeom>
            <a:solidFill>
              <a:srgbClr val="333353"/>
            </a:solidFill>
            <a:ln w="12700" cap="flat" cmpd="sng" algn="ctr">
              <a:solidFill>
                <a:srgbClr val="333353"/>
              </a:solidFill>
              <a:prstDash val="solid"/>
              <a:miter lim="800000"/>
            </a:ln>
            <a:effectLst/>
          </p:spPr>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Pattern</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Analysis</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GB" sz="1200" b="1"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000" b="0" i="1" u="none" strike="noStrike" kern="0" cap="none" spc="0" normalizeH="0" baseline="0" noProof="0" dirty="0">
                  <a:ln>
                    <a:noFill/>
                  </a:ln>
                  <a:solidFill>
                    <a:prstClr val="white"/>
                  </a:solidFill>
                  <a:effectLst/>
                  <a:uLnTx/>
                  <a:uFillTx/>
                  <a:latin typeface="Arial"/>
                  <a:ea typeface="+mn-ea"/>
                  <a:cs typeface="+mn-cs"/>
                </a:rPr>
                <a:t>Automatically extract common expressions to accelerate stimulus gen or pattern exclusion</a:t>
              </a:r>
            </a:p>
          </p:txBody>
        </p:sp>
        <p:pic>
          <p:nvPicPr>
            <p:cNvPr id="199" name="Picture 198">
              <a:extLst>
                <a:ext uri="{FF2B5EF4-FFF2-40B4-BE49-F238E27FC236}">
                  <a16:creationId xmlns:a16="http://schemas.microsoft.com/office/drawing/2014/main" id="{03F12DAA-5887-3E1C-9538-82E0E055AA73}"/>
                </a:ext>
              </a:extLst>
            </p:cNvPr>
            <p:cNvPicPr>
              <a:picLocks noChangeAspect="1"/>
            </p:cNvPicPr>
            <p:nvPr/>
          </p:nvPicPr>
          <p:blipFill>
            <a:blip r:embed="rId7"/>
            <a:stretch>
              <a:fillRect/>
            </a:stretch>
          </p:blipFill>
          <p:spPr>
            <a:xfrm>
              <a:off x="1860062" y="2800057"/>
              <a:ext cx="327997" cy="327467"/>
            </a:xfrm>
            <a:prstGeom prst="rect">
              <a:avLst/>
            </a:prstGeom>
          </p:spPr>
        </p:pic>
      </p:grpSp>
      <p:pic>
        <p:nvPicPr>
          <p:cNvPr id="200" name="Picture 199">
            <a:extLst>
              <a:ext uri="{FF2B5EF4-FFF2-40B4-BE49-F238E27FC236}">
                <a16:creationId xmlns:a16="http://schemas.microsoft.com/office/drawing/2014/main" id="{EA01DCDF-DA95-F4E3-80D8-8110A7822EFE}"/>
              </a:ext>
            </a:extLst>
          </p:cNvPr>
          <p:cNvPicPr>
            <a:picLocks noChangeAspect="1"/>
          </p:cNvPicPr>
          <p:nvPr/>
        </p:nvPicPr>
        <p:blipFill rotWithShape="1">
          <a:blip r:embed="rId8">
            <a:biLevel thresh="75000"/>
          </a:blip>
          <a:srcRect t="-1" b="44886"/>
          <a:stretch/>
        </p:blipFill>
        <p:spPr>
          <a:xfrm>
            <a:off x="1435280" y="1701933"/>
            <a:ext cx="257622" cy="211471"/>
          </a:xfrm>
          <a:prstGeom prst="rect">
            <a:avLst/>
          </a:prstGeom>
        </p:spPr>
      </p:pic>
      <p:grpSp>
        <p:nvGrpSpPr>
          <p:cNvPr id="201" name="Group 200">
            <a:extLst>
              <a:ext uri="{FF2B5EF4-FFF2-40B4-BE49-F238E27FC236}">
                <a16:creationId xmlns:a16="http://schemas.microsoft.com/office/drawing/2014/main" id="{EBF323CE-2BA2-2F82-5D87-61441AA26FB6}"/>
              </a:ext>
            </a:extLst>
          </p:cNvPr>
          <p:cNvGrpSpPr/>
          <p:nvPr/>
        </p:nvGrpSpPr>
        <p:grpSpPr>
          <a:xfrm>
            <a:off x="3540797" y="2740146"/>
            <a:ext cx="1714104" cy="1324369"/>
            <a:chOff x="3540797" y="2740146"/>
            <a:chExt cx="1714104" cy="1324369"/>
          </a:xfrm>
        </p:grpSpPr>
        <p:sp>
          <p:nvSpPr>
            <p:cNvPr id="202" name="Rectangle 201">
              <a:hlinkClick r:id="" action="ppaction://noaction"/>
              <a:extLst>
                <a:ext uri="{FF2B5EF4-FFF2-40B4-BE49-F238E27FC236}">
                  <a16:creationId xmlns:a16="http://schemas.microsoft.com/office/drawing/2014/main" id="{F372D063-FF43-672F-2140-1DFC08CB0427}"/>
                </a:ext>
              </a:extLst>
            </p:cNvPr>
            <p:cNvSpPr/>
            <p:nvPr/>
          </p:nvSpPr>
          <p:spPr>
            <a:xfrm>
              <a:off x="3540797" y="2740146"/>
              <a:ext cx="1714104" cy="1324369"/>
            </a:xfrm>
            <a:prstGeom prst="rect">
              <a:avLst/>
            </a:prstGeom>
            <a:solidFill>
              <a:srgbClr val="333353"/>
            </a:solidFill>
            <a:ln w="12700" cap="flat" cmpd="sng" algn="ctr">
              <a:solidFill>
                <a:srgbClr val="333353"/>
              </a:solidFill>
              <a:prstDash val="solid"/>
              <a:miter lim="800000"/>
            </a:ln>
            <a:effectLst/>
          </p:spPr>
          <p:txBody>
            <a:bodyPr lIns="108000" tIns="72000" rIns="36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Cross Hole</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Analysis</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GB" sz="1200" b="1"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000" b="0" i="1" u="none" strike="noStrike" kern="0" cap="none" spc="0" normalizeH="0" baseline="0" noProof="0" dirty="0">
                  <a:ln>
                    <a:noFill/>
                  </a:ln>
                  <a:solidFill>
                    <a:prstClr val="white"/>
                  </a:solidFill>
                  <a:effectLst/>
                  <a:uLnTx/>
                  <a:uFillTx/>
                  <a:latin typeface="Arial"/>
                  <a:ea typeface="+mn-ea"/>
                  <a:cs typeface="+mn-cs"/>
                </a:rPr>
                <a:t>Automatically extract the worst cross coverage holes to accelerate generation of new stimulus to cover holes</a:t>
              </a:r>
            </a:p>
          </p:txBody>
        </p:sp>
        <p:pic>
          <p:nvPicPr>
            <p:cNvPr id="203" name="Picture 202">
              <a:extLst>
                <a:ext uri="{FF2B5EF4-FFF2-40B4-BE49-F238E27FC236}">
                  <a16:creationId xmlns:a16="http://schemas.microsoft.com/office/drawing/2014/main" id="{5D980BA2-590F-66CE-CCFA-0526D60D8531}"/>
                </a:ext>
              </a:extLst>
            </p:cNvPr>
            <p:cNvPicPr>
              <a:picLocks noChangeAspect="1"/>
            </p:cNvPicPr>
            <p:nvPr/>
          </p:nvPicPr>
          <p:blipFill>
            <a:blip r:embed="rId7"/>
            <a:stretch>
              <a:fillRect/>
            </a:stretch>
          </p:blipFill>
          <p:spPr>
            <a:xfrm>
              <a:off x="4870023" y="2800057"/>
              <a:ext cx="327997" cy="327467"/>
            </a:xfrm>
            <a:prstGeom prst="rect">
              <a:avLst/>
            </a:prstGeom>
          </p:spPr>
        </p:pic>
      </p:grpSp>
      <p:grpSp>
        <p:nvGrpSpPr>
          <p:cNvPr id="204" name="Group 203">
            <a:extLst>
              <a:ext uri="{FF2B5EF4-FFF2-40B4-BE49-F238E27FC236}">
                <a16:creationId xmlns:a16="http://schemas.microsoft.com/office/drawing/2014/main" id="{2F3844D3-C3CD-E5DC-EA21-439BAF34E4FF}"/>
              </a:ext>
            </a:extLst>
          </p:cNvPr>
          <p:cNvGrpSpPr/>
          <p:nvPr/>
        </p:nvGrpSpPr>
        <p:grpSpPr>
          <a:xfrm>
            <a:off x="6546748" y="2739598"/>
            <a:ext cx="1714104" cy="1324369"/>
            <a:chOff x="6546748" y="2739598"/>
            <a:chExt cx="1714104" cy="1324369"/>
          </a:xfrm>
        </p:grpSpPr>
        <p:sp>
          <p:nvSpPr>
            <p:cNvPr id="205" name="Rectangle 204">
              <a:hlinkClick r:id="" action="ppaction://noaction"/>
              <a:extLst>
                <a:ext uri="{FF2B5EF4-FFF2-40B4-BE49-F238E27FC236}">
                  <a16:creationId xmlns:a16="http://schemas.microsoft.com/office/drawing/2014/main" id="{55193EE3-E89F-A708-011F-135F4B9B74A4}"/>
                </a:ext>
              </a:extLst>
            </p:cNvPr>
            <p:cNvSpPr/>
            <p:nvPr/>
          </p:nvSpPr>
          <p:spPr>
            <a:xfrm>
              <a:off x="6546748" y="2739598"/>
              <a:ext cx="1714104" cy="1324369"/>
            </a:xfrm>
            <a:prstGeom prst="rect">
              <a:avLst/>
            </a:prstGeom>
            <a:solidFill>
              <a:srgbClr val="333353"/>
            </a:solidFill>
            <a:ln w="12700" cap="flat" cmpd="sng" algn="ctr">
              <a:solidFill>
                <a:srgbClr val="333353"/>
              </a:solidFill>
              <a:prstDash val="solid"/>
              <a:miter lim="800000"/>
            </a:ln>
            <a:effectLst/>
          </p:spPr>
          <p:txBody>
            <a:bodyPr lIns="108000" tIns="72000" rIns="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CDC/RDC</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Assist</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GB" sz="1200" b="1"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000" b="0" i="1" u="none" strike="noStrike" kern="0" cap="none" spc="0" normalizeH="0" baseline="0" noProof="0" dirty="0">
                  <a:ln>
                    <a:noFill/>
                  </a:ln>
                  <a:solidFill>
                    <a:prstClr val="white"/>
                  </a:solidFill>
                  <a:effectLst/>
                  <a:uLnTx/>
                  <a:uFillTx/>
                  <a:latin typeface="Arial"/>
                  <a:ea typeface="+mn-ea"/>
                  <a:cs typeface="+mn-cs"/>
                </a:rPr>
                <a:t>Automate message clustering to reduce noise, generate constraints &amp; corrective suggestions </a:t>
              </a:r>
            </a:p>
          </p:txBody>
        </p:sp>
        <p:pic>
          <p:nvPicPr>
            <p:cNvPr id="206" name="Picture 205">
              <a:extLst>
                <a:ext uri="{FF2B5EF4-FFF2-40B4-BE49-F238E27FC236}">
                  <a16:creationId xmlns:a16="http://schemas.microsoft.com/office/drawing/2014/main" id="{682D2D7C-517B-7668-CD60-D844D42E70C2}"/>
                </a:ext>
              </a:extLst>
            </p:cNvPr>
            <p:cNvPicPr>
              <a:picLocks noChangeAspect="1"/>
            </p:cNvPicPr>
            <p:nvPr/>
          </p:nvPicPr>
          <p:blipFill>
            <a:blip r:embed="rId7"/>
            <a:stretch>
              <a:fillRect/>
            </a:stretch>
          </p:blipFill>
          <p:spPr>
            <a:xfrm>
              <a:off x="7886988" y="2800057"/>
              <a:ext cx="327997" cy="327467"/>
            </a:xfrm>
            <a:prstGeom prst="rect">
              <a:avLst/>
            </a:prstGeom>
          </p:spPr>
        </p:pic>
      </p:grpSp>
      <p:grpSp>
        <p:nvGrpSpPr>
          <p:cNvPr id="207" name="Group 206">
            <a:extLst>
              <a:ext uri="{FF2B5EF4-FFF2-40B4-BE49-F238E27FC236}">
                <a16:creationId xmlns:a16="http://schemas.microsoft.com/office/drawing/2014/main" id="{E7386C74-1F52-C2B8-6A69-E8192FE357E2}"/>
              </a:ext>
            </a:extLst>
          </p:cNvPr>
          <p:cNvGrpSpPr/>
          <p:nvPr/>
        </p:nvGrpSpPr>
        <p:grpSpPr>
          <a:xfrm>
            <a:off x="9456522" y="2739598"/>
            <a:ext cx="1714104" cy="1324369"/>
            <a:chOff x="9456522" y="2739598"/>
            <a:chExt cx="1714104" cy="1324369"/>
          </a:xfrm>
        </p:grpSpPr>
        <p:sp>
          <p:nvSpPr>
            <p:cNvPr id="208" name="Rectangle 207">
              <a:hlinkClick r:id="" action="ppaction://noaction"/>
              <a:extLst>
                <a:ext uri="{FF2B5EF4-FFF2-40B4-BE49-F238E27FC236}">
                  <a16:creationId xmlns:a16="http://schemas.microsoft.com/office/drawing/2014/main" id="{F79B8D04-2C59-82B7-CE51-296DD64D0D55}"/>
                </a:ext>
              </a:extLst>
            </p:cNvPr>
            <p:cNvSpPr/>
            <p:nvPr/>
          </p:nvSpPr>
          <p:spPr>
            <a:xfrm>
              <a:off x="9456522" y="2739598"/>
              <a:ext cx="1714104" cy="1324369"/>
            </a:xfrm>
            <a:prstGeom prst="rect">
              <a:avLst/>
            </a:prstGeom>
            <a:solidFill>
              <a:srgbClr val="333353"/>
            </a:solidFill>
            <a:ln w="12700" cap="flat" cmpd="sng" algn="ctr">
              <a:solidFill>
                <a:srgbClr val="333353"/>
              </a:solidFill>
              <a:prstDash val="solid"/>
              <a:miter lim="800000"/>
            </a:ln>
            <a:effectLst/>
          </p:spPr>
          <p:txBody>
            <a:bodyPr lIns="108000" tIns="72000" rIns="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Log Message</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lang="en-GB" sz="1200" b="1" dirty="0">
                  <a:solidFill>
                    <a:prstClr val="white"/>
                  </a:solidFill>
                  <a:latin typeface="Arial"/>
                  <a:ea typeface="+mn-ea"/>
                  <a:cs typeface="+mn-cs"/>
                </a:rPr>
                <a:t>Clustering</a:t>
              </a:r>
              <a:endParaRPr kumimoji="0" lang="en-GB" sz="1200" b="1"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GB" sz="1200" b="1"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000" b="0" i="1" u="none" strike="noStrike" kern="0" cap="none" spc="0" normalizeH="0" baseline="0" noProof="0" dirty="0">
                  <a:ln>
                    <a:noFill/>
                  </a:ln>
                  <a:solidFill>
                    <a:prstClr val="white"/>
                  </a:solidFill>
                  <a:effectLst/>
                  <a:uLnTx/>
                  <a:uFillTx/>
                  <a:latin typeface="Arial"/>
                  <a:ea typeface="+mn-ea"/>
                  <a:cs typeface="+mn-cs"/>
                </a:rPr>
                <a:t>Automate message clustering to reduce noise, and generate easier to understand output</a:t>
              </a:r>
            </a:p>
          </p:txBody>
        </p:sp>
        <p:pic>
          <p:nvPicPr>
            <p:cNvPr id="209" name="Picture 208">
              <a:extLst>
                <a:ext uri="{FF2B5EF4-FFF2-40B4-BE49-F238E27FC236}">
                  <a16:creationId xmlns:a16="http://schemas.microsoft.com/office/drawing/2014/main" id="{4C13DE68-7843-CC1B-744C-AC863B07B8BC}"/>
                </a:ext>
              </a:extLst>
            </p:cNvPr>
            <p:cNvPicPr>
              <a:picLocks noChangeAspect="1"/>
            </p:cNvPicPr>
            <p:nvPr/>
          </p:nvPicPr>
          <p:blipFill>
            <a:blip r:embed="rId7"/>
            <a:stretch>
              <a:fillRect/>
            </a:stretch>
          </p:blipFill>
          <p:spPr>
            <a:xfrm>
              <a:off x="10795791" y="2800057"/>
              <a:ext cx="327997" cy="327467"/>
            </a:xfrm>
            <a:prstGeom prst="rect">
              <a:avLst/>
            </a:prstGeom>
          </p:spPr>
        </p:pic>
      </p:grpSp>
      <p:grpSp>
        <p:nvGrpSpPr>
          <p:cNvPr id="210" name="Group 209">
            <a:extLst>
              <a:ext uri="{FF2B5EF4-FFF2-40B4-BE49-F238E27FC236}">
                <a16:creationId xmlns:a16="http://schemas.microsoft.com/office/drawing/2014/main" id="{982FCE9A-36A8-07E1-223F-C33E9CCFA790}"/>
              </a:ext>
            </a:extLst>
          </p:cNvPr>
          <p:cNvGrpSpPr/>
          <p:nvPr/>
        </p:nvGrpSpPr>
        <p:grpSpPr>
          <a:xfrm>
            <a:off x="7500491" y="129396"/>
            <a:ext cx="3592896" cy="925404"/>
            <a:chOff x="8124781" y="4031531"/>
            <a:chExt cx="3592896" cy="925404"/>
          </a:xfrm>
        </p:grpSpPr>
        <p:pic>
          <p:nvPicPr>
            <p:cNvPr id="211" name="Picture 210">
              <a:extLst>
                <a:ext uri="{FF2B5EF4-FFF2-40B4-BE49-F238E27FC236}">
                  <a16:creationId xmlns:a16="http://schemas.microsoft.com/office/drawing/2014/main" id="{10AE988E-B664-E9CE-0C87-8525604603CF}"/>
                </a:ext>
              </a:extLst>
            </p:cNvPr>
            <p:cNvPicPr>
              <a:picLocks noChangeAspect="1"/>
            </p:cNvPicPr>
            <p:nvPr/>
          </p:nvPicPr>
          <p:blipFill>
            <a:blip r:embed="rId9"/>
            <a:stretch>
              <a:fillRect/>
            </a:stretch>
          </p:blipFill>
          <p:spPr>
            <a:xfrm>
              <a:off x="8124781" y="4031531"/>
              <a:ext cx="925404" cy="925404"/>
            </a:xfrm>
            <a:prstGeom prst="rect">
              <a:avLst/>
            </a:prstGeom>
          </p:spPr>
        </p:pic>
        <p:sp>
          <p:nvSpPr>
            <p:cNvPr id="212" name="TextBox 211">
              <a:extLst>
                <a:ext uri="{FF2B5EF4-FFF2-40B4-BE49-F238E27FC236}">
                  <a16:creationId xmlns:a16="http://schemas.microsoft.com/office/drawing/2014/main" id="{76B20050-638C-F7E9-2AA8-428582B97E71}"/>
                </a:ext>
              </a:extLst>
            </p:cNvPr>
            <p:cNvSpPr txBox="1"/>
            <p:nvPr/>
          </p:nvSpPr>
          <p:spPr>
            <a:xfrm>
              <a:off x="9011783" y="4290552"/>
              <a:ext cx="2705894" cy="276999"/>
            </a:xfrm>
            <a:prstGeom prst="rect">
              <a:avLst/>
            </a:prstGeom>
            <a:noFill/>
          </p:spPr>
          <p:txBody>
            <a:bodyPr wrap="square">
              <a:spAutoFit/>
            </a:bodyPr>
            <a:lstStyle/>
            <a:p>
              <a:r>
                <a:rPr lang="en-GB" sz="1200" b="1" dirty="0">
                  <a:solidFill>
                    <a:srgbClr val="00FFB9"/>
                  </a:solidFill>
                </a:rPr>
                <a:t>FASTER ENGINEERS</a:t>
              </a:r>
            </a:p>
          </p:txBody>
        </p:sp>
      </p:grpSp>
    </p:spTree>
    <p:extLst>
      <p:ext uri="{BB962C8B-B14F-4D97-AF65-F5344CB8AC3E}">
        <p14:creationId xmlns:p14="http://schemas.microsoft.com/office/powerpoint/2010/main" val="78346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wipe(left)">
                                      <p:cBhvr>
                                        <p:cTn id="7" dur="500"/>
                                        <p:tgtEl>
                                          <p:spTgt spid="10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8"/>
                                        </p:tgtEl>
                                        <p:attrNameLst>
                                          <p:attrName>style.visibility</p:attrName>
                                        </p:attrNameLst>
                                      </p:cBhvr>
                                      <p:to>
                                        <p:strVal val="visible"/>
                                      </p:to>
                                    </p:set>
                                    <p:animEffect transition="in" filter="wipe(left)">
                                      <p:cBhvr>
                                        <p:cTn id="11" dur="500"/>
                                        <p:tgtEl>
                                          <p:spTgt spid="10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55"/>
                                        </p:tgtEl>
                                        <p:attrNameLst>
                                          <p:attrName>style.visibility</p:attrName>
                                        </p:attrNameLst>
                                      </p:cBhvr>
                                      <p:to>
                                        <p:strVal val="visible"/>
                                      </p:to>
                                    </p:set>
                                    <p:animEffect transition="in" filter="wipe(left)">
                                      <p:cBhvr>
                                        <p:cTn id="15" dur="500"/>
                                        <p:tgtEl>
                                          <p:spTgt spid="15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90"/>
                                        </p:tgtEl>
                                        <p:attrNameLst>
                                          <p:attrName>style.visibility</p:attrName>
                                        </p:attrNameLst>
                                      </p:cBhvr>
                                      <p:to>
                                        <p:strVal val="visible"/>
                                      </p:to>
                                    </p:set>
                                    <p:animEffect transition="in" filter="wipe(left)">
                                      <p:cBhvr>
                                        <p:cTn id="19" dur="500"/>
                                        <p:tgtEl>
                                          <p:spTgt spid="19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10"/>
                                        </p:tgtEl>
                                        <p:attrNameLst>
                                          <p:attrName>style.visibility</p:attrName>
                                        </p:attrNameLst>
                                      </p:cBhvr>
                                      <p:to>
                                        <p:strVal val="visible"/>
                                      </p:to>
                                    </p:set>
                                    <p:animEffect transition="in" filter="wipe(left)">
                                      <p:cBhvr>
                                        <p:cTn id="24" dur="500"/>
                                        <p:tgtEl>
                                          <p:spTgt spid="210"/>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nodeType="clickEffect">
                                  <p:stCondLst>
                                    <p:cond delay="0"/>
                                  </p:stCondLst>
                                  <p:childTnLst>
                                    <p:set>
                                      <p:cBhvr>
                                        <p:cTn id="28" dur="1" fill="hold">
                                          <p:stCondLst>
                                            <p:cond delay="0"/>
                                          </p:stCondLst>
                                        </p:cTn>
                                        <p:tgtEl>
                                          <p:spTgt spid="197"/>
                                        </p:tgtEl>
                                        <p:attrNameLst>
                                          <p:attrName>style.visibility</p:attrName>
                                        </p:attrNameLst>
                                      </p:cBhvr>
                                      <p:to>
                                        <p:strVal val="visible"/>
                                      </p:to>
                                    </p:set>
                                    <p:anim calcmode="lin" valueType="num">
                                      <p:cBhvr>
                                        <p:cTn id="29" dur="500" fill="hold"/>
                                        <p:tgtEl>
                                          <p:spTgt spid="197"/>
                                        </p:tgtEl>
                                        <p:attrNameLst>
                                          <p:attrName>ppt_w</p:attrName>
                                        </p:attrNameLst>
                                      </p:cBhvr>
                                      <p:tavLst>
                                        <p:tav tm="0">
                                          <p:val>
                                            <p:fltVal val="0"/>
                                          </p:val>
                                        </p:tav>
                                        <p:tav tm="100000">
                                          <p:val>
                                            <p:strVal val="#ppt_w"/>
                                          </p:val>
                                        </p:tav>
                                      </p:tavLst>
                                    </p:anim>
                                    <p:anim calcmode="lin" valueType="num">
                                      <p:cBhvr>
                                        <p:cTn id="30" dur="500" fill="hold"/>
                                        <p:tgtEl>
                                          <p:spTgt spid="197"/>
                                        </p:tgtEl>
                                        <p:attrNameLst>
                                          <p:attrName>ppt_h</p:attrName>
                                        </p:attrNameLst>
                                      </p:cBhvr>
                                      <p:tavLst>
                                        <p:tav tm="0">
                                          <p:val>
                                            <p:strVal val="#ppt_h"/>
                                          </p:val>
                                        </p:tav>
                                        <p:tav tm="100000">
                                          <p:val>
                                            <p:strVal val="#ppt_h"/>
                                          </p:val>
                                        </p:tav>
                                      </p:tavLst>
                                    </p:anim>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193"/>
                                        </p:tgtEl>
                                        <p:attrNameLst>
                                          <p:attrName>style.visibility</p:attrName>
                                        </p:attrNameLst>
                                      </p:cBhvr>
                                      <p:to>
                                        <p:strVal val="visible"/>
                                      </p:to>
                                    </p:set>
                                    <p:anim calcmode="lin" valueType="num">
                                      <p:cBhvr>
                                        <p:cTn id="34" dur="500" fill="hold"/>
                                        <p:tgtEl>
                                          <p:spTgt spid="193"/>
                                        </p:tgtEl>
                                        <p:attrNameLst>
                                          <p:attrName>ppt_w</p:attrName>
                                        </p:attrNameLst>
                                      </p:cBhvr>
                                      <p:tavLst>
                                        <p:tav tm="0">
                                          <p:val>
                                            <p:fltVal val="0"/>
                                          </p:val>
                                        </p:tav>
                                        <p:tav tm="100000">
                                          <p:val>
                                            <p:strVal val="#ppt_w"/>
                                          </p:val>
                                        </p:tav>
                                      </p:tavLst>
                                    </p:anim>
                                    <p:anim calcmode="lin" valueType="num">
                                      <p:cBhvr>
                                        <p:cTn id="35" dur="500" fill="hold"/>
                                        <p:tgtEl>
                                          <p:spTgt spid="193"/>
                                        </p:tgtEl>
                                        <p:attrNameLst>
                                          <p:attrName>ppt_h</p:attrName>
                                        </p:attrNameLst>
                                      </p:cBhvr>
                                      <p:tavLst>
                                        <p:tav tm="0">
                                          <p:val>
                                            <p:fltVal val="0"/>
                                          </p:val>
                                        </p:tav>
                                        <p:tav tm="100000">
                                          <p:val>
                                            <p:strVal val="#ppt_h"/>
                                          </p:val>
                                        </p:tav>
                                      </p:tavLst>
                                    </p:anim>
                                    <p:animEffect transition="in" filter="fade">
                                      <p:cBhvr>
                                        <p:cTn id="36" dur="500"/>
                                        <p:tgtEl>
                                          <p:spTgt spid="193"/>
                                        </p:tgtEl>
                                      </p:cBhvr>
                                    </p:animEffect>
                                  </p:childTnLst>
                                </p:cTn>
                              </p:par>
                            </p:childTnLst>
                          </p:cTn>
                        </p:par>
                      </p:childTnLst>
                    </p:cTn>
                  </p:par>
                  <p:par>
                    <p:cTn id="37" fill="hold">
                      <p:stCondLst>
                        <p:cond delay="indefinite"/>
                      </p:stCondLst>
                      <p:childTnLst>
                        <p:par>
                          <p:cTn id="38" fill="hold">
                            <p:stCondLst>
                              <p:cond delay="0"/>
                            </p:stCondLst>
                            <p:childTnLst>
                              <p:par>
                                <p:cTn id="39" presetID="17" presetClass="entr" presetSubtype="10" fill="hold" nodeType="clickEffect">
                                  <p:stCondLst>
                                    <p:cond delay="0"/>
                                  </p:stCondLst>
                                  <p:childTnLst>
                                    <p:set>
                                      <p:cBhvr>
                                        <p:cTn id="40" dur="1" fill="hold">
                                          <p:stCondLst>
                                            <p:cond delay="0"/>
                                          </p:stCondLst>
                                        </p:cTn>
                                        <p:tgtEl>
                                          <p:spTgt spid="201"/>
                                        </p:tgtEl>
                                        <p:attrNameLst>
                                          <p:attrName>style.visibility</p:attrName>
                                        </p:attrNameLst>
                                      </p:cBhvr>
                                      <p:to>
                                        <p:strVal val="visible"/>
                                      </p:to>
                                    </p:set>
                                    <p:anim calcmode="lin" valueType="num">
                                      <p:cBhvr>
                                        <p:cTn id="41" dur="500" fill="hold"/>
                                        <p:tgtEl>
                                          <p:spTgt spid="201"/>
                                        </p:tgtEl>
                                        <p:attrNameLst>
                                          <p:attrName>ppt_w</p:attrName>
                                        </p:attrNameLst>
                                      </p:cBhvr>
                                      <p:tavLst>
                                        <p:tav tm="0">
                                          <p:val>
                                            <p:fltVal val="0"/>
                                          </p:val>
                                        </p:tav>
                                        <p:tav tm="100000">
                                          <p:val>
                                            <p:strVal val="#ppt_w"/>
                                          </p:val>
                                        </p:tav>
                                      </p:tavLst>
                                    </p:anim>
                                    <p:anim calcmode="lin" valueType="num">
                                      <p:cBhvr>
                                        <p:cTn id="42" dur="500" fill="hold"/>
                                        <p:tgtEl>
                                          <p:spTgt spid="201"/>
                                        </p:tgtEl>
                                        <p:attrNameLst>
                                          <p:attrName>ppt_h</p:attrName>
                                        </p:attrNameLst>
                                      </p:cBhvr>
                                      <p:tavLst>
                                        <p:tav tm="0">
                                          <p:val>
                                            <p:strVal val="#ppt_h"/>
                                          </p:val>
                                        </p:tav>
                                        <p:tav tm="100000">
                                          <p:val>
                                            <p:strVal val="#ppt_h"/>
                                          </p:val>
                                        </p:tav>
                                      </p:tavLst>
                                    </p:anim>
                                  </p:childTnLst>
                                </p:cTn>
                              </p:par>
                            </p:childTnLst>
                          </p:cTn>
                        </p:par>
                        <p:par>
                          <p:cTn id="43" fill="hold">
                            <p:stCondLst>
                              <p:cond delay="500"/>
                            </p:stCondLst>
                            <p:childTnLst>
                              <p:par>
                                <p:cTn id="44" presetID="53" presetClass="entr" presetSubtype="16" fill="hold" nodeType="afterEffect">
                                  <p:stCondLst>
                                    <p:cond delay="0"/>
                                  </p:stCondLst>
                                  <p:childTnLst>
                                    <p:set>
                                      <p:cBhvr>
                                        <p:cTn id="45" dur="1" fill="hold">
                                          <p:stCondLst>
                                            <p:cond delay="0"/>
                                          </p:stCondLst>
                                        </p:cTn>
                                        <p:tgtEl>
                                          <p:spTgt spid="194"/>
                                        </p:tgtEl>
                                        <p:attrNameLst>
                                          <p:attrName>style.visibility</p:attrName>
                                        </p:attrNameLst>
                                      </p:cBhvr>
                                      <p:to>
                                        <p:strVal val="visible"/>
                                      </p:to>
                                    </p:set>
                                    <p:anim calcmode="lin" valueType="num">
                                      <p:cBhvr>
                                        <p:cTn id="46" dur="500" fill="hold"/>
                                        <p:tgtEl>
                                          <p:spTgt spid="194"/>
                                        </p:tgtEl>
                                        <p:attrNameLst>
                                          <p:attrName>ppt_w</p:attrName>
                                        </p:attrNameLst>
                                      </p:cBhvr>
                                      <p:tavLst>
                                        <p:tav tm="0">
                                          <p:val>
                                            <p:fltVal val="0"/>
                                          </p:val>
                                        </p:tav>
                                        <p:tav tm="100000">
                                          <p:val>
                                            <p:strVal val="#ppt_w"/>
                                          </p:val>
                                        </p:tav>
                                      </p:tavLst>
                                    </p:anim>
                                    <p:anim calcmode="lin" valueType="num">
                                      <p:cBhvr>
                                        <p:cTn id="47" dur="500" fill="hold"/>
                                        <p:tgtEl>
                                          <p:spTgt spid="194"/>
                                        </p:tgtEl>
                                        <p:attrNameLst>
                                          <p:attrName>ppt_h</p:attrName>
                                        </p:attrNameLst>
                                      </p:cBhvr>
                                      <p:tavLst>
                                        <p:tav tm="0">
                                          <p:val>
                                            <p:fltVal val="0"/>
                                          </p:val>
                                        </p:tav>
                                        <p:tav tm="100000">
                                          <p:val>
                                            <p:strVal val="#ppt_h"/>
                                          </p:val>
                                        </p:tav>
                                      </p:tavLst>
                                    </p:anim>
                                    <p:animEffect transition="in" filter="fade">
                                      <p:cBhvr>
                                        <p:cTn id="48" dur="500"/>
                                        <p:tgtEl>
                                          <p:spTgt spid="194"/>
                                        </p:tgtEl>
                                      </p:cBhvr>
                                    </p:animEffect>
                                  </p:childTnLst>
                                </p:cTn>
                              </p:par>
                            </p:childTnLst>
                          </p:cTn>
                        </p:par>
                      </p:childTnLst>
                    </p:cTn>
                  </p:par>
                  <p:par>
                    <p:cTn id="49" fill="hold">
                      <p:stCondLst>
                        <p:cond delay="indefinite"/>
                      </p:stCondLst>
                      <p:childTnLst>
                        <p:par>
                          <p:cTn id="50" fill="hold">
                            <p:stCondLst>
                              <p:cond delay="0"/>
                            </p:stCondLst>
                            <p:childTnLst>
                              <p:par>
                                <p:cTn id="51" presetID="17" presetClass="entr" presetSubtype="10" fill="hold" nodeType="clickEffect">
                                  <p:stCondLst>
                                    <p:cond delay="0"/>
                                  </p:stCondLst>
                                  <p:childTnLst>
                                    <p:set>
                                      <p:cBhvr>
                                        <p:cTn id="52" dur="1" fill="hold">
                                          <p:stCondLst>
                                            <p:cond delay="0"/>
                                          </p:stCondLst>
                                        </p:cTn>
                                        <p:tgtEl>
                                          <p:spTgt spid="204"/>
                                        </p:tgtEl>
                                        <p:attrNameLst>
                                          <p:attrName>style.visibility</p:attrName>
                                        </p:attrNameLst>
                                      </p:cBhvr>
                                      <p:to>
                                        <p:strVal val="visible"/>
                                      </p:to>
                                    </p:set>
                                    <p:anim calcmode="lin" valueType="num">
                                      <p:cBhvr>
                                        <p:cTn id="53" dur="500" fill="hold"/>
                                        <p:tgtEl>
                                          <p:spTgt spid="204"/>
                                        </p:tgtEl>
                                        <p:attrNameLst>
                                          <p:attrName>ppt_w</p:attrName>
                                        </p:attrNameLst>
                                      </p:cBhvr>
                                      <p:tavLst>
                                        <p:tav tm="0">
                                          <p:val>
                                            <p:fltVal val="0"/>
                                          </p:val>
                                        </p:tav>
                                        <p:tav tm="100000">
                                          <p:val>
                                            <p:strVal val="#ppt_w"/>
                                          </p:val>
                                        </p:tav>
                                      </p:tavLst>
                                    </p:anim>
                                    <p:anim calcmode="lin" valueType="num">
                                      <p:cBhvr>
                                        <p:cTn id="54" dur="500" fill="hold"/>
                                        <p:tgtEl>
                                          <p:spTgt spid="204"/>
                                        </p:tgtEl>
                                        <p:attrNameLst>
                                          <p:attrName>ppt_h</p:attrName>
                                        </p:attrNameLst>
                                      </p:cBhvr>
                                      <p:tavLst>
                                        <p:tav tm="0">
                                          <p:val>
                                            <p:strVal val="#ppt_h"/>
                                          </p:val>
                                        </p:tav>
                                        <p:tav tm="100000">
                                          <p:val>
                                            <p:strVal val="#ppt_h"/>
                                          </p:val>
                                        </p:tav>
                                      </p:tavLst>
                                    </p:anim>
                                  </p:childTnLst>
                                </p:cTn>
                              </p:par>
                            </p:childTnLst>
                          </p:cTn>
                        </p:par>
                        <p:par>
                          <p:cTn id="55" fill="hold">
                            <p:stCondLst>
                              <p:cond delay="500"/>
                            </p:stCondLst>
                            <p:childTnLst>
                              <p:par>
                                <p:cTn id="56" presetID="53" presetClass="entr" presetSubtype="16" fill="hold" nodeType="afterEffect">
                                  <p:stCondLst>
                                    <p:cond delay="0"/>
                                  </p:stCondLst>
                                  <p:childTnLst>
                                    <p:set>
                                      <p:cBhvr>
                                        <p:cTn id="57" dur="1" fill="hold">
                                          <p:stCondLst>
                                            <p:cond delay="0"/>
                                          </p:stCondLst>
                                        </p:cTn>
                                        <p:tgtEl>
                                          <p:spTgt spid="195"/>
                                        </p:tgtEl>
                                        <p:attrNameLst>
                                          <p:attrName>style.visibility</p:attrName>
                                        </p:attrNameLst>
                                      </p:cBhvr>
                                      <p:to>
                                        <p:strVal val="visible"/>
                                      </p:to>
                                    </p:set>
                                    <p:anim calcmode="lin" valueType="num">
                                      <p:cBhvr>
                                        <p:cTn id="58" dur="500" fill="hold"/>
                                        <p:tgtEl>
                                          <p:spTgt spid="195"/>
                                        </p:tgtEl>
                                        <p:attrNameLst>
                                          <p:attrName>ppt_w</p:attrName>
                                        </p:attrNameLst>
                                      </p:cBhvr>
                                      <p:tavLst>
                                        <p:tav tm="0">
                                          <p:val>
                                            <p:fltVal val="0"/>
                                          </p:val>
                                        </p:tav>
                                        <p:tav tm="100000">
                                          <p:val>
                                            <p:strVal val="#ppt_w"/>
                                          </p:val>
                                        </p:tav>
                                      </p:tavLst>
                                    </p:anim>
                                    <p:anim calcmode="lin" valueType="num">
                                      <p:cBhvr>
                                        <p:cTn id="59" dur="500" fill="hold"/>
                                        <p:tgtEl>
                                          <p:spTgt spid="195"/>
                                        </p:tgtEl>
                                        <p:attrNameLst>
                                          <p:attrName>ppt_h</p:attrName>
                                        </p:attrNameLst>
                                      </p:cBhvr>
                                      <p:tavLst>
                                        <p:tav tm="0">
                                          <p:val>
                                            <p:fltVal val="0"/>
                                          </p:val>
                                        </p:tav>
                                        <p:tav tm="100000">
                                          <p:val>
                                            <p:strVal val="#ppt_h"/>
                                          </p:val>
                                        </p:tav>
                                      </p:tavLst>
                                    </p:anim>
                                    <p:animEffect transition="in" filter="fade">
                                      <p:cBhvr>
                                        <p:cTn id="60" dur="500"/>
                                        <p:tgtEl>
                                          <p:spTgt spid="195"/>
                                        </p:tgtEl>
                                      </p:cBhvr>
                                    </p:animEffect>
                                  </p:childTnLst>
                                </p:cTn>
                              </p:par>
                            </p:childTnLst>
                          </p:cTn>
                        </p:par>
                      </p:childTnLst>
                    </p:cTn>
                  </p:par>
                  <p:par>
                    <p:cTn id="61" fill="hold">
                      <p:stCondLst>
                        <p:cond delay="indefinite"/>
                      </p:stCondLst>
                      <p:childTnLst>
                        <p:par>
                          <p:cTn id="62" fill="hold">
                            <p:stCondLst>
                              <p:cond delay="0"/>
                            </p:stCondLst>
                            <p:childTnLst>
                              <p:par>
                                <p:cTn id="63" presetID="17" presetClass="entr" presetSubtype="10" fill="hold" nodeType="clickEffect">
                                  <p:stCondLst>
                                    <p:cond delay="0"/>
                                  </p:stCondLst>
                                  <p:childTnLst>
                                    <p:set>
                                      <p:cBhvr>
                                        <p:cTn id="64" dur="1" fill="hold">
                                          <p:stCondLst>
                                            <p:cond delay="0"/>
                                          </p:stCondLst>
                                        </p:cTn>
                                        <p:tgtEl>
                                          <p:spTgt spid="207"/>
                                        </p:tgtEl>
                                        <p:attrNameLst>
                                          <p:attrName>style.visibility</p:attrName>
                                        </p:attrNameLst>
                                      </p:cBhvr>
                                      <p:to>
                                        <p:strVal val="visible"/>
                                      </p:to>
                                    </p:set>
                                    <p:anim calcmode="lin" valueType="num">
                                      <p:cBhvr>
                                        <p:cTn id="65" dur="500" fill="hold"/>
                                        <p:tgtEl>
                                          <p:spTgt spid="207"/>
                                        </p:tgtEl>
                                        <p:attrNameLst>
                                          <p:attrName>ppt_w</p:attrName>
                                        </p:attrNameLst>
                                      </p:cBhvr>
                                      <p:tavLst>
                                        <p:tav tm="0">
                                          <p:val>
                                            <p:fltVal val="0"/>
                                          </p:val>
                                        </p:tav>
                                        <p:tav tm="100000">
                                          <p:val>
                                            <p:strVal val="#ppt_w"/>
                                          </p:val>
                                        </p:tav>
                                      </p:tavLst>
                                    </p:anim>
                                    <p:anim calcmode="lin" valueType="num">
                                      <p:cBhvr>
                                        <p:cTn id="66" dur="500" fill="hold"/>
                                        <p:tgtEl>
                                          <p:spTgt spid="207"/>
                                        </p:tgtEl>
                                        <p:attrNameLst>
                                          <p:attrName>ppt_h</p:attrName>
                                        </p:attrNameLst>
                                      </p:cBhvr>
                                      <p:tavLst>
                                        <p:tav tm="0">
                                          <p:val>
                                            <p:strVal val="#ppt_h"/>
                                          </p:val>
                                        </p:tav>
                                        <p:tav tm="100000">
                                          <p:val>
                                            <p:strVal val="#ppt_h"/>
                                          </p:val>
                                        </p:tav>
                                      </p:tavLst>
                                    </p:anim>
                                  </p:childTnLst>
                                </p:cTn>
                              </p:par>
                            </p:childTnLst>
                          </p:cTn>
                        </p:par>
                        <p:par>
                          <p:cTn id="67" fill="hold">
                            <p:stCondLst>
                              <p:cond delay="500"/>
                            </p:stCondLst>
                            <p:childTnLst>
                              <p:par>
                                <p:cTn id="68" presetID="53" presetClass="entr" presetSubtype="16" fill="hold" nodeType="afterEffect">
                                  <p:stCondLst>
                                    <p:cond delay="0"/>
                                  </p:stCondLst>
                                  <p:childTnLst>
                                    <p:set>
                                      <p:cBhvr>
                                        <p:cTn id="69" dur="1" fill="hold">
                                          <p:stCondLst>
                                            <p:cond delay="0"/>
                                          </p:stCondLst>
                                        </p:cTn>
                                        <p:tgtEl>
                                          <p:spTgt spid="196"/>
                                        </p:tgtEl>
                                        <p:attrNameLst>
                                          <p:attrName>style.visibility</p:attrName>
                                        </p:attrNameLst>
                                      </p:cBhvr>
                                      <p:to>
                                        <p:strVal val="visible"/>
                                      </p:to>
                                    </p:set>
                                    <p:anim calcmode="lin" valueType="num">
                                      <p:cBhvr>
                                        <p:cTn id="70" dur="500" fill="hold"/>
                                        <p:tgtEl>
                                          <p:spTgt spid="196"/>
                                        </p:tgtEl>
                                        <p:attrNameLst>
                                          <p:attrName>ppt_w</p:attrName>
                                        </p:attrNameLst>
                                      </p:cBhvr>
                                      <p:tavLst>
                                        <p:tav tm="0">
                                          <p:val>
                                            <p:fltVal val="0"/>
                                          </p:val>
                                        </p:tav>
                                        <p:tav tm="100000">
                                          <p:val>
                                            <p:strVal val="#ppt_w"/>
                                          </p:val>
                                        </p:tav>
                                      </p:tavLst>
                                    </p:anim>
                                    <p:anim calcmode="lin" valueType="num">
                                      <p:cBhvr>
                                        <p:cTn id="71" dur="500" fill="hold"/>
                                        <p:tgtEl>
                                          <p:spTgt spid="196"/>
                                        </p:tgtEl>
                                        <p:attrNameLst>
                                          <p:attrName>ppt_h</p:attrName>
                                        </p:attrNameLst>
                                      </p:cBhvr>
                                      <p:tavLst>
                                        <p:tav tm="0">
                                          <p:val>
                                            <p:fltVal val="0"/>
                                          </p:val>
                                        </p:tav>
                                        <p:tav tm="100000">
                                          <p:val>
                                            <p:strVal val="#ppt_h"/>
                                          </p:val>
                                        </p:tav>
                                      </p:tavLst>
                                    </p:anim>
                                    <p:animEffect transition="in" filter="fade">
                                      <p:cBhvr>
                                        <p:cTn id="72" dur="5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ABEE8-F77C-A20B-97CA-C119BF2D84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486861-1498-2436-6A6A-0E9C8ACDA666}"/>
              </a:ext>
            </a:extLst>
          </p:cNvPr>
          <p:cNvSpPr>
            <a:spLocks noGrp="1"/>
          </p:cNvSpPr>
          <p:nvPr>
            <p:ph type="title"/>
          </p:nvPr>
        </p:nvSpPr>
        <p:spPr/>
        <p:txBody>
          <a:bodyPr/>
          <a:lstStyle/>
          <a:p>
            <a:r>
              <a:rPr lang="en-US" dirty="0"/>
              <a:t>Accelerate Coverage Closure</a:t>
            </a:r>
            <a:br>
              <a:rPr lang="en-US" noProof="0" dirty="0"/>
            </a:br>
            <a:r>
              <a:rPr lang="it-IT" b="0" noProof="0" dirty="0"/>
              <a:t>VIQ </a:t>
            </a:r>
            <a:r>
              <a:rPr lang="it-IT" b="0" u="sng" noProof="0" dirty="0"/>
              <a:t>Coverage Analyzer</a:t>
            </a:r>
            <a:r>
              <a:rPr lang="it-IT" b="0" noProof="0" dirty="0"/>
              <a:t> Provides Intelligent Closure</a:t>
            </a:r>
            <a:endParaRPr lang="en-GB" dirty="0"/>
          </a:p>
        </p:txBody>
      </p:sp>
      <p:sp>
        <p:nvSpPr>
          <p:cNvPr id="5" name="Footer Placeholder 4">
            <a:extLst>
              <a:ext uri="{FF2B5EF4-FFF2-40B4-BE49-F238E27FC236}">
                <a16:creationId xmlns:a16="http://schemas.microsoft.com/office/drawing/2014/main" id="{D3D2D06A-F5BF-719D-C5EE-1598ED45A577}"/>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21F74E57-2AAA-A7F8-1243-4898F154C7E6}"/>
              </a:ext>
            </a:extLst>
          </p:cNvPr>
          <p:cNvSpPr>
            <a:spLocks noGrp="1"/>
          </p:cNvSpPr>
          <p:nvPr>
            <p:ph type="sldNum" sz="quarter" idx="11"/>
          </p:nvPr>
        </p:nvSpPr>
        <p:spPr/>
        <p:txBody>
          <a:bodyPr/>
          <a:lstStyle/>
          <a:p>
            <a:r>
              <a:rPr lang="en-US"/>
              <a:t> Page </a:t>
            </a:r>
            <a:fld id="{15EBE321-CBB1-4E91-BD14-37C8D44326FB}" type="slidenum">
              <a:rPr lang="en-US" smtClean="0"/>
              <a:pPr/>
              <a:t>24</a:t>
            </a:fld>
            <a:endParaRPr lang="en-US" dirty="0"/>
          </a:p>
        </p:txBody>
      </p:sp>
      <p:sp>
        <p:nvSpPr>
          <p:cNvPr id="8" name="Freeform: Shape 7" descr="Mindmap wheel">
            <a:extLst>
              <a:ext uri="{FF2B5EF4-FFF2-40B4-BE49-F238E27FC236}">
                <a16:creationId xmlns:a16="http://schemas.microsoft.com/office/drawing/2014/main" id="{1B159975-4E0E-7F4A-A907-37D370EAF69E}"/>
              </a:ext>
            </a:extLst>
          </p:cNvPr>
          <p:cNvSpPr/>
          <p:nvPr/>
        </p:nvSpPr>
        <p:spPr bwMode="gray">
          <a:xfrm>
            <a:off x="4154568" y="1846950"/>
            <a:ext cx="3888000" cy="3888000"/>
          </a:xfrm>
          <a:custGeom>
            <a:avLst/>
            <a:gdLst>
              <a:gd name="connsiteX0" fmla="*/ 1944000 w 3888000"/>
              <a:gd name="connsiteY0" fmla="*/ 288000 h 3888000"/>
              <a:gd name="connsiteX1" fmla="*/ 288000 w 3888000"/>
              <a:gd name="connsiteY1" fmla="*/ 1944000 h 3888000"/>
              <a:gd name="connsiteX2" fmla="*/ 1944000 w 3888000"/>
              <a:gd name="connsiteY2" fmla="*/ 3600000 h 3888000"/>
              <a:gd name="connsiteX3" fmla="*/ 3600000 w 3888000"/>
              <a:gd name="connsiteY3" fmla="*/ 1944000 h 3888000"/>
              <a:gd name="connsiteX4" fmla="*/ 1944000 w 3888000"/>
              <a:gd name="connsiteY4" fmla="*/ 288000 h 3888000"/>
              <a:gd name="connsiteX5" fmla="*/ 1944000 w 3888000"/>
              <a:gd name="connsiteY5" fmla="*/ 0 h 3888000"/>
              <a:gd name="connsiteX6" fmla="*/ 3888000 w 3888000"/>
              <a:gd name="connsiteY6" fmla="*/ 1944000 h 3888000"/>
              <a:gd name="connsiteX7" fmla="*/ 1944000 w 3888000"/>
              <a:gd name="connsiteY7" fmla="*/ 3888000 h 3888000"/>
              <a:gd name="connsiteX8" fmla="*/ 0 w 3888000"/>
              <a:gd name="connsiteY8" fmla="*/ 1944000 h 3888000"/>
              <a:gd name="connsiteX9" fmla="*/ 1944000 w 3888000"/>
              <a:gd name="connsiteY9" fmla="*/ 0 h 38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8000" h="3888000">
                <a:moveTo>
                  <a:pt x="1944000" y="288000"/>
                </a:moveTo>
                <a:cubicBezTo>
                  <a:pt x="1029417" y="288000"/>
                  <a:pt x="288000" y="1029417"/>
                  <a:pt x="288000" y="1944000"/>
                </a:cubicBezTo>
                <a:cubicBezTo>
                  <a:pt x="288000" y="2858583"/>
                  <a:pt x="1029417" y="3600000"/>
                  <a:pt x="1944000" y="3600000"/>
                </a:cubicBezTo>
                <a:cubicBezTo>
                  <a:pt x="2858584" y="3600000"/>
                  <a:pt x="3600000" y="2858583"/>
                  <a:pt x="3600000" y="1944000"/>
                </a:cubicBezTo>
                <a:cubicBezTo>
                  <a:pt x="3600000" y="1029417"/>
                  <a:pt x="2858584" y="288000"/>
                  <a:pt x="1944000" y="288000"/>
                </a:cubicBezTo>
                <a:close/>
                <a:moveTo>
                  <a:pt x="1944000" y="0"/>
                </a:moveTo>
                <a:cubicBezTo>
                  <a:pt x="3017642" y="0"/>
                  <a:pt x="3888000" y="870359"/>
                  <a:pt x="3888000" y="1944000"/>
                </a:cubicBezTo>
                <a:cubicBezTo>
                  <a:pt x="3888000" y="3017641"/>
                  <a:pt x="3017642" y="3888000"/>
                  <a:pt x="1944000" y="3888000"/>
                </a:cubicBezTo>
                <a:cubicBezTo>
                  <a:pt x="870358" y="3888000"/>
                  <a:pt x="0" y="3017641"/>
                  <a:pt x="0" y="1944000"/>
                </a:cubicBezTo>
                <a:cubicBezTo>
                  <a:pt x="0" y="870359"/>
                  <a:pt x="870358" y="0"/>
                  <a:pt x="1944000" y="0"/>
                </a:cubicBezTo>
                <a:close/>
              </a:path>
            </a:pathLst>
          </a:custGeom>
          <a:gradFill>
            <a:gsLst>
              <a:gs pos="0">
                <a:srgbClr val="00FFB9"/>
              </a:gs>
              <a:gs pos="100000">
                <a:srgbClr val="00E6DC"/>
              </a:gs>
            </a:gsLst>
            <a:lin ang="0" scaled="0"/>
          </a:gradFill>
          <a:ln>
            <a:noFill/>
          </a:ln>
          <a:effectLst/>
        </p:spPr>
        <p:txBody>
          <a:bodyPr wrap="square" lIns="683644" tIns="143925" rIns="683644" bIns="143925" numCol="1" spcCol="72000" rtlCol="0" anchor="ctr">
            <a:noAutofit/>
          </a:bodyPr>
          <a:lstStyle/>
          <a:p>
            <a:pPr algn="ctr">
              <a:lnSpc>
                <a:spcPct val="110000"/>
              </a:lnSpc>
              <a:spcBef>
                <a:spcPct val="0"/>
              </a:spcBef>
            </a:pPr>
            <a:endParaRPr lang="en-US" sz="1799" b="1" dirty="0">
              <a:solidFill>
                <a:srgbClr val="66667E"/>
              </a:solidFill>
              <a:latin typeface="+mj-lt"/>
            </a:endParaRPr>
          </a:p>
          <a:p>
            <a:pPr algn="ctr">
              <a:lnSpc>
                <a:spcPct val="110000"/>
              </a:lnSpc>
              <a:spcBef>
                <a:spcPct val="0"/>
              </a:spcBef>
            </a:pPr>
            <a:endParaRPr lang="en-US" sz="1799" b="1" dirty="0">
              <a:solidFill>
                <a:srgbClr val="66667E"/>
              </a:solidFill>
              <a:latin typeface="+mj-lt"/>
            </a:endParaRPr>
          </a:p>
          <a:p>
            <a:pPr algn="ctr">
              <a:lnSpc>
                <a:spcPct val="110000"/>
              </a:lnSpc>
              <a:spcBef>
                <a:spcPct val="0"/>
              </a:spcBef>
            </a:pPr>
            <a:endParaRPr lang="en-US" sz="1799" b="1" dirty="0">
              <a:solidFill>
                <a:srgbClr val="66667E"/>
              </a:solidFill>
              <a:latin typeface="+mj-lt"/>
            </a:endParaRPr>
          </a:p>
          <a:p>
            <a:pPr algn="ctr">
              <a:lnSpc>
                <a:spcPct val="110000"/>
              </a:lnSpc>
              <a:spcBef>
                <a:spcPct val="0"/>
              </a:spcBef>
            </a:pPr>
            <a:endParaRPr lang="en-US" sz="1799" b="1" dirty="0">
              <a:solidFill>
                <a:srgbClr val="66667E"/>
              </a:solidFill>
              <a:latin typeface="+mj-lt"/>
            </a:endParaRPr>
          </a:p>
          <a:p>
            <a:pPr algn="ctr">
              <a:lnSpc>
                <a:spcPct val="110000"/>
              </a:lnSpc>
              <a:spcBef>
                <a:spcPct val="0"/>
              </a:spcBef>
            </a:pPr>
            <a:r>
              <a:rPr lang="en-US" sz="1799" b="1" dirty="0">
                <a:solidFill>
                  <a:schemeClr val="tx2"/>
                </a:solidFill>
                <a:latin typeface="+mj-lt"/>
              </a:rPr>
              <a:t>Collaborative </a:t>
            </a:r>
          </a:p>
          <a:p>
            <a:pPr algn="ctr">
              <a:lnSpc>
                <a:spcPct val="110000"/>
              </a:lnSpc>
              <a:spcBef>
                <a:spcPct val="0"/>
              </a:spcBef>
            </a:pPr>
            <a:r>
              <a:rPr lang="en-US" sz="1799" b="1" dirty="0">
                <a:solidFill>
                  <a:schemeClr val="tx2"/>
                </a:solidFill>
                <a:latin typeface="+mj-lt"/>
              </a:rPr>
              <a:t>Coverage Closure</a:t>
            </a:r>
          </a:p>
          <a:p>
            <a:pPr algn="ctr">
              <a:lnSpc>
                <a:spcPct val="110000"/>
              </a:lnSpc>
              <a:spcBef>
                <a:spcPct val="0"/>
              </a:spcBef>
            </a:pPr>
            <a:endParaRPr lang="en-US" sz="1799" b="1" dirty="0">
              <a:solidFill>
                <a:srgbClr val="66667E"/>
              </a:solidFill>
              <a:latin typeface="+mj-lt"/>
            </a:endParaRPr>
          </a:p>
          <a:p>
            <a:pPr algn="ctr">
              <a:lnSpc>
                <a:spcPct val="110000"/>
              </a:lnSpc>
              <a:spcBef>
                <a:spcPct val="0"/>
              </a:spcBef>
            </a:pPr>
            <a:endParaRPr lang="en-US" sz="1799" b="1" dirty="0">
              <a:solidFill>
                <a:srgbClr val="66667E"/>
              </a:solidFill>
              <a:latin typeface="+mj-lt"/>
            </a:endParaRPr>
          </a:p>
          <a:p>
            <a:pPr algn="ctr">
              <a:lnSpc>
                <a:spcPct val="110000"/>
              </a:lnSpc>
              <a:spcBef>
                <a:spcPct val="0"/>
              </a:spcBef>
            </a:pPr>
            <a:endParaRPr lang="en-US" sz="1799" b="1" dirty="0">
              <a:solidFill>
                <a:srgbClr val="66667E"/>
              </a:solidFill>
              <a:latin typeface="+mj-lt"/>
            </a:endParaRPr>
          </a:p>
          <a:p>
            <a:pPr algn="ctr">
              <a:lnSpc>
                <a:spcPct val="110000"/>
              </a:lnSpc>
              <a:spcBef>
                <a:spcPct val="0"/>
              </a:spcBef>
            </a:pPr>
            <a:endParaRPr lang="en-US" sz="1799" b="1" dirty="0">
              <a:solidFill>
                <a:srgbClr val="66667E"/>
              </a:solidFill>
              <a:latin typeface="+mj-lt"/>
            </a:endParaRPr>
          </a:p>
          <a:p>
            <a:pPr algn="ctr">
              <a:lnSpc>
                <a:spcPct val="110000"/>
              </a:lnSpc>
              <a:spcBef>
                <a:spcPct val="0"/>
              </a:spcBef>
            </a:pPr>
            <a:endParaRPr lang="en-US" sz="1799" b="1" dirty="0">
              <a:solidFill>
                <a:srgbClr val="66667E"/>
              </a:solidFill>
              <a:latin typeface="+mj-lt"/>
            </a:endParaRPr>
          </a:p>
          <a:p>
            <a:pPr algn="ctr">
              <a:lnSpc>
                <a:spcPct val="110000"/>
              </a:lnSpc>
              <a:spcBef>
                <a:spcPct val="0"/>
              </a:spcBef>
            </a:pPr>
            <a:endParaRPr lang="en-US" sz="1799" b="1" dirty="0">
              <a:solidFill>
                <a:srgbClr val="66667E"/>
              </a:solidFill>
              <a:latin typeface="+mj-lt"/>
            </a:endParaRPr>
          </a:p>
          <a:p>
            <a:pPr algn="ctr">
              <a:lnSpc>
                <a:spcPct val="110000"/>
              </a:lnSpc>
              <a:spcBef>
                <a:spcPct val="0"/>
              </a:spcBef>
            </a:pPr>
            <a:endParaRPr lang="en-US" sz="1799" b="1" dirty="0">
              <a:solidFill>
                <a:srgbClr val="66667E"/>
              </a:solidFill>
              <a:latin typeface="+mj-lt"/>
            </a:endParaRPr>
          </a:p>
        </p:txBody>
      </p:sp>
      <p:grpSp>
        <p:nvGrpSpPr>
          <p:cNvPr id="9" name="Group 8">
            <a:extLst>
              <a:ext uri="{FF2B5EF4-FFF2-40B4-BE49-F238E27FC236}">
                <a16:creationId xmlns:a16="http://schemas.microsoft.com/office/drawing/2014/main" id="{016FBEC2-8B3A-231A-11D6-D0F08EDB23E0}"/>
              </a:ext>
            </a:extLst>
          </p:cNvPr>
          <p:cNvGrpSpPr>
            <a:grpSpLocks noChangeAspect="1"/>
          </p:cNvGrpSpPr>
          <p:nvPr/>
        </p:nvGrpSpPr>
        <p:grpSpPr>
          <a:xfrm>
            <a:off x="5173869" y="2411063"/>
            <a:ext cx="1793839" cy="2419926"/>
            <a:chOff x="5000463" y="3164759"/>
            <a:chExt cx="2194567" cy="2960514"/>
          </a:xfrm>
        </p:grpSpPr>
        <p:grpSp>
          <p:nvGrpSpPr>
            <p:cNvPr id="10" name="Group 9">
              <a:extLst>
                <a:ext uri="{FF2B5EF4-FFF2-40B4-BE49-F238E27FC236}">
                  <a16:creationId xmlns:a16="http://schemas.microsoft.com/office/drawing/2014/main" id="{1CAABB2E-C583-D774-DEF9-973F0063FE43}"/>
                </a:ext>
              </a:extLst>
            </p:cNvPr>
            <p:cNvGrpSpPr>
              <a:grpSpLocks noChangeAspect="1"/>
            </p:cNvGrpSpPr>
            <p:nvPr/>
          </p:nvGrpSpPr>
          <p:grpSpPr>
            <a:xfrm>
              <a:off x="5000463" y="4870257"/>
              <a:ext cx="667791" cy="1174629"/>
              <a:chOff x="7874876" y="3889248"/>
              <a:chExt cx="914400" cy="1608410"/>
            </a:xfrm>
          </p:grpSpPr>
          <p:sp>
            <p:nvSpPr>
              <p:cNvPr id="20" name="Partial Circle 19">
                <a:extLst>
                  <a:ext uri="{FF2B5EF4-FFF2-40B4-BE49-F238E27FC236}">
                    <a16:creationId xmlns:a16="http://schemas.microsoft.com/office/drawing/2014/main" id="{26037504-E285-3DCE-9BB3-65C3FBFDF6F9}"/>
                  </a:ext>
                </a:extLst>
              </p:cNvPr>
              <p:cNvSpPr/>
              <p:nvPr/>
            </p:nvSpPr>
            <p:spPr>
              <a:xfrm>
                <a:off x="7874876" y="4583258"/>
                <a:ext cx="914400" cy="914400"/>
              </a:xfrm>
              <a:prstGeom prst="pie">
                <a:avLst>
                  <a:gd name="adj1" fmla="val 10556375"/>
                  <a:gd name="adj2" fmla="val 641751"/>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solidFill>
                    <a:schemeClr val="tx1"/>
                  </a:solidFill>
                </a:endParaRPr>
              </a:p>
            </p:txBody>
          </p:sp>
          <p:sp>
            <p:nvSpPr>
              <p:cNvPr id="21" name="Rectangle 20">
                <a:extLst>
                  <a:ext uri="{FF2B5EF4-FFF2-40B4-BE49-F238E27FC236}">
                    <a16:creationId xmlns:a16="http://schemas.microsoft.com/office/drawing/2014/main" id="{B27AB2A4-E89C-18CC-9240-923DBE226A9E}"/>
                  </a:ext>
                </a:extLst>
              </p:cNvPr>
              <p:cNvSpPr/>
              <p:nvPr/>
            </p:nvSpPr>
            <p:spPr>
              <a:xfrm>
                <a:off x="7874876" y="5029378"/>
                <a:ext cx="914400" cy="227534"/>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p>
            </p:txBody>
          </p:sp>
          <p:sp>
            <p:nvSpPr>
              <p:cNvPr id="22" name="Oval 21">
                <a:extLst>
                  <a:ext uri="{FF2B5EF4-FFF2-40B4-BE49-F238E27FC236}">
                    <a16:creationId xmlns:a16="http://schemas.microsoft.com/office/drawing/2014/main" id="{66768308-8323-DB5A-8D27-193815588978}"/>
                  </a:ext>
                </a:extLst>
              </p:cNvPr>
              <p:cNvSpPr/>
              <p:nvPr/>
            </p:nvSpPr>
            <p:spPr>
              <a:xfrm>
                <a:off x="8005958" y="3889248"/>
                <a:ext cx="652235" cy="652462"/>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p>
            </p:txBody>
          </p:sp>
        </p:grpSp>
        <p:grpSp>
          <p:nvGrpSpPr>
            <p:cNvPr id="11" name="Group 10">
              <a:extLst>
                <a:ext uri="{FF2B5EF4-FFF2-40B4-BE49-F238E27FC236}">
                  <a16:creationId xmlns:a16="http://schemas.microsoft.com/office/drawing/2014/main" id="{35B8E75F-3860-F6E8-FF71-75731A1E6A26}"/>
                </a:ext>
              </a:extLst>
            </p:cNvPr>
            <p:cNvGrpSpPr>
              <a:grpSpLocks noChangeAspect="1"/>
            </p:cNvGrpSpPr>
            <p:nvPr/>
          </p:nvGrpSpPr>
          <p:grpSpPr>
            <a:xfrm>
              <a:off x="5763851" y="4950644"/>
              <a:ext cx="667791" cy="1174629"/>
              <a:chOff x="7874876" y="3999322"/>
              <a:chExt cx="914400" cy="1608410"/>
            </a:xfrm>
          </p:grpSpPr>
          <p:sp>
            <p:nvSpPr>
              <p:cNvPr id="17" name="Partial Circle 16">
                <a:extLst>
                  <a:ext uri="{FF2B5EF4-FFF2-40B4-BE49-F238E27FC236}">
                    <a16:creationId xmlns:a16="http://schemas.microsoft.com/office/drawing/2014/main" id="{3B7C89C5-0FF0-5860-1662-DB95E092A79A}"/>
                  </a:ext>
                </a:extLst>
              </p:cNvPr>
              <p:cNvSpPr/>
              <p:nvPr/>
            </p:nvSpPr>
            <p:spPr>
              <a:xfrm>
                <a:off x="7874876" y="4693331"/>
                <a:ext cx="914400" cy="914401"/>
              </a:xfrm>
              <a:prstGeom prst="pie">
                <a:avLst>
                  <a:gd name="adj1" fmla="val 10800000"/>
                  <a:gd name="adj2" fmla="val 65998"/>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solidFill>
                    <a:schemeClr val="tx1"/>
                  </a:solidFill>
                </a:endParaRPr>
              </a:p>
            </p:txBody>
          </p:sp>
          <p:sp>
            <p:nvSpPr>
              <p:cNvPr id="18" name="Rectangle 17">
                <a:extLst>
                  <a:ext uri="{FF2B5EF4-FFF2-40B4-BE49-F238E27FC236}">
                    <a16:creationId xmlns:a16="http://schemas.microsoft.com/office/drawing/2014/main" id="{8926A522-CBEE-BD45-8345-48FF78781C32}"/>
                  </a:ext>
                </a:extLst>
              </p:cNvPr>
              <p:cNvSpPr/>
              <p:nvPr/>
            </p:nvSpPr>
            <p:spPr>
              <a:xfrm>
                <a:off x="7874876" y="5139452"/>
                <a:ext cx="914400" cy="227534"/>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p>
            </p:txBody>
          </p:sp>
          <p:sp>
            <p:nvSpPr>
              <p:cNvPr id="19" name="Oval 18">
                <a:extLst>
                  <a:ext uri="{FF2B5EF4-FFF2-40B4-BE49-F238E27FC236}">
                    <a16:creationId xmlns:a16="http://schemas.microsoft.com/office/drawing/2014/main" id="{C7D72BD0-B13E-4FC8-764B-6D9A2ECA6994}"/>
                  </a:ext>
                </a:extLst>
              </p:cNvPr>
              <p:cNvSpPr/>
              <p:nvPr/>
            </p:nvSpPr>
            <p:spPr>
              <a:xfrm>
                <a:off x="8005958" y="3999322"/>
                <a:ext cx="652236" cy="652462"/>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p>
            </p:txBody>
          </p:sp>
        </p:grpSp>
        <p:grpSp>
          <p:nvGrpSpPr>
            <p:cNvPr id="12" name="Group 11">
              <a:extLst>
                <a:ext uri="{FF2B5EF4-FFF2-40B4-BE49-F238E27FC236}">
                  <a16:creationId xmlns:a16="http://schemas.microsoft.com/office/drawing/2014/main" id="{BA8C2DE1-B85C-2D0F-B0F7-EE1B2A76DAD9}"/>
                </a:ext>
              </a:extLst>
            </p:cNvPr>
            <p:cNvGrpSpPr>
              <a:grpSpLocks noChangeAspect="1"/>
            </p:cNvGrpSpPr>
            <p:nvPr/>
          </p:nvGrpSpPr>
          <p:grpSpPr>
            <a:xfrm>
              <a:off x="6527239" y="4870257"/>
              <a:ext cx="667791" cy="1174629"/>
              <a:chOff x="7874876" y="3889248"/>
              <a:chExt cx="914400" cy="1608410"/>
            </a:xfrm>
          </p:grpSpPr>
          <p:sp>
            <p:nvSpPr>
              <p:cNvPr id="14" name="Partial Circle 13">
                <a:extLst>
                  <a:ext uri="{FF2B5EF4-FFF2-40B4-BE49-F238E27FC236}">
                    <a16:creationId xmlns:a16="http://schemas.microsoft.com/office/drawing/2014/main" id="{B50DF9D1-541D-7345-9930-C7DD981EE778}"/>
                  </a:ext>
                </a:extLst>
              </p:cNvPr>
              <p:cNvSpPr/>
              <p:nvPr/>
            </p:nvSpPr>
            <p:spPr>
              <a:xfrm>
                <a:off x="7874876" y="4583258"/>
                <a:ext cx="914400" cy="914400"/>
              </a:xfrm>
              <a:prstGeom prst="pie">
                <a:avLst>
                  <a:gd name="adj1" fmla="val 10800000"/>
                  <a:gd name="adj2" fmla="val 65998"/>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solidFill>
                    <a:schemeClr val="tx1"/>
                  </a:solidFill>
                </a:endParaRPr>
              </a:p>
            </p:txBody>
          </p:sp>
          <p:sp>
            <p:nvSpPr>
              <p:cNvPr id="15" name="Rectangle 14">
                <a:extLst>
                  <a:ext uri="{FF2B5EF4-FFF2-40B4-BE49-F238E27FC236}">
                    <a16:creationId xmlns:a16="http://schemas.microsoft.com/office/drawing/2014/main" id="{BD315AE2-8B4F-977C-D7E1-EB5DC128098E}"/>
                  </a:ext>
                </a:extLst>
              </p:cNvPr>
              <p:cNvSpPr/>
              <p:nvPr/>
            </p:nvSpPr>
            <p:spPr>
              <a:xfrm>
                <a:off x="7874876" y="5029378"/>
                <a:ext cx="914400" cy="227534"/>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p>
            </p:txBody>
          </p:sp>
          <p:sp>
            <p:nvSpPr>
              <p:cNvPr id="16" name="Oval 15">
                <a:extLst>
                  <a:ext uri="{FF2B5EF4-FFF2-40B4-BE49-F238E27FC236}">
                    <a16:creationId xmlns:a16="http://schemas.microsoft.com/office/drawing/2014/main" id="{9B2A032D-25AD-46F0-7AE1-0EB97D2CC1E3}"/>
                  </a:ext>
                </a:extLst>
              </p:cNvPr>
              <p:cNvSpPr/>
              <p:nvPr/>
            </p:nvSpPr>
            <p:spPr>
              <a:xfrm>
                <a:off x="8005958" y="3889248"/>
                <a:ext cx="652235" cy="652462"/>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p>
            </p:txBody>
          </p:sp>
        </p:grpSp>
        <p:sp>
          <p:nvSpPr>
            <p:cNvPr id="13" name="AutoShape 2" descr="Flexible Applications Access">
              <a:extLst>
                <a:ext uri="{FF2B5EF4-FFF2-40B4-BE49-F238E27FC236}">
                  <a16:creationId xmlns:a16="http://schemas.microsoft.com/office/drawing/2014/main" id="{4870D512-A00A-CA38-A434-034FF4856747}"/>
                </a:ext>
              </a:extLst>
            </p:cNvPr>
            <p:cNvSpPr>
              <a:spLocks noChangeAspect="1" noChangeArrowheads="1"/>
            </p:cNvSpPr>
            <p:nvPr/>
          </p:nvSpPr>
          <p:spPr bwMode="auto">
            <a:xfrm>
              <a:off x="5570385" y="316475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3" name="Group 22">
            <a:extLst>
              <a:ext uri="{FF2B5EF4-FFF2-40B4-BE49-F238E27FC236}">
                <a16:creationId xmlns:a16="http://schemas.microsoft.com/office/drawing/2014/main" id="{22B0CBDB-1C4F-E044-819E-F109B6009A1E}"/>
              </a:ext>
            </a:extLst>
          </p:cNvPr>
          <p:cNvGrpSpPr/>
          <p:nvPr/>
        </p:nvGrpSpPr>
        <p:grpSpPr>
          <a:xfrm>
            <a:off x="410400" y="1522800"/>
            <a:ext cx="4409623" cy="1044000"/>
            <a:chOff x="410400" y="1522800"/>
            <a:chExt cx="4409623" cy="1044000"/>
          </a:xfrm>
        </p:grpSpPr>
        <p:grpSp>
          <p:nvGrpSpPr>
            <p:cNvPr id="24" name="Group 23">
              <a:extLst>
                <a:ext uri="{FF2B5EF4-FFF2-40B4-BE49-F238E27FC236}">
                  <a16:creationId xmlns:a16="http://schemas.microsoft.com/office/drawing/2014/main" id="{0F1B577D-D630-8BD7-D47C-95E508B4084B}"/>
                </a:ext>
              </a:extLst>
            </p:cNvPr>
            <p:cNvGrpSpPr/>
            <p:nvPr/>
          </p:nvGrpSpPr>
          <p:grpSpPr>
            <a:xfrm>
              <a:off x="410400" y="1522800"/>
              <a:ext cx="4409623" cy="1044000"/>
              <a:chOff x="410400" y="1522800"/>
              <a:chExt cx="4409623" cy="1044000"/>
            </a:xfrm>
          </p:grpSpPr>
          <p:sp>
            <p:nvSpPr>
              <p:cNvPr id="26" name="Freihandform 50">
                <a:extLst>
                  <a:ext uri="{FF2B5EF4-FFF2-40B4-BE49-F238E27FC236}">
                    <a16:creationId xmlns:a16="http://schemas.microsoft.com/office/drawing/2014/main" id="{F9E27960-B279-97F3-8527-B4180238980B}"/>
                  </a:ext>
                  <a:ext uri="{C183D7F6-B498-43B3-948B-1728B52AA6E4}">
                    <adec:decorative xmlns:adec="http://schemas.microsoft.com/office/drawing/2017/decorative" val="1"/>
                  </a:ext>
                </a:extLst>
              </p:cNvPr>
              <p:cNvSpPr>
                <a:spLocks noChangeAspect="1"/>
              </p:cNvSpPr>
              <p:nvPr/>
            </p:nvSpPr>
            <p:spPr bwMode="gray">
              <a:xfrm>
                <a:off x="4010023" y="2062800"/>
                <a:ext cx="810000" cy="446933"/>
              </a:xfrm>
              <a:custGeom>
                <a:avLst/>
                <a:gdLst>
                  <a:gd name="connsiteX0" fmla="*/ 1716505 w 1716505"/>
                  <a:gd name="connsiteY0" fmla="*/ 1002631 h 1002631"/>
                  <a:gd name="connsiteX1" fmla="*/ 713874 w 1716505"/>
                  <a:gd name="connsiteY1" fmla="*/ 0 h 1002631"/>
                  <a:gd name="connsiteX2" fmla="*/ 0 w 1716505"/>
                  <a:gd name="connsiteY2" fmla="*/ 0 h 1002631"/>
                  <a:gd name="connsiteX0" fmla="*/ 1716505 w 1716505"/>
                  <a:gd name="connsiteY0" fmla="*/ 1002631 h 1002631"/>
                  <a:gd name="connsiteX1" fmla="*/ 1034716 w 1716505"/>
                  <a:gd name="connsiteY1" fmla="*/ 320842 h 1002631"/>
                  <a:gd name="connsiteX2" fmla="*/ 713874 w 1716505"/>
                  <a:gd name="connsiteY2" fmla="*/ 0 h 1002631"/>
                  <a:gd name="connsiteX3" fmla="*/ 0 w 1716505"/>
                  <a:gd name="connsiteY3" fmla="*/ 0 h 1002631"/>
                  <a:gd name="connsiteX0" fmla="*/ 1034716 w 1034716"/>
                  <a:gd name="connsiteY0" fmla="*/ 320842 h 320842"/>
                  <a:gd name="connsiteX1" fmla="*/ 713874 w 1034716"/>
                  <a:gd name="connsiteY1" fmla="*/ 0 h 320842"/>
                  <a:gd name="connsiteX2" fmla="*/ 0 w 1034716"/>
                  <a:gd name="connsiteY2" fmla="*/ 0 h 320842"/>
                  <a:gd name="connsiteX0" fmla="*/ 1034716 w 1034716"/>
                  <a:gd name="connsiteY0" fmla="*/ 320842 h 320842"/>
                  <a:gd name="connsiteX1" fmla="*/ 713874 w 1034716"/>
                  <a:gd name="connsiteY1" fmla="*/ 0 h 320842"/>
                  <a:gd name="connsiteX2" fmla="*/ 393032 w 1034716"/>
                  <a:gd name="connsiteY2" fmla="*/ 0 h 320842"/>
                  <a:gd name="connsiteX3" fmla="*/ 0 w 1034716"/>
                  <a:gd name="connsiteY3" fmla="*/ 0 h 320842"/>
                  <a:gd name="connsiteX0" fmla="*/ 641684 w 641684"/>
                  <a:gd name="connsiteY0" fmla="*/ 320842 h 320842"/>
                  <a:gd name="connsiteX1" fmla="*/ 320842 w 641684"/>
                  <a:gd name="connsiteY1" fmla="*/ 0 h 320842"/>
                  <a:gd name="connsiteX2" fmla="*/ 0 w 641684"/>
                  <a:gd name="connsiteY2" fmla="*/ 0 h 320842"/>
                </a:gdLst>
                <a:ahLst/>
                <a:cxnLst>
                  <a:cxn ang="0">
                    <a:pos x="connsiteX0" y="connsiteY0"/>
                  </a:cxn>
                  <a:cxn ang="0">
                    <a:pos x="connsiteX1" y="connsiteY1"/>
                  </a:cxn>
                  <a:cxn ang="0">
                    <a:pos x="connsiteX2" y="connsiteY2"/>
                  </a:cxn>
                </a:cxnLst>
                <a:rect l="l" t="t" r="r" b="b"/>
                <a:pathLst>
                  <a:path w="641684" h="320842">
                    <a:moveTo>
                      <a:pt x="641684" y="320842"/>
                    </a:moveTo>
                    <a:lnTo>
                      <a:pt x="320842" y="0"/>
                    </a:lnTo>
                    <a:lnTo>
                      <a:pt x="0" y="0"/>
                    </a:lnTo>
                  </a:path>
                </a:pathLst>
              </a:custGeom>
              <a:noFill/>
              <a:ln w="12700" cap="flat" cmpd="sng" algn="ctr">
                <a:solidFill>
                  <a:srgbClr val="66667E"/>
                </a:solidFill>
                <a:prstDash val="solid"/>
                <a:round/>
                <a:headEnd type="oval" w="lg" len="lg"/>
                <a:tailEnd type="none" w="lg" len="lg"/>
              </a:ln>
              <a:effectLst/>
            </p:spPr>
            <p:txBody>
              <a:bodyPr rtlCol="0" anchor="ctr"/>
              <a:lstStyle/>
              <a:p>
                <a:pPr algn="ctr"/>
                <a:endParaRPr lang="en-US" sz="1799" dirty="0">
                  <a:ea typeface="Arial Unicode MS"/>
                </a:endParaRPr>
              </a:p>
            </p:txBody>
          </p:sp>
          <p:sp>
            <p:nvSpPr>
              <p:cNvPr id="27" name="Ellipse 43" descr="Sample image">
                <a:extLst>
                  <a:ext uri="{FF2B5EF4-FFF2-40B4-BE49-F238E27FC236}">
                    <a16:creationId xmlns:a16="http://schemas.microsoft.com/office/drawing/2014/main" id="{D0F30D29-D7AA-609B-D635-5B59D3F699C7}"/>
                  </a:ext>
                </a:extLst>
              </p:cNvPr>
              <p:cNvSpPr>
                <a:spLocks noChangeAspect="1"/>
              </p:cNvSpPr>
              <p:nvPr/>
            </p:nvSpPr>
            <p:spPr bwMode="gray">
              <a:xfrm>
                <a:off x="2858400" y="1522800"/>
                <a:ext cx="1044000" cy="1044000"/>
              </a:xfrm>
              <a:prstGeom prst="ellipse">
                <a:avLst/>
              </a:prstGeom>
              <a:solidFill>
                <a:schemeClr val="tx1"/>
              </a:solidFill>
              <a:ln w="22225">
                <a:solidFill>
                  <a:srgbClr val="009999"/>
                </a:solidFill>
                <a:miter lim="800000"/>
                <a:headEnd/>
                <a:tailEnd/>
              </a:ln>
              <a:effectLst/>
            </p:spPr>
            <p:txBody>
              <a:bodyPr rtlCol="0" anchor="ctr"/>
              <a:lstStyle/>
              <a:p>
                <a:pPr algn="ctr"/>
                <a:endParaRPr lang="en-US" sz="1799" dirty="0">
                  <a:ea typeface="Arial Unicode MS"/>
                </a:endParaRPr>
              </a:p>
            </p:txBody>
          </p:sp>
          <p:sp>
            <p:nvSpPr>
              <p:cNvPr id="28" name="Textfeld 51" descr="Sample content">
                <a:extLst>
                  <a:ext uri="{FF2B5EF4-FFF2-40B4-BE49-F238E27FC236}">
                    <a16:creationId xmlns:a16="http://schemas.microsoft.com/office/drawing/2014/main" id="{98D70665-C131-1481-17C7-745681134E7D}"/>
                  </a:ext>
                </a:extLst>
              </p:cNvPr>
              <p:cNvSpPr txBox="1"/>
              <p:nvPr/>
            </p:nvSpPr>
            <p:spPr bwMode="gray">
              <a:xfrm>
                <a:off x="410400" y="1522800"/>
                <a:ext cx="2448000" cy="1044000"/>
              </a:xfrm>
              <a:prstGeom prst="rect">
                <a:avLst/>
              </a:prstGeom>
              <a:noFill/>
            </p:spPr>
            <p:txBody>
              <a:bodyPr wrap="square" lIns="0" tIns="0" rIns="143925" bIns="0" rtlCol="0" anchor="ctr" anchorCtr="0">
                <a:noAutofit/>
              </a:bodyPr>
              <a:lstStyle/>
              <a:p>
                <a:pPr algn="r">
                  <a:spcAft>
                    <a:spcPts val="300"/>
                  </a:spcAft>
                  <a:tabLst>
                    <a:tab pos="0" algn="l"/>
                  </a:tabLst>
                </a:pPr>
                <a:r>
                  <a:rPr lang="en-US" sz="1599" b="1" dirty="0">
                    <a:solidFill>
                      <a:srgbClr val="00D59F"/>
                    </a:solidFill>
                    <a:latin typeface="+mj-lt"/>
                    <a:ea typeface="Arial Unicode MS"/>
                  </a:rPr>
                  <a:t>Pattern Analysis</a:t>
                </a:r>
              </a:p>
              <a:p>
                <a:pPr algn="r">
                  <a:spcAft>
                    <a:spcPts val="300"/>
                  </a:spcAft>
                  <a:tabLst>
                    <a:tab pos="0" algn="l"/>
                  </a:tabLst>
                </a:pPr>
                <a:r>
                  <a:rPr lang="en-US" sz="1599" dirty="0">
                    <a:solidFill>
                      <a:schemeClr val="tx1"/>
                    </a:solidFill>
                    <a:latin typeface="+mn-lt"/>
                    <a:ea typeface="Arial Unicode MS"/>
                  </a:rPr>
                  <a:t>Smart Closure, Expression Analysis</a:t>
                </a:r>
              </a:p>
            </p:txBody>
          </p:sp>
        </p:grpSp>
        <p:pic>
          <p:nvPicPr>
            <p:cNvPr id="25" name="Picture 24">
              <a:extLst>
                <a:ext uri="{FF2B5EF4-FFF2-40B4-BE49-F238E27FC236}">
                  <a16:creationId xmlns:a16="http://schemas.microsoft.com/office/drawing/2014/main" id="{471D9394-731C-00AA-CFB7-ACB12867BF59}"/>
                </a:ext>
              </a:extLst>
            </p:cNvPr>
            <p:cNvPicPr>
              <a:picLocks noChangeAspect="1"/>
            </p:cNvPicPr>
            <p:nvPr/>
          </p:nvPicPr>
          <p:blipFill>
            <a:blip r:embed="rId2"/>
            <a:stretch>
              <a:fillRect/>
            </a:stretch>
          </p:blipFill>
          <p:spPr>
            <a:xfrm>
              <a:off x="2968719" y="1642639"/>
              <a:ext cx="823361" cy="823361"/>
            </a:xfrm>
            <a:prstGeom prst="rect">
              <a:avLst/>
            </a:prstGeom>
          </p:spPr>
        </p:pic>
      </p:grpSp>
      <p:grpSp>
        <p:nvGrpSpPr>
          <p:cNvPr id="29" name="Group 28">
            <a:extLst>
              <a:ext uri="{FF2B5EF4-FFF2-40B4-BE49-F238E27FC236}">
                <a16:creationId xmlns:a16="http://schemas.microsoft.com/office/drawing/2014/main" id="{51DD331C-5759-FE3D-204F-4E761D31DCE5}"/>
              </a:ext>
            </a:extLst>
          </p:cNvPr>
          <p:cNvGrpSpPr/>
          <p:nvPr/>
        </p:nvGrpSpPr>
        <p:grpSpPr>
          <a:xfrm>
            <a:off x="0" y="3218400"/>
            <a:ext cx="4300027" cy="1044000"/>
            <a:chOff x="0" y="3218400"/>
            <a:chExt cx="4300027" cy="1044000"/>
          </a:xfrm>
        </p:grpSpPr>
        <p:grpSp>
          <p:nvGrpSpPr>
            <p:cNvPr id="30" name="Group 29">
              <a:extLst>
                <a:ext uri="{FF2B5EF4-FFF2-40B4-BE49-F238E27FC236}">
                  <a16:creationId xmlns:a16="http://schemas.microsoft.com/office/drawing/2014/main" id="{E3FF2F3A-740D-B912-DD4D-A6F896504915}"/>
                </a:ext>
              </a:extLst>
            </p:cNvPr>
            <p:cNvGrpSpPr/>
            <p:nvPr/>
          </p:nvGrpSpPr>
          <p:grpSpPr>
            <a:xfrm>
              <a:off x="0" y="3218400"/>
              <a:ext cx="4300027" cy="1044000"/>
              <a:chOff x="0" y="3218400"/>
              <a:chExt cx="4300027" cy="1044000"/>
            </a:xfrm>
          </p:grpSpPr>
          <p:cxnSp>
            <p:nvCxnSpPr>
              <p:cNvPr id="32" name="Gerade Verbindung 56">
                <a:extLst>
                  <a:ext uri="{FF2B5EF4-FFF2-40B4-BE49-F238E27FC236}">
                    <a16:creationId xmlns:a16="http://schemas.microsoft.com/office/drawing/2014/main" id="{D5F636D3-FE05-3247-E336-EF0798AE05D7}"/>
                  </a:ext>
                  <a:ext uri="{C183D7F6-B498-43B3-948B-1728B52AA6E4}">
                    <adec:decorative xmlns:adec="http://schemas.microsoft.com/office/drawing/2017/decorative" val="1"/>
                  </a:ext>
                </a:extLst>
              </p:cNvPr>
              <p:cNvCxnSpPr>
                <a:cxnSpLocks/>
              </p:cNvCxnSpPr>
              <p:nvPr/>
            </p:nvCxnSpPr>
            <p:spPr bwMode="gray">
              <a:xfrm flipH="1">
                <a:off x="3382027" y="3731720"/>
                <a:ext cx="918000" cy="0"/>
              </a:xfrm>
              <a:prstGeom prst="line">
                <a:avLst/>
              </a:prstGeom>
              <a:noFill/>
              <a:ln w="12700" cap="flat" cmpd="sng" algn="ctr">
                <a:solidFill>
                  <a:srgbClr val="66667E"/>
                </a:solidFill>
                <a:prstDash val="solid"/>
                <a:round/>
                <a:headEnd type="oval" w="lg" len="lg"/>
                <a:tailEnd type="none" w="lg" len="lg"/>
              </a:ln>
              <a:effectLst/>
            </p:spPr>
          </p:cxnSp>
          <p:sp>
            <p:nvSpPr>
              <p:cNvPr id="33" name="Ellipse 43" descr="Sample image">
                <a:extLst>
                  <a:ext uri="{FF2B5EF4-FFF2-40B4-BE49-F238E27FC236}">
                    <a16:creationId xmlns:a16="http://schemas.microsoft.com/office/drawing/2014/main" id="{83560063-752E-972D-060D-8A8D11250023}"/>
                  </a:ext>
                </a:extLst>
              </p:cNvPr>
              <p:cNvSpPr>
                <a:spLocks noChangeAspect="1"/>
              </p:cNvSpPr>
              <p:nvPr/>
            </p:nvSpPr>
            <p:spPr bwMode="gray">
              <a:xfrm>
                <a:off x="2210400" y="3218400"/>
                <a:ext cx="1044000" cy="1044000"/>
              </a:xfrm>
              <a:prstGeom prst="ellipse">
                <a:avLst/>
              </a:prstGeom>
              <a:solidFill>
                <a:schemeClr val="tx1"/>
              </a:solidFill>
              <a:ln w="22225">
                <a:solidFill>
                  <a:srgbClr val="009999"/>
                </a:solidFill>
                <a:miter lim="800000"/>
                <a:headEnd/>
                <a:tailEnd/>
              </a:ln>
              <a:effectLst/>
            </p:spPr>
            <p:txBody>
              <a:bodyPr rtlCol="0" anchor="ctr"/>
              <a:lstStyle/>
              <a:p>
                <a:pPr algn="ctr"/>
                <a:endParaRPr lang="en-US" sz="1799" dirty="0">
                  <a:ea typeface="Arial Unicode MS"/>
                </a:endParaRPr>
              </a:p>
            </p:txBody>
          </p:sp>
          <p:sp>
            <p:nvSpPr>
              <p:cNvPr id="34" name="Textfeld 4" descr="Sample content">
                <a:extLst>
                  <a:ext uri="{FF2B5EF4-FFF2-40B4-BE49-F238E27FC236}">
                    <a16:creationId xmlns:a16="http://schemas.microsoft.com/office/drawing/2014/main" id="{DF70445E-D345-7CAE-275C-0443EB1A715B}"/>
                  </a:ext>
                </a:extLst>
              </p:cNvPr>
              <p:cNvSpPr txBox="1"/>
              <p:nvPr/>
            </p:nvSpPr>
            <p:spPr bwMode="gray">
              <a:xfrm>
                <a:off x="0" y="3218400"/>
                <a:ext cx="2210400" cy="1044000"/>
              </a:xfrm>
              <a:prstGeom prst="rect">
                <a:avLst/>
              </a:prstGeom>
              <a:noFill/>
            </p:spPr>
            <p:txBody>
              <a:bodyPr wrap="square" lIns="0" tIns="0" rIns="143925" bIns="0" rtlCol="0" anchor="ctr" anchorCtr="0">
                <a:noAutofit/>
              </a:bodyPr>
              <a:lstStyle/>
              <a:p>
                <a:pPr algn="r">
                  <a:spcAft>
                    <a:spcPts val="300"/>
                  </a:spcAft>
                  <a:tabLst>
                    <a:tab pos="0" algn="l"/>
                  </a:tabLst>
                </a:pPr>
                <a:r>
                  <a:rPr lang="en-US" sz="1599" b="1" dirty="0">
                    <a:solidFill>
                      <a:srgbClr val="00D59F"/>
                    </a:solidFill>
                    <a:latin typeface="+mj-lt"/>
                    <a:ea typeface="Arial Unicode MS"/>
                  </a:rPr>
                  <a:t>Hole Analysis</a:t>
                </a:r>
              </a:p>
              <a:p>
                <a:pPr algn="r">
                  <a:spcAft>
                    <a:spcPts val="300"/>
                  </a:spcAft>
                  <a:tabLst>
                    <a:tab pos="0" algn="l"/>
                  </a:tabLst>
                </a:pPr>
                <a:r>
                  <a:rPr lang="en-US" sz="1599" dirty="0">
                    <a:solidFill>
                      <a:schemeClr val="tx1"/>
                    </a:solidFill>
                    <a:latin typeface="+mn-lt"/>
                    <a:ea typeface="Arial Unicode MS"/>
                  </a:rPr>
                  <a:t>Smart Closure, Cross Hole Analysis</a:t>
                </a:r>
              </a:p>
            </p:txBody>
          </p:sp>
        </p:grpSp>
        <p:pic>
          <p:nvPicPr>
            <p:cNvPr id="31" name="Picture 30">
              <a:extLst>
                <a:ext uri="{FF2B5EF4-FFF2-40B4-BE49-F238E27FC236}">
                  <a16:creationId xmlns:a16="http://schemas.microsoft.com/office/drawing/2014/main" id="{432BF811-DD86-2AC1-E40C-0EE50A8D07A3}"/>
                </a:ext>
              </a:extLst>
            </p:cNvPr>
            <p:cNvPicPr>
              <a:picLocks noChangeAspect="1"/>
            </p:cNvPicPr>
            <p:nvPr/>
          </p:nvPicPr>
          <p:blipFill>
            <a:blip r:embed="rId2"/>
            <a:stretch>
              <a:fillRect/>
            </a:stretch>
          </p:blipFill>
          <p:spPr>
            <a:xfrm>
              <a:off x="2324025" y="3333665"/>
              <a:ext cx="823361" cy="823361"/>
            </a:xfrm>
            <a:prstGeom prst="rect">
              <a:avLst/>
            </a:prstGeom>
          </p:spPr>
        </p:pic>
      </p:grpSp>
      <p:grpSp>
        <p:nvGrpSpPr>
          <p:cNvPr id="35" name="Group 34">
            <a:extLst>
              <a:ext uri="{FF2B5EF4-FFF2-40B4-BE49-F238E27FC236}">
                <a16:creationId xmlns:a16="http://schemas.microsoft.com/office/drawing/2014/main" id="{EF755688-A17E-E420-BC21-7212053F599B}"/>
              </a:ext>
            </a:extLst>
          </p:cNvPr>
          <p:cNvGrpSpPr/>
          <p:nvPr/>
        </p:nvGrpSpPr>
        <p:grpSpPr>
          <a:xfrm>
            <a:off x="156308" y="5014800"/>
            <a:ext cx="4681715" cy="1044000"/>
            <a:chOff x="156308" y="5014800"/>
            <a:chExt cx="4681715" cy="1044000"/>
          </a:xfrm>
        </p:grpSpPr>
        <p:grpSp>
          <p:nvGrpSpPr>
            <p:cNvPr id="36" name="Group 35">
              <a:extLst>
                <a:ext uri="{FF2B5EF4-FFF2-40B4-BE49-F238E27FC236}">
                  <a16:creationId xmlns:a16="http://schemas.microsoft.com/office/drawing/2014/main" id="{8F729D69-3E8F-9BA5-335A-E3B19EA9D76A}"/>
                </a:ext>
              </a:extLst>
            </p:cNvPr>
            <p:cNvGrpSpPr/>
            <p:nvPr/>
          </p:nvGrpSpPr>
          <p:grpSpPr>
            <a:xfrm>
              <a:off x="156308" y="5014800"/>
              <a:ext cx="4681715" cy="1044000"/>
              <a:chOff x="156308" y="5014800"/>
              <a:chExt cx="4681715" cy="1044000"/>
            </a:xfrm>
          </p:grpSpPr>
          <p:sp>
            <p:nvSpPr>
              <p:cNvPr id="38" name="Freihandform 52">
                <a:extLst>
                  <a:ext uri="{FF2B5EF4-FFF2-40B4-BE49-F238E27FC236}">
                    <a16:creationId xmlns:a16="http://schemas.microsoft.com/office/drawing/2014/main" id="{9FB42264-4397-CC70-B26B-B02E90D93061}"/>
                  </a:ext>
                  <a:ext uri="{C183D7F6-B498-43B3-948B-1728B52AA6E4}">
                    <adec:decorative xmlns:adec="http://schemas.microsoft.com/office/drawing/2017/decorative" val="1"/>
                  </a:ext>
                </a:extLst>
              </p:cNvPr>
              <p:cNvSpPr>
                <a:spLocks noChangeAspect="1"/>
              </p:cNvSpPr>
              <p:nvPr/>
            </p:nvSpPr>
            <p:spPr bwMode="gray">
              <a:xfrm flipV="1">
                <a:off x="4010023" y="5091120"/>
                <a:ext cx="828000" cy="463680"/>
              </a:xfrm>
              <a:custGeom>
                <a:avLst/>
                <a:gdLst>
                  <a:gd name="connsiteX0" fmla="*/ 1716505 w 1716505"/>
                  <a:gd name="connsiteY0" fmla="*/ 1002631 h 1002631"/>
                  <a:gd name="connsiteX1" fmla="*/ 713874 w 1716505"/>
                  <a:gd name="connsiteY1" fmla="*/ 0 h 1002631"/>
                  <a:gd name="connsiteX2" fmla="*/ 0 w 1716505"/>
                  <a:gd name="connsiteY2" fmla="*/ 0 h 1002631"/>
                  <a:gd name="connsiteX0" fmla="*/ 1716505 w 1716505"/>
                  <a:gd name="connsiteY0" fmla="*/ 1002631 h 1002631"/>
                  <a:gd name="connsiteX1" fmla="*/ 1034716 w 1716505"/>
                  <a:gd name="connsiteY1" fmla="*/ 320842 h 1002631"/>
                  <a:gd name="connsiteX2" fmla="*/ 713874 w 1716505"/>
                  <a:gd name="connsiteY2" fmla="*/ 0 h 1002631"/>
                  <a:gd name="connsiteX3" fmla="*/ 0 w 1716505"/>
                  <a:gd name="connsiteY3" fmla="*/ 0 h 1002631"/>
                  <a:gd name="connsiteX0" fmla="*/ 1034716 w 1034716"/>
                  <a:gd name="connsiteY0" fmla="*/ 320842 h 320842"/>
                  <a:gd name="connsiteX1" fmla="*/ 713874 w 1034716"/>
                  <a:gd name="connsiteY1" fmla="*/ 0 h 320842"/>
                  <a:gd name="connsiteX2" fmla="*/ 0 w 1034716"/>
                  <a:gd name="connsiteY2" fmla="*/ 0 h 320842"/>
                  <a:gd name="connsiteX0" fmla="*/ 1034716 w 1034716"/>
                  <a:gd name="connsiteY0" fmla="*/ 320842 h 320842"/>
                  <a:gd name="connsiteX1" fmla="*/ 713874 w 1034716"/>
                  <a:gd name="connsiteY1" fmla="*/ 0 h 320842"/>
                  <a:gd name="connsiteX2" fmla="*/ 393032 w 1034716"/>
                  <a:gd name="connsiteY2" fmla="*/ 0 h 320842"/>
                  <a:gd name="connsiteX3" fmla="*/ 0 w 1034716"/>
                  <a:gd name="connsiteY3" fmla="*/ 0 h 320842"/>
                  <a:gd name="connsiteX0" fmla="*/ 641684 w 641684"/>
                  <a:gd name="connsiteY0" fmla="*/ 320842 h 320842"/>
                  <a:gd name="connsiteX1" fmla="*/ 320842 w 641684"/>
                  <a:gd name="connsiteY1" fmla="*/ 0 h 320842"/>
                  <a:gd name="connsiteX2" fmla="*/ 0 w 641684"/>
                  <a:gd name="connsiteY2" fmla="*/ 0 h 320842"/>
                </a:gdLst>
                <a:ahLst/>
                <a:cxnLst>
                  <a:cxn ang="0">
                    <a:pos x="connsiteX0" y="connsiteY0"/>
                  </a:cxn>
                  <a:cxn ang="0">
                    <a:pos x="connsiteX1" y="connsiteY1"/>
                  </a:cxn>
                  <a:cxn ang="0">
                    <a:pos x="connsiteX2" y="connsiteY2"/>
                  </a:cxn>
                </a:cxnLst>
                <a:rect l="l" t="t" r="r" b="b"/>
                <a:pathLst>
                  <a:path w="641684" h="320842">
                    <a:moveTo>
                      <a:pt x="641684" y="320842"/>
                    </a:moveTo>
                    <a:lnTo>
                      <a:pt x="320842" y="0"/>
                    </a:lnTo>
                    <a:lnTo>
                      <a:pt x="0" y="0"/>
                    </a:lnTo>
                  </a:path>
                </a:pathLst>
              </a:custGeom>
              <a:noFill/>
              <a:ln w="12700" cap="flat" cmpd="sng" algn="ctr">
                <a:solidFill>
                  <a:srgbClr val="66667E"/>
                </a:solidFill>
                <a:prstDash val="solid"/>
                <a:round/>
                <a:headEnd type="oval" w="lg" len="lg"/>
                <a:tailEnd type="none" w="lg" len="lg"/>
              </a:ln>
              <a:effectLst/>
            </p:spPr>
            <p:txBody>
              <a:bodyPr rtlCol="0" anchor="ctr"/>
              <a:lstStyle/>
              <a:p>
                <a:pPr algn="ctr"/>
                <a:endParaRPr lang="en-US" sz="1799" dirty="0">
                  <a:ea typeface="Arial Unicode MS"/>
                </a:endParaRPr>
              </a:p>
            </p:txBody>
          </p:sp>
          <p:sp>
            <p:nvSpPr>
              <p:cNvPr id="39" name="Ellipse 43" descr="Sample image">
                <a:extLst>
                  <a:ext uri="{FF2B5EF4-FFF2-40B4-BE49-F238E27FC236}">
                    <a16:creationId xmlns:a16="http://schemas.microsoft.com/office/drawing/2014/main" id="{EB56D498-E947-936B-4543-ACBC6DD73472}"/>
                  </a:ext>
                </a:extLst>
              </p:cNvPr>
              <p:cNvSpPr>
                <a:spLocks noChangeAspect="1"/>
              </p:cNvSpPr>
              <p:nvPr/>
            </p:nvSpPr>
            <p:spPr bwMode="gray">
              <a:xfrm>
                <a:off x="2858400" y="5014800"/>
                <a:ext cx="1044000" cy="1044000"/>
              </a:xfrm>
              <a:prstGeom prst="ellipse">
                <a:avLst/>
              </a:prstGeom>
              <a:solidFill>
                <a:schemeClr val="tx1"/>
              </a:solidFill>
              <a:ln w="22225">
                <a:solidFill>
                  <a:srgbClr val="009999"/>
                </a:solidFill>
                <a:miter lim="800000"/>
                <a:headEnd/>
                <a:tailEnd/>
              </a:ln>
              <a:effectLst/>
            </p:spPr>
            <p:txBody>
              <a:bodyPr rtlCol="0" anchor="ctr"/>
              <a:lstStyle/>
              <a:p>
                <a:pPr algn="ctr"/>
                <a:endParaRPr lang="en-US" sz="1799" dirty="0">
                  <a:ea typeface="Arial Unicode MS"/>
                </a:endParaRPr>
              </a:p>
            </p:txBody>
          </p:sp>
          <p:sp>
            <p:nvSpPr>
              <p:cNvPr id="40" name="Textfeld 5" descr="Sample content">
                <a:extLst>
                  <a:ext uri="{FF2B5EF4-FFF2-40B4-BE49-F238E27FC236}">
                    <a16:creationId xmlns:a16="http://schemas.microsoft.com/office/drawing/2014/main" id="{4955D0C9-3E50-5B09-7437-46DA18439E46}"/>
                  </a:ext>
                </a:extLst>
              </p:cNvPr>
              <p:cNvSpPr txBox="1"/>
              <p:nvPr/>
            </p:nvSpPr>
            <p:spPr bwMode="gray">
              <a:xfrm>
                <a:off x="156308" y="5014800"/>
                <a:ext cx="2702092" cy="1044000"/>
              </a:xfrm>
              <a:prstGeom prst="rect">
                <a:avLst/>
              </a:prstGeom>
              <a:noFill/>
            </p:spPr>
            <p:txBody>
              <a:bodyPr wrap="square" lIns="0" tIns="0" rIns="143925" bIns="0" rtlCol="0" anchor="ctr" anchorCtr="0">
                <a:noAutofit/>
              </a:bodyPr>
              <a:lstStyle/>
              <a:p>
                <a:pPr algn="r">
                  <a:spcAft>
                    <a:spcPts val="300"/>
                  </a:spcAft>
                  <a:tabLst>
                    <a:tab pos="0" algn="l"/>
                  </a:tabLst>
                </a:pPr>
                <a:r>
                  <a:rPr lang="en-US" sz="1599" b="1" dirty="0">
                    <a:solidFill>
                      <a:srgbClr val="00D59F"/>
                    </a:solidFill>
                    <a:latin typeface="+mj-lt"/>
                    <a:ea typeface="Arial Unicode MS"/>
                  </a:rPr>
                  <a:t>Team-base Communication</a:t>
                </a:r>
              </a:p>
              <a:p>
                <a:pPr algn="r">
                  <a:spcAft>
                    <a:spcPts val="300"/>
                  </a:spcAft>
                  <a:tabLst>
                    <a:tab pos="0" algn="l"/>
                  </a:tabLst>
                </a:pPr>
                <a:r>
                  <a:rPr lang="en-GB" sz="1599" dirty="0">
                    <a:solidFill>
                      <a:schemeClr val="tx1"/>
                    </a:solidFill>
                    <a:latin typeface="+mn-lt"/>
                    <a:ea typeface="Arial Unicode MS"/>
                  </a:rPr>
                  <a:t>Accelerate Closure with Enhanced Team Communication</a:t>
                </a:r>
                <a:endParaRPr lang="en-US" sz="1599" dirty="0">
                  <a:solidFill>
                    <a:schemeClr val="tx1"/>
                  </a:solidFill>
                  <a:latin typeface="+mn-lt"/>
                  <a:ea typeface="Arial Unicode MS"/>
                </a:endParaRPr>
              </a:p>
            </p:txBody>
          </p:sp>
        </p:grpSp>
        <p:pic>
          <p:nvPicPr>
            <p:cNvPr id="37" name="Picture 36">
              <a:extLst>
                <a:ext uri="{FF2B5EF4-FFF2-40B4-BE49-F238E27FC236}">
                  <a16:creationId xmlns:a16="http://schemas.microsoft.com/office/drawing/2014/main" id="{A03EE295-4613-A2DF-85F8-382F7678D777}"/>
                </a:ext>
              </a:extLst>
            </p:cNvPr>
            <p:cNvPicPr>
              <a:picLocks noChangeAspect="1"/>
            </p:cNvPicPr>
            <p:nvPr/>
          </p:nvPicPr>
          <p:blipFill>
            <a:blip r:embed="rId3"/>
            <a:stretch>
              <a:fillRect/>
            </a:stretch>
          </p:blipFill>
          <p:spPr>
            <a:xfrm>
              <a:off x="3034452" y="5163420"/>
              <a:ext cx="691896" cy="746760"/>
            </a:xfrm>
            <a:prstGeom prst="rect">
              <a:avLst/>
            </a:prstGeom>
          </p:spPr>
        </p:pic>
      </p:grpSp>
      <p:grpSp>
        <p:nvGrpSpPr>
          <p:cNvPr id="41" name="Group 40">
            <a:extLst>
              <a:ext uri="{FF2B5EF4-FFF2-40B4-BE49-F238E27FC236}">
                <a16:creationId xmlns:a16="http://schemas.microsoft.com/office/drawing/2014/main" id="{50F0F3E0-FF39-0E41-BD8C-97FA87D00DC9}"/>
              </a:ext>
            </a:extLst>
          </p:cNvPr>
          <p:cNvGrpSpPr/>
          <p:nvPr/>
        </p:nvGrpSpPr>
        <p:grpSpPr>
          <a:xfrm>
            <a:off x="7371979" y="1522800"/>
            <a:ext cx="4415602" cy="1044000"/>
            <a:chOff x="7371979" y="1522800"/>
            <a:chExt cx="4415602" cy="1044000"/>
          </a:xfrm>
        </p:grpSpPr>
        <p:grpSp>
          <p:nvGrpSpPr>
            <p:cNvPr id="42" name="Group 41">
              <a:extLst>
                <a:ext uri="{FF2B5EF4-FFF2-40B4-BE49-F238E27FC236}">
                  <a16:creationId xmlns:a16="http://schemas.microsoft.com/office/drawing/2014/main" id="{A3445B62-522B-03E2-EEAA-9D885809FB97}"/>
                </a:ext>
              </a:extLst>
            </p:cNvPr>
            <p:cNvGrpSpPr/>
            <p:nvPr/>
          </p:nvGrpSpPr>
          <p:grpSpPr>
            <a:xfrm>
              <a:off x="7371979" y="1522800"/>
              <a:ext cx="4415602" cy="1044000"/>
              <a:chOff x="7371979" y="1522800"/>
              <a:chExt cx="4415602" cy="1044000"/>
            </a:xfrm>
          </p:grpSpPr>
          <p:sp>
            <p:nvSpPr>
              <p:cNvPr id="44" name="Freihandform 53">
                <a:extLst>
                  <a:ext uri="{FF2B5EF4-FFF2-40B4-BE49-F238E27FC236}">
                    <a16:creationId xmlns:a16="http://schemas.microsoft.com/office/drawing/2014/main" id="{9DEEC944-9D01-D5D1-01A6-37E54A981CE6}"/>
                  </a:ext>
                  <a:ext uri="{C183D7F6-B498-43B3-948B-1728B52AA6E4}">
                    <adec:decorative xmlns:adec="http://schemas.microsoft.com/office/drawing/2017/decorative" val="1"/>
                  </a:ext>
                </a:extLst>
              </p:cNvPr>
              <p:cNvSpPr>
                <a:spLocks noChangeAspect="1"/>
              </p:cNvSpPr>
              <p:nvPr/>
            </p:nvSpPr>
            <p:spPr bwMode="gray">
              <a:xfrm flipH="1">
                <a:off x="7371979" y="2062800"/>
                <a:ext cx="810000" cy="446886"/>
              </a:xfrm>
              <a:custGeom>
                <a:avLst/>
                <a:gdLst>
                  <a:gd name="connsiteX0" fmla="*/ 1716505 w 1716505"/>
                  <a:gd name="connsiteY0" fmla="*/ 1002631 h 1002631"/>
                  <a:gd name="connsiteX1" fmla="*/ 713874 w 1716505"/>
                  <a:gd name="connsiteY1" fmla="*/ 0 h 1002631"/>
                  <a:gd name="connsiteX2" fmla="*/ 0 w 1716505"/>
                  <a:gd name="connsiteY2" fmla="*/ 0 h 1002631"/>
                  <a:gd name="connsiteX0" fmla="*/ 1716505 w 1716505"/>
                  <a:gd name="connsiteY0" fmla="*/ 1002631 h 1002631"/>
                  <a:gd name="connsiteX1" fmla="*/ 1034716 w 1716505"/>
                  <a:gd name="connsiteY1" fmla="*/ 320842 h 1002631"/>
                  <a:gd name="connsiteX2" fmla="*/ 713874 w 1716505"/>
                  <a:gd name="connsiteY2" fmla="*/ 0 h 1002631"/>
                  <a:gd name="connsiteX3" fmla="*/ 0 w 1716505"/>
                  <a:gd name="connsiteY3" fmla="*/ 0 h 1002631"/>
                  <a:gd name="connsiteX0" fmla="*/ 1034716 w 1034716"/>
                  <a:gd name="connsiteY0" fmla="*/ 320842 h 320842"/>
                  <a:gd name="connsiteX1" fmla="*/ 713874 w 1034716"/>
                  <a:gd name="connsiteY1" fmla="*/ 0 h 320842"/>
                  <a:gd name="connsiteX2" fmla="*/ 0 w 1034716"/>
                  <a:gd name="connsiteY2" fmla="*/ 0 h 320842"/>
                  <a:gd name="connsiteX0" fmla="*/ 1034716 w 1034716"/>
                  <a:gd name="connsiteY0" fmla="*/ 320842 h 320842"/>
                  <a:gd name="connsiteX1" fmla="*/ 713874 w 1034716"/>
                  <a:gd name="connsiteY1" fmla="*/ 0 h 320842"/>
                  <a:gd name="connsiteX2" fmla="*/ 393032 w 1034716"/>
                  <a:gd name="connsiteY2" fmla="*/ 0 h 320842"/>
                  <a:gd name="connsiteX3" fmla="*/ 0 w 1034716"/>
                  <a:gd name="connsiteY3" fmla="*/ 0 h 320842"/>
                  <a:gd name="connsiteX0" fmla="*/ 641684 w 641684"/>
                  <a:gd name="connsiteY0" fmla="*/ 320842 h 320842"/>
                  <a:gd name="connsiteX1" fmla="*/ 320842 w 641684"/>
                  <a:gd name="connsiteY1" fmla="*/ 0 h 320842"/>
                  <a:gd name="connsiteX2" fmla="*/ 0 w 641684"/>
                  <a:gd name="connsiteY2" fmla="*/ 0 h 320842"/>
                </a:gdLst>
                <a:ahLst/>
                <a:cxnLst>
                  <a:cxn ang="0">
                    <a:pos x="connsiteX0" y="connsiteY0"/>
                  </a:cxn>
                  <a:cxn ang="0">
                    <a:pos x="connsiteX1" y="connsiteY1"/>
                  </a:cxn>
                  <a:cxn ang="0">
                    <a:pos x="connsiteX2" y="connsiteY2"/>
                  </a:cxn>
                </a:cxnLst>
                <a:rect l="l" t="t" r="r" b="b"/>
                <a:pathLst>
                  <a:path w="641684" h="320842">
                    <a:moveTo>
                      <a:pt x="641684" y="320842"/>
                    </a:moveTo>
                    <a:lnTo>
                      <a:pt x="320842" y="0"/>
                    </a:lnTo>
                    <a:lnTo>
                      <a:pt x="0" y="0"/>
                    </a:lnTo>
                  </a:path>
                </a:pathLst>
              </a:custGeom>
              <a:noFill/>
              <a:ln w="12700" cap="flat" cmpd="sng" algn="ctr">
                <a:solidFill>
                  <a:srgbClr val="66667E"/>
                </a:solidFill>
                <a:prstDash val="solid"/>
                <a:round/>
                <a:headEnd type="oval" w="lg" len="lg"/>
                <a:tailEnd type="none" w="lg" len="lg"/>
              </a:ln>
              <a:effectLst/>
            </p:spPr>
            <p:txBody>
              <a:bodyPr rtlCol="0" anchor="ctr"/>
              <a:lstStyle/>
              <a:p>
                <a:pPr algn="ctr"/>
                <a:endParaRPr lang="en-US" sz="1799" dirty="0">
                  <a:ea typeface="Arial Unicode MS"/>
                </a:endParaRPr>
              </a:p>
            </p:txBody>
          </p:sp>
          <p:sp>
            <p:nvSpPr>
              <p:cNvPr id="45" name="Ellipse 43" descr="Sample image">
                <a:extLst>
                  <a:ext uri="{FF2B5EF4-FFF2-40B4-BE49-F238E27FC236}">
                    <a16:creationId xmlns:a16="http://schemas.microsoft.com/office/drawing/2014/main" id="{C7A7D42C-60A1-06E3-6B0E-A19EABAA4EB0}"/>
                  </a:ext>
                </a:extLst>
              </p:cNvPr>
              <p:cNvSpPr>
                <a:spLocks noChangeAspect="1"/>
              </p:cNvSpPr>
              <p:nvPr/>
            </p:nvSpPr>
            <p:spPr bwMode="gray">
              <a:xfrm>
                <a:off x="8294400" y="1522800"/>
                <a:ext cx="1044000" cy="1044000"/>
              </a:xfrm>
              <a:prstGeom prst="ellipse">
                <a:avLst/>
              </a:prstGeom>
              <a:solidFill>
                <a:schemeClr val="tx1"/>
              </a:solidFill>
              <a:ln w="22225">
                <a:solidFill>
                  <a:srgbClr val="009999"/>
                </a:solidFill>
                <a:miter lim="800000"/>
                <a:headEnd/>
                <a:tailEnd/>
              </a:ln>
              <a:effectLst/>
            </p:spPr>
            <p:txBody>
              <a:bodyPr rtlCol="0" anchor="ctr"/>
              <a:lstStyle/>
              <a:p>
                <a:pPr algn="ctr"/>
                <a:endParaRPr lang="en-US" sz="1799" dirty="0">
                  <a:ea typeface="Arial Unicode MS"/>
                </a:endParaRPr>
              </a:p>
            </p:txBody>
          </p:sp>
          <p:sp>
            <p:nvSpPr>
              <p:cNvPr id="46" name="Textfeld 3" descr="Sample content">
                <a:extLst>
                  <a:ext uri="{FF2B5EF4-FFF2-40B4-BE49-F238E27FC236}">
                    <a16:creationId xmlns:a16="http://schemas.microsoft.com/office/drawing/2014/main" id="{E0F1D1C7-B75F-D904-CC64-E3C6A73A054E}"/>
                  </a:ext>
                </a:extLst>
              </p:cNvPr>
              <p:cNvSpPr txBox="1">
                <a:spLocks/>
              </p:cNvSpPr>
              <p:nvPr/>
            </p:nvSpPr>
            <p:spPr bwMode="gray">
              <a:xfrm>
                <a:off x="9339581" y="1522800"/>
                <a:ext cx="2448000" cy="1044000"/>
              </a:xfrm>
              <a:prstGeom prst="rect">
                <a:avLst/>
              </a:prstGeom>
              <a:noFill/>
            </p:spPr>
            <p:txBody>
              <a:bodyPr wrap="square" lIns="143925" tIns="0" rIns="0" bIns="0" rtlCol="0" anchor="ctr">
                <a:noAutofit/>
              </a:bodyPr>
              <a:lstStyle/>
              <a:p>
                <a:pPr>
                  <a:spcAft>
                    <a:spcPts val="300"/>
                  </a:spcAft>
                  <a:tabLst>
                    <a:tab pos="0" algn="l"/>
                  </a:tabLst>
                </a:pPr>
                <a:r>
                  <a:rPr lang="en-US" sz="1599" b="1" dirty="0">
                    <a:solidFill>
                      <a:srgbClr val="00D59F"/>
                    </a:solidFill>
                    <a:latin typeface="+mj-lt"/>
                    <a:ea typeface="Arial Unicode MS"/>
                  </a:rPr>
                  <a:t>Unified Coverage</a:t>
                </a:r>
              </a:p>
              <a:p>
                <a:pPr>
                  <a:spcAft>
                    <a:spcPts val="300"/>
                  </a:spcAft>
                  <a:tabLst>
                    <a:tab pos="0" algn="l"/>
                  </a:tabLst>
                </a:pPr>
                <a:r>
                  <a:rPr lang="en-GB" sz="1599" dirty="0">
                    <a:solidFill>
                      <a:schemeClr val="tx1"/>
                    </a:solidFill>
                    <a:latin typeface="+mn-lt"/>
                    <a:ea typeface="Arial Unicode MS"/>
                  </a:rPr>
                  <a:t>Efficient Transition of existing methodology</a:t>
                </a:r>
              </a:p>
            </p:txBody>
          </p:sp>
        </p:grpSp>
        <p:pic>
          <p:nvPicPr>
            <p:cNvPr id="43" name="Picture 42">
              <a:extLst>
                <a:ext uri="{FF2B5EF4-FFF2-40B4-BE49-F238E27FC236}">
                  <a16:creationId xmlns:a16="http://schemas.microsoft.com/office/drawing/2014/main" id="{2A01B69D-5B92-34E5-CC84-472BE16C5874}"/>
                </a:ext>
              </a:extLst>
            </p:cNvPr>
            <p:cNvPicPr>
              <a:picLocks noChangeAspect="1"/>
            </p:cNvPicPr>
            <p:nvPr/>
          </p:nvPicPr>
          <p:blipFill>
            <a:blip r:embed="rId4"/>
            <a:stretch>
              <a:fillRect/>
            </a:stretch>
          </p:blipFill>
          <p:spPr>
            <a:xfrm>
              <a:off x="8370980" y="1610190"/>
              <a:ext cx="888258" cy="888258"/>
            </a:xfrm>
            <a:prstGeom prst="rect">
              <a:avLst/>
            </a:prstGeom>
          </p:spPr>
        </p:pic>
      </p:grpSp>
      <p:grpSp>
        <p:nvGrpSpPr>
          <p:cNvPr id="47" name="Group 46">
            <a:extLst>
              <a:ext uri="{FF2B5EF4-FFF2-40B4-BE49-F238E27FC236}">
                <a16:creationId xmlns:a16="http://schemas.microsoft.com/office/drawing/2014/main" id="{3E3191AF-3747-4A91-049E-7E97529218FB}"/>
              </a:ext>
            </a:extLst>
          </p:cNvPr>
          <p:cNvGrpSpPr/>
          <p:nvPr/>
        </p:nvGrpSpPr>
        <p:grpSpPr>
          <a:xfrm>
            <a:off x="7898400" y="3218400"/>
            <a:ext cx="4293600" cy="1044000"/>
            <a:chOff x="7898400" y="3218400"/>
            <a:chExt cx="4293600" cy="1044000"/>
          </a:xfrm>
        </p:grpSpPr>
        <p:grpSp>
          <p:nvGrpSpPr>
            <p:cNvPr id="48" name="Group 47">
              <a:extLst>
                <a:ext uri="{FF2B5EF4-FFF2-40B4-BE49-F238E27FC236}">
                  <a16:creationId xmlns:a16="http://schemas.microsoft.com/office/drawing/2014/main" id="{F3147AA8-DDD2-A32A-89FF-774EE3B6F350}"/>
                </a:ext>
              </a:extLst>
            </p:cNvPr>
            <p:cNvGrpSpPr/>
            <p:nvPr/>
          </p:nvGrpSpPr>
          <p:grpSpPr>
            <a:xfrm>
              <a:off x="7898400" y="3218400"/>
              <a:ext cx="4293600" cy="1044000"/>
              <a:chOff x="7898400" y="3218400"/>
              <a:chExt cx="4293600" cy="1044000"/>
            </a:xfrm>
          </p:grpSpPr>
          <p:cxnSp>
            <p:nvCxnSpPr>
              <p:cNvPr id="50" name="Gerade Verbindung 55">
                <a:extLst>
                  <a:ext uri="{FF2B5EF4-FFF2-40B4-BE49-F238E27FC236}">
                    <a16:creationId xmlns:a16="http://schemas.microsoft.com/office/drawing/2014/main" id="{5CC8DE5D-2C5F-7820-1C35-228734363AD9}"/>
                  </a:ext>
                  <a:ext uri="{C183D7F6-B498-43B3-948B-1728B52AA6E4}">
                    <adec:decorative xmlns:adec="http://schemas.microsoft.com/office/drawing/2017/decorative" val="1"/>
                  </a:ext>
                </a:extLst>
              </p:cNvPr>
              <p:cNvCxnSpPr>
                <a:cxnSpLocks/>
              </p:cNvCxnSpPr>
              <p:nvPr/>
            </p:nvCxnSpPr>
            <p:spPr bwMode="gray">
              <a:xfrm flipV="1">
                <a:off x="7898400" y="3731721"/>
                <a:ext cx="918000" cy="1"/>
              </a:xfrm>
              <a:prstGeom prst="line">
                <a:avLst/>
              </a:prstGeom>
              <a:noFill/>
              <a:ln w="12700" cap="flat" cmpd="sng" algn="ctr">
                <a:solidFill>
                  <a:srgbClr val="66667E"/>
                </a:solidFill>
                <a:prstDash val="solid"/>
                <a:round/>
                <a:headEnd type="oval" w="lg" len="lg"/>
                <a:tailEnd type="none" w="lg" len="lg"/>
              </a:ln>
              <a:effectLst/>
            </p:spPr>
          </p:cxnSp>
          <p:sp>
            <p:nvSpPr>
              <p:cNvPr id="51" name="Ellipse 43" descr="Sample image">
                <a:extLst>
                  <a:ext uri="{FF2B5EF4-FFF2-40B4-BE49-F238E27FC236}">
                    <a16:creationId xmlns:a16="http://schemas.microsoft.com/office/drawing/2014/main" id="{9CF6FE0F-D0C2-6499-ABF9-08F97B2E037A}"/>
                  </a:ext>
                </a:extLst>
              </p:cNvPr>
              <p:cNvSpPr>
                <a:spLocks noChangeAspect="1"/>
              </p:cNvSpPr>
              <p:nvPr/>
            </p:nvSpPr>
            <p:spPr bwMode="gray">
              <a:xfrm>
                <a:off x="8942400" y="3218400"/>
                <a:ext cx="1044000" cy="1044000"/>
              </a:xfrm>
              <a:prstGeom prst="ellipse">
                <a:avLst/>
              </a:prstGeom>
              <a:solidFill>
                <a:schemeClr val="tx1"/>
              </a:solidFill>
              <a:ln w="22225">
                <a:solidFill>
                  <a:srgbClr val="009999"/>
                </a:solidFill>
                <a:miter lim="800000"/>
                <a:headEnd/>
                <a:tailEnd/>
              </a:ln>
              <a:effectLst/>
            </p:spPr>
            <p:txBody>
              <a:bodyPr rtlCol="0" anchor="ctr"/>
              <a:lstStyle/>
              <a:p>
                <a:pPr algn="ctr"/>
                <a:endParaRPr lang="en-US" sz="1799" dirty="0">
                  <a:ea typeface="Arial Unicode MS"/>
                </a:endParaRPr>
              </a:p>
            </p:txBody>
          </p:sp>
          <p:sp>
            <p:nvSpPr>
              <p:cNvPr id="52" name="Textfeld 7" descr="Sample content">
                <a:extLst>
                  <a:ext uri="{FF2B5EF4-FFF2-40B4-BE49-F238E27FC236}">
                    <a16:creationId xmlns:a16="http://schemas.microsoft.com/office/drawing/2014/main" id="{90B563A6-9D7F-9040-46A2-28E2AC5E55E8}"/>
                  </a:ext>
                </a:extLst>
              </p:cNvPr>
              <p:cNvSpPr txBox="1"/>
              <p:nvPr/>
            </p:nvSpPr>
            <p:spPr bwMode="gray">
              <a:xfrm>
                <a:off x="9987580" y="3218400"/>
                <a:ext cx="2204420" cy="1044000"/>
              </a:xfrm>
              <a:prstGeom prst="rect">
                <a:avLst/>
              </a:prstGeom>
              <a:noFill/>
            </p:spPr>
            <p:txBody>
              <a:bodyPr wrap="square" lIns="143925" tIns="0" rIns="0" bIns="0" rtlCol="0" anchor="ctr">
                <a:noAutofit/>
              </a:bodyPr>
              <a:lstStyle/>
              <a:p>
                <a:pPr>
                  <a:spcAft>
                    <a:spcPts val="300"/>
                  </a:spcAft>
                  <a:tabLst>
                    <a:tab pos="0" algn="l"/>
                  </a:tabLst>
                </a:pPr>
                <a:r>
                  <a:rPr lang="en-US" sz="1599" b="1" dirty="0">
                    <a:solidFill>
                      <a:srgbClr val="00D59F"/>
                    </a:solidFill>
                    <a:latin typeface="+mj-lt"/>
                    <a:ea typeface="Arial Unicode MS"/>
                  </a:rPr>
                  <a:t>Analytical</a:t>
                </a:r>
              </a:p>
              <a:p>
                <a:pPr>
                  <a:spcAft>
                    <a:spcPts val="300"/>
                  </a:spcAft>
                  <a:tabLst>
                    <a:tab pos="0" algn="l"/>
                  </a:tabLst>
                </a:pPr>
                <a:r>
                  <a:rPr lang="en-US" sz="1599" b="1" dirty="0">
                    <a:solidFill>
                      <a:srgbClr val="00D59F"/>
                    </a:solidFill>
                    <a:latin typeface="+mj-lt"/>
                    <a:ea typeface="Arial Unicode MS"/>
                  </a:rPr>
                  <a:t>Navigation &amp; Visualization</a:t>
                </a:r>
              </a:p>
              <a:p>
                <a:pPr algn="l"/>
                <a:r>
                  <a:rPr lang="en-GB" sz="1600" dirty="0">
                    <a:solidFill>
                      <a:schemeClr val="tx1"/>
                    </a:solidFill>
                  </a:rPr>
                  <a:t>Accelerate Understanding and Closure</a:t>
                </a:r>
              </a:p>
            </p:txBody>
          </p:sp>
        </p:grpSp>
        <p:pic>
          <p:nvPicPr>
            <p:cNvPr id="49" name="Picture 48">
              <a:extLst>
                <a:ext uri="{FF2B5EF4-FFF2-40B4-BE49-F238E27FC236}">
                  <a16:creationId xmlns:a16="http://schemas.microsoft.com/office/drawing/2014/main" id="{D61FB6E5-310A-2F48-79B4-4770742F8CDC}"/>
                </a:ext>
              </a:extLst>
            </p:cNvPr>
            <p:cNvPicPr>
              <a:picLocks noChangeAspect="1"/>
            </p:cNvPicPr>
            <p:nvPr/>
          </p:nvPicPr>
          <p:blipFill>
            <a:blip r:embed="rId5"/>
            <a:stretch>
              <a:fillRect/>
            </a:stretch>
          </p:blipFill>
          <p:spPr>
            <a:xfrm>
              <a:off x="9080041" y="3350256"/>
              <a:ext cx="780288" cy="780288"/>
            </a:xfrm>
            <a:prstGeom prst="rect">
              <a:avLst/>
            </a:prstGeom>
          </p:spPr>
        </p:pic>
      </p:grpSp>
      <p:grpSp>
        <p:nvGrpSpPr>
          <p:cNvPr id="53" name="Group 52">
            <a:extLst>
              <a:ext uri="{FF2B5EF4-FFF2-40B4-BE49-F238E27FC236}">
                <a16:creationId xmlns:a16="http://schemas.microsoft.com/office/drawing/2014/main" id="{B012F5C7-CF62-45FF-66C8-A3C5A5AB9421}"/>
              </a:ext>
            </a:extLst>
          </p:cNvPr>
          <p:cNvGrpSpPr/>
          <p:nvPr/>
        </p:nvGrpSpPr>
        <p:grpSpPr>
          <a:xfrm>
            <a:off x="7353979" y="5014800"/>
            <a:ext cx="4433602" cy="1044000"/>
            <a:chOff x="7353979" y="5014800"/>
            <a:chExt cx="4433602" cy="1044000"/>
          </a:xfrm>
        </p:grpSpPr>
        <p:grpSp>
          <p:nvGrpSpPr>
            <p:cNvPr id="54" name="Group 53">
              <a:extLst>
                <a:ext uri="{FF2B5EF4-FFF2-40B4-BE49-F238E27FC236}">
                  <a16:creationId xmlns:a16="http://schemas.microsoft.com/office/drawing/2014/main" id="{461E8474-4C5D-3262-6546-83043793D4F0}"/>
                </a:ext>
              </a:extLst>
            </p:cNvPr>
            <p:cNvGrpSpPr/>
            <p:nvPr/>
          </p:nvGrpSpPr>
          <p:grpSpPr>
            <a:xfrm>
              <a:off x="7353979" y="5014800"/>
              <a:ext cx="4433602" cy="1044000"/>
              <a:chOff x="7353979" y="5014800"/>
              <a:chExt cx="4433602" cy="1044000"/>
            </a:xfrm>
          </p:grpSpPr>
          <p:sp>
            <p:nvSpPr>
              <p:cNvPr id="56" name="Freihandform 54">
                <a:extLst>
                  <a:ext uri="{FF2B5EF4-FFF2-40B4-BE49-F238E27FC236}">
                    <a16:creationId xmlns:a16="http://schemas.microsoft.com/office/drawing/2014/main" id="{97DF7D11-5E7F-2ECB-DF7F-3446358B4775}"/>
                  </a:ext>
                  <a:ext uri="{C183D7F6-B498-43B3-948B-1728B52AA6E4}">
                    <adec:decorative xmlns:adec="http://schemas.microsoft.com/office/drawing/2017/decorative" val="1"/>
                  </a:ext>
                </a:extLst>
              </p:cNvPr>
              <p:cNvSpPr>
                <a:spLocks noChangeAspect="1"/>
              </p:cNvSpPr>
              <p:nvPr/>
            </p:nvSpPr>
            <p:spPr bwMode="gray">
              <a:xfrm flipH="1" flipV="1">
                <a:off x="7353979" y="5091120"/>
                <a:ext cx="828000" cy="463680"/>
              </a:xfrm>
              <a:custGeom>
                <a:avLst/>
                <a:gdLst>
                  <a:gd name="connsiteX0" fmla="*/ 1716505 w 1716505"/>
                  <a:gd name="connsiteY0" fmla="*/ 1002631 h 1002631"/>
                  <a:gd name="connsiteX1" fmla="*/ 713874 w 1716505"/>
                  <a:gd name="connsiteY1" fmla="*/ 0 h 1002631"/>
                  <a:gd name="connsiteX2" fmla="*/ 0 w 1716505"/>
                  <a:gd name="connsiteY2" fmla="*/ 0 h 1002631"/>
                  <a:gd name="connsiteX0" fmla="*/ 1716505 w 1716505"/>
                  <a:gd name="connsiteY0" fmla="*/ 1002631 h 1002631"/>
                  <a:gd name="connsiteX1" fmla="*/ 1034716 w 1716505"/>
                  <a:gd name="connsiteY1" fmla="*/ 320842 h 1002631"/>
                  <a:gd name="connsiteX2" fmla="*/ 713874 w 1716505"/>
                  <a:gd name="connsiteY2" fmla="*/ 0 h 1002631"/>
                  <a:gd name="connsiteX3" fmla="*/ 0 w 1716505"/>
                  <a:gd name="connsiteY3" fmla="*/ 0 h 1002631"/>
                  <a:gd name="connsiteX0" fmla="*/ 1034716 w 1034716"/>
                  <a:gd name="connsiteY0" fmla="*/ 320842 h 320842"/>
                  <a:gd name="connsiteX1" fmla="*/ 713874 w 1034716"/>
                  <a:gd name="connsiteY1" fmla="*/ 0 h 320842"/>
                  <a:gd name="connsiteX2" fmla="*/ 0 w 1034716"/>
                  <a:gd name="connsiteY2" fmla="*/ 0 h 320842"/>
                  <a:gd name="connsiteX0" fmla="*/ 1034716 w 1034716"/>
                  <a:gd name="connsiteY0" fmla="*/ 320842 h 320842"/>
                  <a:gd name="connsiteX1" fmla="*/ 713874 w 1034716"/>
                  <a:gd name="connsiteY1" fmla="*/ 0 h 320842"/>
                  <a:gd name="connsiteX2" fmla="*/ 393032 w 1034716"/>
                  <a:gd name="connsiteY2" fmla="*/ 0 h 320842"/>
                  <a:gd name="connsiteX3" fmla="*/ 0 w 1034716"/>
                  <a:gd name="connsiteY3" fmla="*/ 0 h 320842"/>
                  <a:gd name="connsiteX0" fmla="*/ 641684 w 641684"/>
                  <a:gd name="connsiteY0" fmla="*/ 320842 h 320842"/>
                  <a:gd name="connsiteX1" fmla="*/ 320842 w 641684"/>
                  <a:gd name="connsiteY1" fmla="*/ 0 h 320842"/>
                  <a:gd name="connsiteX2" fmla="*/ 0 w 641684"/>
                  <a:gd name="connsiteY2" fmla="*/ 0 h 320842"/>
                </a:gdLst>
                <a:ahLst/>
                <a:cxnLst>
                  <a:cxn ang="0">
                    <a:pos x="connsiteX0" y="connsiteY0"/>
                  </a:cxn>
                  <a:cxn ang="0">
                    <a:pos x="connsiteX1" y="connsiteY1"/>
                  </a:cxn>
                  <a:cxn ang="0">
                    <a:pos x="connsiteX2" y="connsiteY2"/>
                  </a:cxn>
                </a:cxnLst>
                <a:rect l="l" t="t" r="r" b="b"/>
                <a:pathLst>
                  <a:path w="641684" h="320842">
                    <a:moveTo>
                      <a:pt x="641684" y="320842"/>
                    </a:moveTo>
                    <a:lnTo>
                      <a:pt x="320842" y="0"/>
                    </a:lnTo>
                    <a:lnTo>
                      <a:pt x="0" y="0"/>
                    </a:lnTo>
                  </a:path>
                </a:pathLst>
              </a:custGeom>
              <a:noFill/>
              <a:ln w="12700" cap="flat" cmpd="sng" algn="ctr">
                <a:solidFill>
                  <a:srgbClr val="66667E"/>
                </a:solidFill>
                <a:prstDash val="solid"/>
                <a:round/>
                <a:headEnd type="oval" w="lg" len="lg"/>
                <a:tailEnd type="none" w="lg" len="lg"/>
              </a:ln>
              <a:effectLst/>
            </p:spPr>
            <p:txBody>
              <a:bodyPr rtlCol="0" anchor="ctr"/>
              <a:lstStyle/>
              <a:p>
                <a:pPr algn="ctr"/>
                <a:endParaRPr lang="en-US" sz="1799" dirty="0">
                  <a:ea typeface="Arial Unicode MS"/>
                </a:endParaRPr>
              </a:p>
            </p:txBody>
          </p:sp>
          <p:sp>
            <p:nvSpPr>
              <p:cNvPr id="57" name="Ellipse 43" descr="Sample image">
                <a:extLst>
                  <a:ext uri="{FF2B5EF4-FFF2-40B4-BE49-F238E27FC236}">
                    <a16:creationId xmlns:a16="http://schemas.microsoft.com/office/drawing/2014/main" id="{83F108B7-E510-8605-3632-A24FF3879831}"/>
                  </a:ext>
                </a:extLst>
              </p:cNvPr>
              <p:cNvSpPr>
                <a:spLocks noChangeAspect="1"/>
              </p:cNvSpPr>
              <p:nvPr/>
            </p:nvSpPr>
            <p:spPr bwMode="gray">
              <a:xfrm>
                <a:off x="8294400" y="5014800"/>
                <a:ext cx="1044000" cy="1044000"/>
              </a:xfrm>
              <a:prstGeom prst="ellipse">
                <a:avLst/>
              </a:prstGeom>
              <a:solidFill>
                <a:schemeClr val="tx1"/>
              </a:solidFill>
              <a:ln w="22225">
                <a:solidFill>
                  <a:srgbClr val="009999"/>
                </a:solidFill>
                <a:miter lim="800000"/>
                <a:headEnd/>
                <a:tailEnd/>
              </a:ln>
              <a:effectLst/>
            </p:spPr>
            <p:txBody>
              <a:bodyPr rtlCol="0" anchor="ctr"/>
              <a:lstStyle/>
              <a:p>
                <a:pPr algn="ctr"/>
                <a:endParaRPr lang="en-US" sz="1799" dirty="0">
                  <a:ea typeface="Arial Unicode MS"/>
                </a:endParaRPr>
              </a:p>
            </p:txBody>
          </p:sp>
          <p:sp>
            <p:nvSpPr>
              <p:cNvPr id="58" name="Textfeld 6" descr="Sample content">
                <a:extLst>
                  <a:ext uri="{FF2B5EF4-FFF2-40B4-BE49-F238E27FC236}">
                    <a16:creationId xmlns:a16="http://schemas.microsoft.com/office/drawing/2014/main" id="{F6B0BC09-29EA-2DDE-B6DE-8AE18B52C16C}"/>
                  </a:ext>
                </a:extLst>
              </p:cNvPr>
              <p:cNvSpPr txBox="1"/>
              <p:nvPr/>
            </p:nvSpPr>
            <p:spPr bwMode="gray">
              <a:xfrm>
                <a:off x="9339581" y="5014800"/>
                <a:ext cx="2448000" cy="1044000"/>
              </a:xfrm>
              <a:prstGeom prst="rect">
                <a:avLst/>
              </a:prstGeom>
              <a:noFill/>
            </p:spPr>
            <p:txBody>
              <a:bodyPr wrap="square" lIns="143925" tIns="0" rIns="0" bIns="0" rtlCol="0" anchor="ctr">
                <a:noAutofit/>
              </a:bodyPr>
              <a:lstStyle/>
              <a:p>
                <a:pPr>
                  <a:spcAft>
                    <a:spcPts val="300"/>
                  </a:spcAft>
                  <a:tabLst>
                    <a:tab pos="0" algn="l"/>
                  </a:tabLst>
                </a:pPr>
                <a:r>
                  <a:rPr lang="en-US" sz="1599" b="1" dirty="0">
                    <a:solidFill>
                      <a:srgbClr val="00D59F"/>
                    </a:solidFill>
                    <a:latin typeface="+mj-lt"/>
                    <a:ea typeface="Arial Unicode MS"/>
                  </a:rPr>
                  <a:t>Exclusion Management</a:t>
                </a:r>
              </a:p>
              <a:p>
                <a:pPr>
                  <a:spcAft>
                    <a:spcPts val="300"/>
                  </a:spcAft>
                  <a:tabLst>
                    <a:tab pos="0" algn="l"/>
                  </a:tabLst>
                </a:pPr>
                <a:r>
                  <a:rPr lang="en-GB" sz="1599" dirty="0">
                    <a:solidFill>
                      <a:schemeClr val="tx1"/>
                    </a:solidFill>
                    <a:latin typeface="+mn-lt"/>
                    <a:ea typeface="Arial Unicode MS"/>
                  </a:rPr>
                  <a:t>Accelerate Exclusion Application and Auditing</a:t>
                </a:r>
              </a:p>
            </p:txBody>
          </p:sp>
        </p:grpSp>
        <p:pic>
          <p:nvPicPr>
            <p:cNvPr id="55" name="Picture 54">
              <a:extLst>
                <a:ext uri="{FF2B5EF4-FFF2-40B4-BE49-F238E27FC236}">
                  <a16:creationId xmlns:a16="http://schemas.microsoft.com/office/drawing/2014/main" id="{CF3FFF12-9CB2-B65D-4FF8-BC7669449ADB}"/>
                </a:ext>
              </a:extLst>
            </p:cNvPr>
            <p:cNvPicPr>
              <a:picLocks noChangeAspect="1"/>
            </p:cNvPicPr>
            <p:nvPr/>
          </p:nvPicPr>
          <p:blipFill>
            <a:blip r:embed="rId6"/>
            <a:stretch>
              <a:fillRect/>
            </a:stretch>
          </p:blipFill>
          <p:spPr>
            <a:xfrm>
              <a:off x="8474701" y="5195376"/>
              <a:ext cx="682847" cy="682847"/>
            </a:xfrm>
            <a:prstGeom prst="rect">
              <a:avLst/>
            </a:prstGeom>
          </p:spPr>
        </p:pic>
      </p:grpSp>
    </p:spTree>
    <p:extLst>
      <p:ext uri="{BB962C8B-B14F-4D97-AF65-F5344CB8AC3E}">
        <p14:creationId xmlns:p14="http://schemas.microsoft.com/office/powerpoint/2010/main" val="305665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left)">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righ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right)">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47D09-BFDD-DE5C-1EFD-66E7954559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9C13C3-F845-03DF-150F-10EA5E347080}"/>
              </a:ext>
            </a:extLst>
          </p:cNvPr>
          <p:cNvSpPr>
            <a:spLocks noGrp="1"/>
          </p:cNvSpPr>
          <p:nvPr>
            <p:ph type="title"/>
          </p:nvPr>
        </p:nvSpPr>
        <p:spPr/>
        <p:txBody>
          <a:bodyPr/>
          <a:lstStyle/>
          <a:p>
            <a:r>
              <a:rPr lang="en-US" dirty="0"/>
              <a:t>Verification IQ Coverage Analyzer</a:t>
            </a:r>
            <a:br>
              <a:rPr lang="en-US" noProof="0" dirty="0"/>
            </a:br>
            <a:r>
              <a:rPr lang="en-US" b="0" noProof="0" dirty="0"/>
              <a:t>Collaborative </a:t>
            </a:r>
            <a:r>
              <a:rPr lang="it-IT" b="0" noProof="0" dirty="0"/>
              <a:t>Data-Driven Verification Closure</a:t>
            </a:r>
            <a:endParaRPr lang="en-GB" dirty="0"/>
          </a:p>
        </p:txBody>
      </p:sp>
      <p:sp>
        <p:nvSpPr>
          <p:cNvPr id="5" name="Footer Placeholder 4">
            <a:extLst>
              <a:ext uri="{FF2B5EF4-FFF2-40B4-BE49-F238E27FC236}">
                <a16:creationId xmlns:a16="http://schemas.microsoft.com/office/drawing/2014/main" id="{992E18DF-D7A1-6A5A-853A-80CF4F90318B}"/>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6D332C4F-BCDF-45E8-481E-FB5F306A78FC}"/>
              </a:ext>
            </a:extLst>
          </p:cNvPr>
          <p:cNvSpPr>
            <a:spLocks noGrp="1"/>
          </p:cNvSpPr>
          <p:nvPr>
            <p:ph type="sldNum" sz="quarter" idx="11"/>
          </p:nvPr>
        </p:nvSpPr>
        <p:spPr/>
        <p:txBody>
          <a:bodyPr/>
          <a:lstStyle/>
          <a:p>
            <a:r>
              <a:rPr lang="en-US"/>
              <a:t> Page </a:t>
            </a:r>
            <a:fld id="{15EBE321-CBB1-4E91-BD14-37C8D44326FB}" type="slidenum">
              <a:rPr lang="en-US" smtClean="0"/>
              <a:pPr/>
              <a:t>25</a:t>
            </a:fld>
            <a:endParaRPr lang="en-US" dirty="0"/>
          </a:p>
        </p:txBody>
      </p:sp>
      <p:pic>
        <p:nvPicPr>
          <p:cNvPr id="8" name="Picture 7">
            <a:extLst>
              <a:ext uri="{FF2B5EF4-FFF2-40B4-BE49-F238E27FC236}">
                <a16:creationId xmlns:a16="http://schemas.microsoft.com/office/drawing/2014/main" id="{D4BBB83D-3CC6-61EF-983F-F5AA22F888BA}"/>
              </a:ext>
            </a:extLst>
          </p:cNvPr>
          <p:cNvPicPr>
            <a:picLocks noChangeAspect="1"/>
          </p:cNvPicPr>
          <p:nvPr/>
        </p:nvPicPr>
        <p:blipFill>
          <a:blip r:embed="rId2"/>
          <a:stretch>
            <a:fillRect/>
          </a:stretch>
        </p:blipFill>
        <p:spPr>
          <a:xfrm>
            <a:off x="483539" y="1413324"/>
            <a:ext cx="5120640" cy="2880360"/>
          </a:xfrm>
          <a:prstGeom prst="rect">
            <a:avLst/>
          </a:prstGeom>
          <a:ln>
            <a:solidFill>
              <a:schemeClr val="bg2"/>
            </a:solidFill>
          </a:ln>
        </p:spPr>
      </p:pic>
      <p:sp>
        <p:nvSpPr>
          <p:cNvPr id="9" name="Rectangle 8">
            <a:extLst>
              <a:ext uri="{FF2B5EF4-FFF2-40B4-BE49-F238E27FC236}">
                <a16:creationId xmlns:a16="http://schemas.microsoft.com/office/drawing/2014/main" id="{57916AD5-11AA-559F-3780-5B7034878E1F}"/>
              </a:ext>
            </a:extLst>
          </p:cNvPr>
          <p:cNvSpPr/>
          <p:nvPr/>
        </p:nvSpPr>
        <p:spPr>
          <a:xfrm>
            <a:off x="1757703" y="3214180"/>
            <a:ext cx="3749040" cy="894080"/>
          </a:xfrm>
          <a:prstGeom prst="rect">
            <a:avLst/>
          </a:prstGeom>
          <a:noFill/>
          <a:ln w="38100" cap="flat" cmpd="sng" algn="ctr">
            <a:solidFill>
              <a:srgbClr val="FFFF00"/>
            </a:solidFill>
            <a:prstDash val="solid"/>
            <a:miter lim="800000"/>
          </a:ln>
          <a:effectLst/>
        </p:spPr>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GB" sz="1800" b="0" i="0" u="none" strike="noStrike" kern="0" cap="none" spc="0" normalizeH="0" baseline="0" noProof="0" dirty="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E0647864-D0CB-1883-95C7-AFA5EE7F0E77}"/>
              </a:ext>
            </a:extLst>
          </p:cNvPr>
          <p:cNvSpPr/>
          <p:nvPr/>
        </p:nvSpPr>
        <p:spPr>
          <a:xfrm>
            <a:off x="1757703" y="2049738"/>
            <a:ext cx="2834640" cy="979018"/>
          </a:xfrm>
          <a:prstGeom prst="rect">
            <a:avLst/>
          </a:prstGeom>
          <a:noFill/>
          <a:ln w="38100" cap="flat" cmpd="sng" algn="ctr">
            <a:solidFill>
              <a:srgbClr val="FFFF00"/>
            </a:solidFill>
            <a:prstDash val="solid"/>
            <a:miter lim="800000"/>
          </a:ln>
          <a:effectLst/>
        </p:spPr>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GB" sz="1800" b="0" i="0" u="none" strike="noStrike" kern="0" cap="none" spc="0" normalizeH="0" baseline="0" noProof="0" dirty="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FB57C613-B364-5C89-2D96-F6ED9FF603FE}"/>
              </a:ext>
            </a:extLst>
          </p:cNvPr>
          <p:cNvSpPr/>
          <p:nvPr/>
        </p:nvSpPr>
        <p:spPr>
          <a:xfrm>
            <a:off x="4592343" y="2049738"/>
            <a:ext cx="914400" cy="979018"/>
          </a:xfrm>
          <a:prstGeom prst="rect">
            <a:avLst/>
          </a:prstGeom>
          <a:noFill/>
          <a:ln w="38100" cap="flat" cmpd="sng" algn="ctr">
            <a:solidFill>
              <a:srgbClr val="FFFF00"/>
            </a:solidFill>
            <a:prstDash val="solid"/>
            <a:miter lim="800000"/>
          </a:ln>
          <a:effectLst/>
        </p:spPr>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GB" sz="1800" b="0" i="0" u="none" strike="noStrike" kern="0" cap="none" spc="0" normalizeH="0" baseline="0" noProof="0" dirty="0">
              <a:ln>
                <a:noFill/>
              </a:ln>
              <a:solidFill>
                <a:prstClr val="white"/>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504E0501-967C-4696-3624-C06924AA8FC5}"/>
              </a:ext>
            </a:extLst>
          </p:cNvPr>
          <p:cNvPicPr>
            <a:picLocks noChangeAspect="1"/>
          </p:cNvPicPr>
          <p:nvPr/>
        </p:nvPicPr>
        <p:blipFill>
          <a:blip r:embed="rId3"/>
          <a:stretch>
            <a:fillRect/>
          </a:stretch>
        </p:blipFill>
        <p:spPr>
          <a:xfrm>
            <a:off x="6342353" y="1406793"/>
            <a:ext cx="5120640" cy="2880360"/>
          </a:xfrm>
          <a:prstGeom prst="rect">
            <a:avLst/>
          </a:prstGeom>
          <a:ln>
            <a:solidFill>
              <a:schemeClr val="bg2"/>
            </a:solidFill>
          </a:ln>
        </p:spPr>
      </p:pic>
      <p:sp>
        <p:nvSpPr>
          <p:cNvPr id="13" name="Rectangle 12">
            <a:extLst>
              <a:ext uri="{FF2B5EF4-FFF2-40B4-BE49-F238E27FC236}">
                <a16:creationId xmlns:a16="http://schemas.microsoft.com/office/drawing/2014/main" id="{B8C68703-F909-D4CF-3A7A-526A1B93292B}"/>
              </a:ext>
            </a:extLst>
          </p:cNvPr>
          <p:cNvSpPr/>
          <p:nvPr/>
        </p:nvSpPr>
        <p:spPr>
          <a:xfrm>
            <a:off x="7770230" y="3145979"/>
            <a:ext cx="1635760" cy="1141174"/>
          </a:xfrm>
          <a:prstGeom prst="rect">
            <a:avLst/>
          </a:prstGeom>
          <a:noFill/>
          <a:ln w="38100" cap="flat" cmpd="sng" algn="ctr">
            <a:solidFill>
              <a:srgbClr val="FFFF00"/>
            </a:solidFill>
            <a:prstDash val="solid"/>
            <a:miter lim="800000"/>
          </a:ln>
          <a:effectLst/>
        </p:spPr>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GB" sz="1800" b="0" i="0" u="none" strike="noStrike" kern="0" cap="none" spc="0" normalizeH="0" baseline="0" noProof="0" dirty="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69811D28-4D4E-DC1D-B3A7-993A6D899C3D}"/>
              </a:ext>
            </a:extLst>
          </p:cNvPr>
          <p:cNvSpPr txBox="1"/>
          <p:nvPr/>
        </p:nvSpPr>
        <p:spPr>
          <a:xfrm>
            <a:off x="1359288" y="4355997"/>
            <a:ext cx="865622" cy="246221"/>
          </a:xfrm>
          <a:prstGeom prst="rect">
            <a:avLst/>
          </a:prstGeom>
          <a:noFill/>
        </p:spPr>
        <p:txBody>
          <a:bodyPr wrap="none" lIns="0" tIns="0" rIns="0" bIns="0" rtlCol="0">
            <a:spAutoFit/>
          </a:bodyPr>
          <a:lstStyle/>
          <a:p>
            <a:pPr algn="l"/>
            <a:r>
              <a:rPr lang="en-GB" sz="1600" b="1" dirty="0">
                <a:solidFill>
                  <a:schemeClr val="tx1"/>
                </a:solidFill>
                <a:latin typeface="+mj-lt"/>
              </a:rPr>
              <a:t>Heatmap</a:t>
            </a:r>
          </a:p>
        </p:txBody>
      </p:sp>
      <p:sp>
        <p:nvSpPr>
          <p:cNvPr id="15" name="TextBox 14">
            <a:extLst>
              <a:ext uri="{FF2B5EF4-FFF2-40B4-BE49-F238E27FC236}">
                <a16:creationId xmlns:a16="http://schemas.microsoft.com/office/drawing/2014/main" id="{674DE372-EDDA-AFCA-CE10-1627958803F5}"/>
              </a:ext>
            </a:extLst>
          </p:cNvPr>
          <p:cNvSpPr txBox="1"/>
          <p:nvPr/>
        </p:nvSpPr>
        <p:spPr>
          <a:xfrm>
            <a:off x="2452212" y="4355997"/>
            <a:ext cx="1871594" cy="246221"/>
          </a:xfrm>
          <a:prstGeom prst="rect">
            <a:avLst/>
          </a:prstGeom>
          <a:noFill/>
        </p:spPr>
        <p:txBody>
          <a:bodyPr wrap="square" lIns="0" tIns="0" rIns="0" bIns="0" rtlCol="0">
            <a:spAutoFit/>
          </a:bodyPr>
          <a:lstStyle/>
          <a:p>
            <a:pPr algn="l"/>
            <a:r>
              <a:rPr lang="en-GB" sz="1600" b="1" dirty="0">
                <a:solidFill>
                  <a:schemeClr val="tx1"/>
                </a:solidFill>
                <a:latin typeface="+mj-lt"/>
              </a:rPr>
              <a:t>Distribution Graph</a:t>
            </a:r>
          </a:p>
        </p:txBody>
      </p:sp>
      <p:sp>
        <p:nvSpPr>
          <p:cNvPr id="16" name="TextBox 15">
            <a:extLst>
              <a:ext uri="{FF2B5EF4-FFF2-40B4-BE49-F238E27FC236}">
                <a16:creationId xmlns:a16="http://schemas.microsoft.com/office/drawing/2014/main" id="{580CFF6A-F31B-21B6-67CD-C1D0BD3B4DDD}"/>
              </a:ext>
            </a:extLst>
          </p:cNvPr>
          <p:cNvSpPr txBox="1"/>
          <p:nvPr/>
        </p:nvSpPr>
        <p:spPr>
          <a:xfrm>
            <a:off x="4592343" y="4355997"/>
            <a:ext cx="1871594" cy="246221"/>
          </a:xfrm>
          <a:prstGeom prst="rect">
            <a:avLst/>
          </a:prstGeom>
          <a:noFill/>
        </p:spPr>
        <p:txBody>
          <a:bodyPr wrap="square" lIns="0" tIns="0" rIns="0" bIns="0" rtlCol="0">
            <a:spAutoFit/>
          </a:bodyPr>
          <a:lstStyle/>
          <a:p>
            <a:pPr algn="l"/>
            <a:r>
              <a:rPr lang="en-GB" sz="1600" b="1" dirty="0">
                <a:solidFill>
                  <a:schemeClr val="tx1"/>
                </a:solidFill>
                <a:latin typeface="+mj-lt"/>
              </a:rPr>
              <a:t>Aster Plot</a:t>
            </a:r>
          </a:p>
        </p:txBody>
      </p:sp>
      <p:sp>
        <p:nvSpPr>
          <p:cNvPr id="17" name="TextBox 16">
            <a:extLst>
              <a:ext uri="{FF2B5EF4-FFF2-40B4-BE49-F238E27FC236}">
                <a16:creationId xmlns:a16="http://schemas.microsoft.com/office/drawing/2014/main" id="{F43B089D-4DAF-83F3-2B23-0900B8842239}"/>
              </a:ext>
            </a:extLst>
          </p:cNvPr>
          <p:cNvSpPr txBox="1"/>
          <p:nvPr/>
        </p:nvSpPr>
        <p:spPr>
          <a:xfrm>
            <a:off x="9943766" y="4355997"/>
            <a:ext cx="1531960" cy="246221"/>
          </a:xfrm>
          <a:prstGeom prst="rect">
            <a:avLst/>
          </a:prstGeom>
          <a:noFill/>
        </p:spPr>
        <p:txBody>
          <a:bodyPr wrap="square" lIns="0" tIns="0" rIns="0" bIns="0" rtlCol="0">
            <a:spAutoFit/>
          </a:bodyPr>
          <a:lstStyle/>
          <a:p>
            <a:pPr algn="l"/>
            <a:r>
              <a:rPr lang="en-GB" sz="1600" b="1" dirty="0">
                <a:solidFill>
                  <a:schemeClr val="tx1"/>
                </a:solidFill>
                <a:latin typeface="+mj-lt"/>
              </a:rPr>
              <a:t>Network Graph</a:t>
            </a:r>
          </a:p>
        </p:txBody>
      </p:sp>
      <p:pic>
        <p:nvPicPr>
          <p:cNvPr id="18" name="Picture 17">
            <a:extLst>
              <a:ext uri="{FF2B5EF4-FFF2-40B4-BE49-F238E27FC236}">
                <a16:creationId xmlns:a16="http://schemas.microsoft.com/office/drawing/2014/main" id="{19350999-EB7F-5A9B-DC90-A873A46C2A8B}"/>
              </a:ext>
            </a:extLst>
          </p:cNvPr>
          <p:cNvPicPr>
            <a:picLocks noChangeAspect="1"/>
          </p:cNvPicPr>
          <p:nvPr/>
        </p:nvPicPr>
        <p:blipFill>
          <a:blip r:embed="rId4"/>
          <a:stretch>
            <a:fillRect/>
          </a:stretch>
        </p:blipFill>
        <p:spPr>
          <a:xfrm>
            <a:off x="954664" y="3225419"/>
            <a:ext cx="5120640" cy="2880360"/>
          </a:xfrm>
          <a:prstGeom prst="rect">
            <a:avLst/>
          </a:prstGeom>
          <a:ln>
            <a:solidFill>
              <a:schemeClr val="bg2"/>
            </a:solidFill>
          </a:ln>
        </p:spPr>
      </p:pic>
      <p:sp>
        <p:nvSpPr>
          <p:cNvPr id="19" name="Rectangle 18">
            <a:extLst>
              <a:ext uri="{FF2B5EF4-FFF2-40B4-BE49-F238E27FC236}">
                <a16:creationId xmlns:a16="http://schemas.microsoft.com/office/drawing/2014/main" id="{5E2E211E-0AB6-EA61-40A9-82155EDA45AB}"/>
              </a:ext>
            </a:extLst>
          </p:cNvPr>
          <p:cNvSpPr/>
          <p:nvPr/>
        </p:nvSpPr>
        <p:spPr>
          <a:xfrm>
            <a:off x="3183035" y="5106494"/>
            <a:ext cx="1110896" cy="943723"/>
          </a:xfrm>
          <a:prstGeom prst="rect">
            <a:avLst/>
          </a:prstGeom>
          <a:noFill/>
          <a:ln w="38100" cap="flat" cmpd="sng" algn="ctr">
            <a:solidFill>
              <a:srgbClr val="FFFF00"/>
            </a:solidFill>
            <a:prstDash val="solid"/>
            <a:miter lim="800000"/>
          </a:ln>
          <a:effectLst/>
        </p:spPr>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GB" sz="1800" b="0" i="0" u="none" strike="noStrike" kern="0" cap="none" spc="0" normalizeH="0" baseline="0" noProof="0" dirty="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CA5CBD48-78DE-518C-1C44-8BFD5626BDDC}"/>
              </a:ext>
            </a:extLst>
          </p:cNvPr>
          <p:cNvSpPr txBox="1"/>
          <p:nvPr/>
        </p:nvSpPr>
        <p:spPr>
          <a:xfrm>
            <a:off x="3719072" y="6132979"/>
            <a:ext cx="1623326" cy="246221"/>
          </a:xfrm>
          <a:prstGeom prst="rect">
            <a:avLst/>
          </a:prstGeom>
          <a:noFill/>
        </p:spPr>
        <p:txBody>
          <a:bodyPr wrap="square" lIns="0" tIns="0" rIns="0" bIns="0" rtlCol="0">
            <a:spAutoFit/>
          </a:bodyPr>
          <a:lstStyle/>
          <a:p>
            <a:pPr algn="l"/>
            <a:r>
              <a:rPr lang="en-GB" sz="1600" b="1" dirty="0">
                <a:solidFill>
                  <a:schemeClr val="tx1"/>
                </a:solidFill>
                <a:latin typeface="+mj-lt"/>
              </a:rPr>
              <a:t>Expression Tree</a:t>
            </a:r>
          </a:p>
        </p:txBody>
      </p:sp>
      <p:pic>
        <p:nvPicPr>
          <p:cNvPr id="21" name="Picture 20">
            <a:extLst>
              <a:ext uri="{FF2B5EF4-FFF2-40B4-BE49-F238E27FC236}">
                <a16:creationId xmlns:a16="http://schemas.microsoft.com/office/drawing/2014/main" id="{4D2E00D0-315D-AE0E-3551-5CA7BB4C0C78}"/>
              </a:ext>
            </a:extLst>
          </p:cNvPr>
          <p:cNvPicPr>
            <a:picLocks noChangeAspect="1"/>
          </p:cNvPicPr>
          <p:nvPr/>
        </p:nvPicPr>
        <p:blipFill rotWithShape="1">
          <a:blip r:embed="rId5"/>
          <a:srcRect l="925" t="17266"/>
          <a:stretch/>
        </p:blipFill>
        <p:spPr>
          <a:xfrm>
            <a:off x="6780907" y="3189471"/>
            <a:ext cx="5120640" cy="2880360"/>
          </a:xfrm>
          <a:prstGeom prst="rect">
            <a:avLst/>
          </a:prstGeom>
          <a:ln>
            <a:solidFill>
              <a:schemeClr val="bg2"/>
            </a:solidFill>
          </a:ln>
        </p:spPr>
      </p:pic>
      <p:sp>
        <p:nvSpPr>
          <p:cNvPr id="22" name="Rectangle 21">
            <a:extLst>
              <a:ext uri="{FF2B5EF4-FFF2-40B4-BE49-F238E27FC236}">
                <a16:creationId xmlns:a16="http://schemas.microsoft.com/office/drawing/2014/main" id="{677AECE6-BBC4-8461-C5B3-3D90A896FCBD}"/>
              </a:ext>
            </a:extLst>
          </p:cNvPr>
          <p:cNvSpPr/>
          <p:nvPr/>
        </p:nvSpPr>
        <p:spPr>
          <a:xfrm>
            <a:off x="10706923" y="4970417"/>
            <a:ext cx="567328" cy="561703"/>
          </a:xfrm>
          <a:prstGeom prst="rect">
            <a:avLst/>
          </a:prstGeom>
          <a:noFill/>
          <a:ln w="38100" cap="flat" cmpd="sng" algn="ctr">
            <a:solidFill>
              <a:srgbClr val="FFFF00"/>
            </a:solidFill>
            <a:prstDash val="solid"/>
            <a:miter lim="800000"/>
          </a:ln>
          <a:effectLst/>
        </p:spPr>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GB" sz="1800" b="0" i="0" u="none" strike="noStrike" kern="0" cap="none" spc="0" normalizeH="0" baseline="0" noProof="0" dirty="0">
              <a:ln>
                <a:noFill/>
              </a:ln>
              <a:solidFill>
                <a:prstClr val="white"/>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41F063D3-EC3B-0DCE-27F4-567D0A17BD4B}"/>
              </a:ext>
            </a:extLst>
          </p:cNvPr>
          <p:cNvSpPr/>
          <p:nvPr/>
        </p:nvSpPr>
        <p:spPr>
          <a:xfrm>
            <a:off x="6770493" y="5508128"/>
            <a:ext cx="1014584" cy="561703"/>
          </a:xfrm>
          <a:prstGeom prst="rect">
            <a:avLst/>
          </a:prstGeom>
          <a:noFill/>
          <a:ln w="38100" cap="flat" cmpd="sng" algn="ctr">
            <a:solidFill>
              <a:srgbClr val="FFFF00"/>
            </a:solidFill>
            <a:prstDash val="solid"/>
            <a:miter lim="800000"/>
          </a:ln>
          <a:effectLst/>
        </p:spPr>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GB" sz="1800" b="0" i="0" u="none" strike="noStrike" kern="0" cap="none" spc="0" normalizeH="0" baseline="0" noProof="0" dirty="0">
              <a:ln>
                <a:noFill/>
              </a:ln>
              <a:solidFill>
                <a:prstClr val="white"/>
              </a:solidFill>
              <a:effectLst/>
              <a:uLnTx/>
              <a:uFillTx/>
              <a:latin typeface="Arial"/>
              <a:ea typeface="+mn-ea"/>
              <a:cs typeface="+mn-cs"/>
            </a:endParaRPr>
          </a:p>
        </p:txBody>
      </p:sp>
      <p:sp>
        <p:nvSpPr>
          <p:cNvPr id="24" name="TextBox 23">
            <a:extLst>
              <a:ext uri="{FF2B5EF4-FFF2-40B4-BE49-F238E27FC236}">
                <a16:creationId xmlns:a16="http://schemas.microsoft.com/office/drawing/2014/main" id="{3A2CDD7B-8CFC-21B0-58CC-6D5D7F7A49E7}"/>
              </a:ext>
            </a:extLst>
          </p:cNvPr>
          <p:cNvSpPr txBox="1"/>
          <p:nvPr/>
        </p:nvSpPr>
        <p:spPr>
          <a:xfrm>
            <a:off x="8093674" y="6138675"/>
            <a:ext cx="2613249" cy="246221"/>
          </a:xfrm>
          <a:prstGeom prst="rect">
            <a:avLst/>
          </a:prstGeom>
          <a:noFill/>
        </p:spPr>
        <p:txBody>
          <a:bodyPr wrap="square" lIns="0" tIns="0" rIns="0" bIns="0" rtlCol="0">
            <a:spAutoFit/>
          </a:bodyPr>
          <a:lstStyle/>
          <a:p>
            <a:pPr algn="l"/>
            <a:r>
              <a:rPr lang="en-GB" sz="1600" b="1" dirty="0">
                <a:solidFill>
                  <a:schemeClr val="tx1"/>
                </a:solidFill>
                <a:latin typeface="+mj-lt"/>
              </a:rPr>
              <a:t>Team-based Exclusions</a:t>
            </a:r>
          </a:p>
        </p:txBody>
      </p:sp>
      <p:grpSp>
        <p:nvGrpSpPr>
          <p:cNvPr id="25" name="Group 24">
            <a:extLst>
              <a:ext uri="{FF2B5EF4-FFF2-40B4-BE49-F238E27FC236}">
                <a16:creationId xmlns:a16="http://schemas.microsoft.com/office/drawing/2014/main" id="{342DB12F-D546-FCA5-73ED-D52F0A63533F}"/>
              </a:ext>
            </a:extLst>
          </p:cNvPr>
          <p:cNvGrpSpPr>
            <a:grpSpLocks noChangeAspect="1"/>
          </p:cNvGrpSpPr>
          <p:nvPr/>
        </p:nvGrpSpPr>
        <p:grpSpPr>
          <a:xfrm>
            <a:off x="351324" y="2194076"/>
            <a:ext cx="5871504" cy="2600047"/>
            <a:chOff x="5447928" y="4543640"/>
            <a:chExt cx="4608512" cy="2040761"/>
          </a:xfrm>
        </p:grpSpPr>
        <p:sp>
          <p:nvSpPr>
            <p:cNvPr id="26" name="Rectangle 25">
              <a:extLst>
                <a:ext uri="{FF2B5EF4-FFF2-40B4-BE49-F238E27FC236}">
                  <a16:creationId xmlns:a16="http://schemas.microsoft.com/office/drawing/2014/main" id="{8D69F826-1066-1502-605E-5A05FD0F7EB0}"/>
                </a:ext>
              </a:extLst>
            </p:cNvPr>
            <p:cNvSpPr/>
            <p:nvPr/>
          </p:nvSpPr>
          <p:spPr>
            <a:xfrm>
              <a:off x="5447928" y="4543640"/>
              <a:ext cx="4608512" cy="2040761"/>
            </a:xfrm>
            <a:prstGeom prst="rect">
              <a:avLst/>
            </a:prstGeom>
            <a:solidFill>
              <a:sysClr val="window" lastClr="FFFFFF"/>
            </a:solidFill>
            <a:ln w="12700" cap="flat" cmpd="sng" algn="ctr">
              <a:solidFill>
                <a:srgbClr val="000028"/>
              </a:solidFill>
              <a:prstDash val="solid"/>
              <a:miter lim="800000"/>
            </a:ln>
            <a:effectLst/>
          </p:spPr>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nvGrpSpPr>
            <p:cNvPr id="27" name="Group 26">
              <a:extLst>
                <a:ext uri="{FF2B5EF4-FFF2-40B4-BE49-F238E27FC236}">
                  <a16:creationId xmlns:a16="http://schemas.microsoft.com/office/drawing/2014/main" id="{311EB85D-0C40-F226-C71B-05B513428DBC}"/>
                </a:ext>
              </a:extLst>
            </p:cNvPr>
            <p:cNvGrpSpPr>
              <a:grpSpLocks noChangeAspect="1"/>
            </p:cNvGrpSpPr>
            <p:nvPr/>
          </p:nvGrpSpPr>
          <p:grpSpPr>
            <a:xfrm>
              <a:off x="5447928" y="4624761"/>
              <a:ext cx="4497660" cy="1959639"/>
              <a:chOff x="7313612" y="4533487"/>
              <a:chExt cx="4572000" cy="1992028"/>
            </a:xfrm>
          </p:grpSpPr>
          <p:pic>
            <p:nvPicPr>
              <p:cNvPr id="28" name="Picture 27">
                <a:extLst>
                  <a:ext uri="{FF2B5EF4-FFF2-40B4-BE49-F238E27FC236}">
                    <a16:creationId xmlns:a16="http://schemas.microsoft.com/office/drawing/2014/main" id="{3CF672A0-9510-59DB-37C8-5C2162EDE376}"/>
                  </a:ext>
                </a:extLst>
              </p:cNvPr>
              <p:cNvPicPr>
                <a:picLocks noChangeAspect="1"/>
              </p:cNvPicPr>
              <p:nvPr/>
            </p:nvPicPr>
            <p:blipFill>
              <a:blip r:embed="rId6"/>
              <a:stretch>
                <a:fillRect/>
              </a:stretch>
            </p:blipFill>
            <p:spPr>
              <a:xfrm>
                <a:off x="7313612" y="4533487"/>
                <a:ext cx="4572000" cy="1992028"/>
              </a:xfrm>
              <a:prstGeom prst="rect">
                <a:avLst/>
              </a:prstGeom>
            </p:spPr>
          </p:pic>
          <p:sp>
            <p:nvSpPr>
              <p:cNvPr id="29" name="TextBox 28">
                <a:extLst>
                  <a:ext uri="{FF2B5EF4-FFF2-40B4-BE49-F238E27FC236}">
                    <a16:creationId xmlns:a16="http://schemas.microsoft.com/office/drawing/2014/main" id="{E4557EDA-5B3C-5F6F-5724-D8D9A1796570}"/>
                  </a:ext>
                </a:extLst>
              </p:cNvPr>
              <p:cNvSpPr txBox="1"/>
              <p:nvPr/>
            </p:nvSpPr>
            <p:spPr>
              <a:xfrm>
                <a:off x="7770998" y="4900474"/>
                <a:ext cx="801559" cy="188779"/>
              </a:xfrm>
              <a:prstGeom prst="rect">
                <a:avLst/>
              </a:prstGeom>
              <a:noFill/>
            </p:spPr>
            <p:txBody>
              <a:bodyPr wrap="none" lIns="0" tIns="0" rIns="0" bIns="0" rtlCol="0">
                <a:spAutoFit/>
              </a:bodyPr>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050" b="1" i="0" u="none" strike="noStrike" kern="0" cap="none" spc="0" normalizeH="0" baseline="0" noProof="0">
                    <a:ln>
                      <a:noFill/>
                    </a:ln>
                    <a:solidFill>
                      <a:sysClr val="windowText" lastClr="000000"/>
                    </a:solidFill>
                    <a:effectLst/>
                    <a:uLnTx/>
                    <a:uFillTx/>
                    <a:latin typeface="Arial"/>
                  </a:rPr>
                  <a:t>Traditional</a:t>
                </a:r>
              </a:p>
            </p:txBody>
          </p:sp>
          <p:sp>
            <p:nvSpPr>
              <p:cNvPr id="30" name="TextBox 29">
                <a:extLst>
                  <a:ext uri="{FF2B5EF4-FFF2-40B4-BE49-F238E27FC236}">
                    <a16:creationId xmlns:a16="http://schemas.microsoft.com/office/drawing/2014/main" id="{75A13E07-4542-1F45-0277-FFFC78356FE4}"/>
                  </a:ext>
                </a:extLst>
              </p:cNvPr>
              <p:cNvSpPr txBox="1"/>
              <p:nvPr/>
            </p:nvSpPr>
            <p:spPr>
              <a:xfrm>
                <a:off x="7770998" y="5698348"/>
                <a:ext cx="852845" cy="377556"/>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
                    <a:srgbClr val="009999"/>
                  </a:buClr>
                  <a:buSzTx/>
                  <a:buFontTx/>
                  <a:buNone/>
                  <a:tabLst/>
                  <a:defRPr/>
                </a:pPr>
                <a:r>
                  <a:rPr kumimoji="0" lang="en-GB" sz="1050" b="1" i="0" u="none" strike="noStrike" kern="0" cap="none" spc="0" normalizeH="0" baseline="0" noProof="0">
                    <a:ln>
                      <a:noFill/>
                    </a:ln>
                    <a:solidFill>
                      <a:sysClr val="windowText" lastClr="000000"/>
                    </a:solidFill>
                    <a:effectLst/>
                    <a:uLnTx/>
                    <a:uFillTx/>
                    <a:latin typeface="Arial"/>
                  </a:rPr>
                  <a:t>Coverage Analyzer</a:t>
                </a:r>
              </a:p>
            </p:txBody>
          </p:sp>
        </p:grpSp>
      </p:grpSp>
      <p:pic>
        <p:nvPicPr>
          <p:cNvPr id="4" name="Picture 3">
            <a:extLst>
              <a:ext uri="{FF2B5EF4-FFF2-40B4-BE49-F238E27FC236}">
                <a16:creationId xmlns:a16="http://schemas.microsoft.com/office/drawing/2014/main" id="{85C9DD09-94B2-D784-4A29-96A5A61C6428}"/>
              </a:ext>
            </a:extLst>
          </p:cNvPr>
          <p:cNvPicPr>
            <a:picLocks noChangeAspect="1"/>
          </p:cNvPicPr>
          <p:nvPr/>
        </p:nvPicPr>
        <p:blipFill>
          <a:blip r:embed="rId7"/>
          <a:srcRect l="1424" t="-2" r="1467" b="14612"/>
          <a:stretch/>
        </p:blipFill>
        <p:spPr>
          <a:xfrm>
            <a:off x="6583462" y="2209448"/>
            <a:ext cx="5292000" cy="2520000"/>
          </a:xfrm>
          <a:prstGeom prst="rect">
            <a:avLst/>
          </a:prstGeom>
          <a:ln w="25400">
            <a:solidFill>
              <a:schemeClr val="tx1"/>
            </a:solidFill>
          </a:ln>
        </p:spPr>
      </p:pic>
      <p:sp>
        <p:nvSpPr>
          <p:cNvPr id="31" name="Rectangle 30">
            <a:extLst>
              <a:ext uri="{FF2B5EF4-FFF2-40B4-BE49-F238E27FC236}">
                <a16:creationId xmlns:a16="http://schemas.microsoft.com/office/drawing/2014/main" id="{08EA84F2-222C-0495-B927-939F5A7B4462}"/>
              </a:ext>
            </a:extLst>
          </p:cNvPr>
          <p:cNvSpPr/>
          <p:nvPr/>
        </p:nvSpPr>
        <p:spPr>
          <a:xfrm>
            <a:off x="10583032" y="2194076"/>
            <a:ext cx="1332765" cy="2535372"/>
          </a:xfrm>
          <a:prstGeom prst="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p>
        </p:txBody>
      </p:sp>
    </p:spTree>
    <p:extLst>
      <p:ext uri="{BB962C8B-B14F-4D97-AF65-F5344CB8AC3E}">
        <p14:creationId xmlns:p14="http://schemas.microsoft.com/office/powerpoint/2010/main" val="276341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xit" presetSubtype="0" fill="hold" grpId="1" nodeType="withEffect">
                                  <p:stCondLst>
                                    <p:cond delay="0"/>
                                  </p:stCondLst>
                                  <p:childTnLst>
                                    <p:set>
                                      <p:cBhvr>
                                        <p:cTn id="15" dur="1" fill="hold">
                                          <p:stCondLst>
                                            <p:cond delay="0"/>
                                          </p:stCondLst>
                                        </p:cTn>
                                        <p:tgtEl>
                                          <p:spTgt spid="9"/>
                                        </p:tgtEl>
                                        <p:attrNameLst>
                                          <p:attrName>style.visibility</p:attrName>
                                        </p:attrNameLst>
                                      </p:cBhvr>
                                      <p:to>
                                        <p:strVal val="hidden"/>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par>
                                <p:cTn id="30" presetID="1" presetClass="exit" presetSubtype="0" fill="hold" grpId="1" nodeType="withEffect">
                                  <p:stCondLst>
                                    <p:cond delay="0"/>
                                  </p:stCondLst>
                                  <p:childTnLst>
                                    <p:set>
                                      <p:cBhvr>
                                        <p:cTn id="31" dur="1" fill="hold">
                                          <p:stCondLst>
                                            <p:cond delay="0"/>
                                          </p:stCondLst>
                                        </p:cTn>
                                        <p:tgtEl>
                                          <p:spTgt spid="1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1"/>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500"/>
                                  </p:stCondLst>
                                  <p:childTnLst>
                                    <p:set>
                                      <p:cBhvr>
                                        <p:cTn id="40" dur="1" fill="hold">
                                          <p:stCondLst>
                                            <p:cond delay="0"/>
                                          </p:stCondLst>
                                        </p:cTn>
                                        <p:tgtEl>
                                          <p:spTgt spid="13"/>
                                        </p:tgtEl>
                                        <p:attrNameLst>
                                          <p:attrName>style.visibility</p:attrName>
                                        </p:attrNameLst>
                                      </p:cBhvr>
                                      <p:to>
                                        <p:strVal val="visible"/>
                                      </p:to>
                                    </p:set>
                                  </p:childTnLst>
                                </p:cTn>
                              </p:par>
                              <p:par>
                                <p:cTn id="41" presetID="9" presetClass="emph" presetSubtype="0" grpId="1" nodeType="withEffect">
                                  <p:stCondLst>
                                    <p:cond delay="0"/>
                                  </p:stCondLst>
                                  <p:childTnLst>
                                    <p:set>
                                      <p:cBhvr>
                                        <p:cTn id="42" dur="indefinite"/>
                                        <p:tgtEl>
                                          <p:spTgt spid="16"/>
                                        </p:tgtEl>
                                        <p:attrNameLst>
                                          <p:attrName>style.opacity</p:attrName>
                                        </p:attrNameLst>
                                      </p:cBhvr>
                                      <p:to>
                                        <p:strVal val="0.25"/>
                                      </p:to>
                                    </p:set>
                                    <p:animEffect filter="image" prLst="opacity: 0.25">
                                      <p:cBhvr rctx="IE">
                                        <p:cTn id="43" dur="indefinite"/>
                                        <p:tgtEl>
                                          <p:spTgt spid="16"/>
                                        </p:tgtEl>
                                      </p:cBhvr>
                                    </p:animEffect>
                                  </p:childTnLst>
                                </p:cTn>
                              </p:par>
                              <p:par>
                                <p:cTn id="44" presetID="9" presetClass="emph" presetSubtype="0" nodeType="withEffect">
                                  <p:stCondLst>
                                    <p:cond delay="0"/>
                                  </p:stCondLst>
                                  <p:childTnLst>
                                    <p:set>
                                      <p:cBhvr>
                                        <p:cTn id="45" dur="indefinite"/>
                                        <p:tgtEl>
                                          <p:spTgt spid="8"/>
                                        </p:tgtEl>
                                        <p:attrNameLst>
                                          <p:attrName>style.opacity</p:attrName>
                                        </p:attrNameLst>
                                      </p:cBhvr>
                                      <p:to>
                                        <p:strVal val="0.25"/>
                                      </p:to>
                                    </p:set>
                                    <p:animEffect filter="image" prLst="opacity: 0.25">
                                      <p:cBhvr rctx="IE">
                                        <p:cTn id="46" dur="indefinite"/>
                                        <p:tgtEl>
                                          <p:spTgt spid="8"/>
                                        </p:tgtEl>
                                      </p:cBhvr>
                                    </p:animEffect>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3"/>
                                        </p:tgtEl>
                                        <p:attrNameLst>
                                          <p:attrName>style.visibility</p:attrName>
                                        </p:attrNameLst>
                                      </p:cBhvr>
                                      <p:to>
                                        <p:strVal val="hidden"/>
                                      </p:to>
                                    </p:set>
                                  </p:childTnLst>
                                </p:cTn>
                              </p:par>
                              <p:par>
                                <p:cTn id="54" presetID="9" presetClass="emph" presetSubtype="0" grpId="1" nodeType="withEffect">
                                  <p:stCondLst>
                                    <p:cond delay="0"/>
                                  </p:stCondLst>
                                  <p:childTnLst>
                                    <p:set>
                                      <p:cBhvr>
                                        <p:cTn id="55" dur="indefinite"/>
                                        <p:tgtEl>
                                          <p:spTgt spid="17"/>
                                        </p:tgtEl>
                                        <p:attrNameLst>
                                          <p:attrName>style.opacity</p:attrName>
                                        </p:attrNameLst>
                                      </p:cBhvr>
                                      <p:to>
                                        <p:strVal val="0.25"/>
                                      </p:to>
                                    </p:set>
                                    <p:animEffect filter="image" prLst="opacity: 0.25">
                                      <p:cBhvr rctx="IE">
                                        <p:cTn id="56" dur="indefinite"/>
                                        <p:tgtEl>
                                          <p:spTgt spid="17"/>
                                        </p:tgtEl>
                                      </p:cBhvr>
                                    </p:animEffect>
                                  </p:childTnLst>
                                </p:cTn>
                              </p:par>
                              <p:par>
                                <p:cTn id="57" presetID="9" presetClass="emph" presetSubtype="0" nodeType="withEffect">
                                  <p:stCondLst>
                                    <p:cond delay="0"/>
                                  </p:stCondLst>
                                  <p:childTnLst>
                                    <p:set>
                                      <p:cBhvr>
                                        <p:cTn id="58" dur="indefinite"/>
                                        <p:tgtEl>
                                          <p:spTgt spid="12"/>
                                        </p:tgtEl>
                                        <p:attrNameLst>
                                          <p:attrName>style.opacity</p:attrName>
                                        </p:attrNameLst>
                                      </p:cBhvr>
                                      <p:to>
                                        <p:strVal val="0.25"/>
                                      </p:to>
                                    </p:set>
                                    <p:animEffect filter="image" prLst="opacity: 0.25">
                                      <p:cBhvr rctx="IE">
                                        <p:cTn id="59" dur="indefinite"/>
                                        <p:tgtEl>
                                          <p:spTgt spid="12"/>
                                        </p:tgtEl>
                                      </p:cBhvr>
                                    </p:animEffect>
                                  </p:childTnLst>
                                </p:cTn>
                              </p:par>
                            </p:childTnLst>
                          </p:cTn>
                        </p:par>
                        <p:par>
                          <p:cTn id="60" fill="hold">
                            <p:stCondLst>
                              <p:cond delay="0"/>
                            </p:stCondLst>
                            <p:childTnLst>
                              <p:par>
                                <p:cTn id="61" presetID="1" presetClass="entr" presetSubtype="0"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par>
                          <p:cTn id="63" fill="hold">
                            <p:stCondLst>
                              <p:cond delay="0"/>
                            </p:stCondLst>
                            <p:childTnLst>
                              <p:par>
                                <p:cTn id="64" presetID="1" presetClass="entr" presetSubtype="0" fill="hold" grpId="0" nodeType="afterEffect">
                                  <p:stCondLst>
                                    <p:cond delay="500"/>
                                  </p:stCondLst>
                                  <p:childTnLst>
                                    <p:set>
                                      <p:cBhvr>
                                        <p:cTn id="65" dur="1" fill="hold">
                                          <p:stCondLst>
                                            <p:cond delay="0"/>
                                          </p:stCondLst>
                                        </p:cTn>
                                        <p:tgtEl>
                                          <p:spTgt spid="19"/>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19"/>
                                        </p:tgtEl>
                                        <p:attrNameLst>
                                          <p:attrName>style.visibility</p:attrName>
                                        </p:attrNameLst>
                                      </p:cBhvr>
                                      <p:to>
                                        <p:strVal val="hidden"/>
                                      </p:to>
                                    </p:set>
                                  </p:childTnLst>
                                </p:cTn>
                              </p:par>
                              <p:par>
                                <p:cTn id="73" presetID="9" presetClass="emph" presetSubtype="0" grpId="1" nodeType="withEffect">
                                  <p:stCondLst>
                                    <p:cond delay="0"/>
                                  </p:stCondLst>
                                  <p:childTnLst>
                                    <p:set>
                                      <p:cBhvr>
                                        <p:cTn id="74" dur="indefinite"/>
                                        <p:tgtEl>
                                          <p:spTgt spid="20"/>
                                        </p:tgtEl>
                                        <p:attrNameLst>
                                          <p:attrName>style.opacity</p:attrName>
                                        </p:attrNameLst>
                                      </p:cBhvr>
                                      <p:to>
                                        <p:strVal val="0.25"/>
                                      </p:to>
                                    </p:set>
                                    <p:animEffect filter="image" prLst="opacity: 0.25">
                                      <p:cBhvr rctx="IE">
                                        <p:cTn id="75" dur="indefinite"/>
                                        <p:tgtEl>
                                          <p:spTgt spid="20"/>
                                        </p:tgtEl>
                                      </p:cBhvr>
                                    </p:animEffect>
                                  </p:childTnLst>
                                </p:cTn>
                              </p:par>
                              <p:par>
                                <p:cTn id="76" presetID="9" presetClass="emph" presetSubtype="0" nodeType="withEffect">
                                  <p:stCondLst>
                                    <p:cond delay="0"/>
                                  </p:stCondLst>
                                  <p:childTnLst>
                                    <p:set>
                                      <p:cBhvr>
                                        <p:cTn id="77" dur="indefinite"/>
                                        <p:tgtEl>
                                          <p:spTgt spid="18"/>
                                        </p:tgtEl>
                                        <p:attrNameLst>
                                          <p:attrName>style.opacity</p:attrName>
                                        </p:attrNameLst>
                                      </p:cBhvr>
                                      <p:to>
                                        <p:strVal val="0.25"/>
                                      </p:to>
                                    </p:set>
                                    <p:animEffect filter="image" prLst="opacity: 0.25">
                                      <p:cBhvr rctx="IE">
                                        <p:cTn id="78" dur="indefinite"/>
                                        <p:tgtEl>
                                          <p:spTgt spid="18"/>
                                        </p:tgtEl>
                                      </p:cBhvr>
                                    </p:animEffect>
                                  </p:childTnLst>
                                </p:cTn>
                              </p:par>
                            </p:childTnLst>
                          </p:cTn>
                        </p:par>
                        <p:par>
                          <p:cTn id="79" fill="hold">
                            <p:stCondLst>
                              <p:cond delay="0"/>
                            </p:stCondLst>
                            <p:childTnLst>
                              <p:par>
                                <p:cTn id="80" presetID="1" presetClass="entr" presetSubtype="0"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childTnLst>
                                </p:cTn>
                              </p:par>
                            </p:childTnLst>
                          </p:cTn>
                        </p:par>
                        <p:par>
                          <p:cTn id="82" fill="hold">
                            <p:stCondLst>
                              <p:cond delay="0"/>
                            </p:stCondLst>
                            <p:childTnLst>
                              <p:par>
                                <p:cTn id="83" presetID="1" presetClass="entr" presetSubtype="0" fill="hold" grpId="0" nodeType="afterEffect">
                                  <p:stCondLst>
                                    <p:cond delay="500"/>
                                  </p:stCondLst>
                                  <p:childTnLst>
                                    <p:set>
                                      <p:cBhvr>
                                        <p:cTn id="84" dur="1" fill="hold">
                                          <p:stCondLst>
                                            <p:cond delay="0"/>
                                          </p:stCondLst>
                                        </p:cTn>
                                        <p:tgtEl>
                                          <p:spTgt spid="22"/>
                                        </p:tgtEl>
                                        <p:attrNameLst>
                                          <p:attrName>style.visibility</p:attrName>
                                        </p:attrNameLst>
                                      </p:cBhvr>
                                      <p:to>
                                        <p:strVal val="visible"/>
                                      </p:to>
                                    </p:set>
                                  </p:childTnLst>
                                </p:cTn>
                              </p:par>
                            </p:childTnLst>
                          </p:cTn>
                        </p:par>
                        <p:par>
                          <p:cTn id="85" fill="hold">
                            <p:stCondLst>
                              <p:cond delay="500"/>
                            </p:stCondLst>
                            <p:childTnLst>
                              <p:par>
                                <p:cTn id="86" presetID="1" presetClass="entr" presetSubtype="0" fill="hold" grpId="0" nodeType="afterEffect">
                                  <p:stCondLst>
                                    <p:cond delay="500"/>
                                  </p:stCondLst>
                                  <p:childTnLst>
                                    <p:set>
                                      <p:cBhvr>
                                        <p:cTn id="87" dur="1" fill="hold">
                                          <p:stCondLst>
                                            <p:cond delay="0"/>
                                          </p:stCondLst>
                                        </p:cTn>
                                        <p:tgtEl>
                                          <p:spTgt spid="23"/>
                                        </p:tgtEl>
                                        <p:attrNameLst>
                                          <p:attrName>style.visibility</p:attrName>
                                        </p:attrNameLst>
                                      </p:cBhvr>
                                      <p:to>
                                        <p:strVal val="visible"/>
                                      </p:to>
                                    </p:set>
                                  </p:childTnLst>
                                </p:cTn>
                              </p:par>
                            </p:childTnLst>
                          </p:cTn>
                        </p:par>
                        <p:par>
                          <p:cTn id="88" fill="hold">
                            <p:stCondLst>
                              <p:cond delay="1000"/>
                            </p:stCondLst>
                            <p:childTnLst>
                              <p:par>
                                <p:cTn id="89" presetID="1" presetClass="entr" presetSubtype="0" fill="hold" grpId="0" nodeType="afterEffect">
                                  <p:stCondLst>
                                    <p:cond delay="0"/>
                                  </p:stCondLst>
                                  <p:childTnLst>
                                    <p:set>
                                      <p:cBhvr>
                                        <p:cTn id="90" dur="1" fill="hold">
                                          <p:stCondLst>
                                            <p:cond delay="0"/>
                                          </p:stCondLst>
                                        </p:cTn>
                                        <p:tgtEl>
                                          <p:spTgt spid="2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23"/>
                                        </p:tgtEl>
                                        <p:attrNameLst>
                                          <p:attrName>style.visibility</p:attrName>
                                        </p:attrNameLst>
                                      </p:cBhvr>
                                      <p:to>
                                        <p:strVal val="hidden"/>
                                      </p:to>
                                    </p:set>
                                  </p:childTnLst>
                                </p:cTn>
                              </p:par>
                            </p:childTnLst>
                          </p:cTn>
                        </p:par>
                        <p:par>
                          <p:cTn id="95" fill="hold">
                            <p:stCondLst>
                              <p:cond delay="0"/>
                            </p:stCondLst>
                            <p:childTnLst>
                              <p:par>
                                <p:cTn id="96" presetID="1" presetClass="exit" presetSubtype="0" fill="hold" grpId="1" nodeType="afterEffect">
                                  <p:stCondLst>
                                    <p:cond delay="0"/>
                                  </p:stCondLst>
                                  <p:childTnLst>
                                    <p:set>
                                      <p:cBhvr>
                                        <p:cTn id="97" dur="1" fill="hold">
                                          <p:stCondLst>
                                            <p:cond delay="0"/>
                                          </p:stCondLst>
                                        </p:cTn>
                                        <p:tgtEl>
                                          <p:spTgt spid="22"/>
                                        </p:tgtEl>
                                        <p:attrNameLst>
                                          <p:attrName>style.visibility</p:attrName>
                                        </p:attrNameLst>
                                      </p:cBhvr>
                                      <p:to>
                                        <p:strVal val="hidden"/>
                                      </p:to>
                                    </p:set>
                                  </p:childTnLst>
                                </p:cTn>
                              </p:par>
                              <p:par>
                                <p:cTn id="98" presetID="9" presetClass="emph" presetSubtype="0" grpId="1" nodeType="withEffect">
                                  <p:stCondLst>
                                    <p:cond delay="0"/>
                                  </p:stCondLst>
                                  <p:childTnLst>
                                    <p:set>
                                      <p:cBhvr>
                                        <p:cTn id="99" dur="indefinite"/>
                                        <p:tgtEl>
                                          <p:spTgt spid="24"/>
                                        </p:tgtEl>
                                        <p:attrNameLst>
                                          <p:attrName>style.opacity</p:attrName>
                                        </p:attrNameLst>
                                      </p:cBhvr>
                                      <p:to>
                                        <p:strVal val="0.25"/>
                                      </p:to>
                                    </p:set>
                                    <p:animEffect filter="image" prLst="opacity: 0.25">
                                      <p:cBhvr rctx="IE">
                                        <p:cTn id="100" dur="indefinite"/>
                                        <p:tgtEl>
                                          <p:spTgt spid="24"/>
                                        </p:tgtEl>
                                      </p:cBhvr>
                                    </p:animEffect>
                                  </p:childTnLst>
                                </p:cTn>
                              </p:par>
                              <p:par>
                                <p:cTn id="101" presetID="9" presetClass="emph" presetSubtype="0" nodeType="withEffect">
                                  <p:stCondLst>
                                    <p:cond delay="0"/>
                                  </p:stCondLst>
                                  <p:childTnLst>
                                    <p:set>
                                      <p:cBhvr>
                                        <p:cTn id="102" dur="indefinite"/>
                                        <p:tgtEl>
                                          <p:spTgt spid="21"/>
                                        </p:tgtEl>
                                        <p:attrNameLst>
                                          <p:attrName>style.opacity</p:attrName>
                                        </p:attrNameLst>
                                      </p:cBhvr>
                                      <p:to>
                                        <p:strVal val="0.25"/>
                                      </p:to>
                                    </p:set>
                                    <p:animEffect filter="image" prLst="opacity: 0.25">
                                      <p:cBhvr rctx="IE">
                                        <p:cTn id="103" dur="indefinite"/>
                                        <p:tgtEl>
                                          <p:spTgt spid="21"/>
                                        </p:tgtEl>
                                      </p:cBhvr>
                                    </p:animEffect>
                                  </p:childTnLst>
                                </p:cTn>
                              </p:par>
                            </p:childTnLst>
                          </p:cTn>
                        </p:par>
                        <p:par>
                          <p:cTn id="104" fill="hold">
                            <p:stCondLst>
                              <p:cond delay="0"/>
                            </p:stCondLst>
                            <p:childTnLst>
                              <p:par>
                                <p:cTn id="105" presetID="53" presetClass="entr" presetSubtype="16" fill="hold" nodeType="afterEffect">
                                  <p:stCondLst>
                                    <p:cond delay="0"/>
                                  </p:stCondLst>
                                  <p:childTnLst>
                                    <p:set>
                                      <p:cBhvr>
                                        <p:cTn id="106" dur="1" fill="hold">
                                          <p:stCondLst>
                                            <p:cond delay="0"/>
                                          </p:stCondLst>
                                        </p:cTn>
                                        <p:tgtEl>
                                          <p:spTgt spid="25"/>
                                        </p:tgtEl>
                                        <p:attrNameLst>
                                          <p:attrName>style.visibility</p:attrName>
                                        </p:attrNameLst>
                                      </p:cBhvr>
                                      <p:to>
                                        <p:strVal val="visible"/>
                                      </p:to>
                                    </p:set>
                                    <p:anim calcmode="lin" valueType="num">
                                      <p:cBhvr>
                                        <p:cTn id="107" dur="500" fill="hold"/>
                                        <p:tgtEl>
                                          <p:spTgt spid="25"/>
                                        </p:tgtEl>
                                        <p:attrNameLst>
                                          <p:attrName>ppt_w</p:attrName>
                                        </p:attrNameLst>
                                      </p:cBhvr>
                                      <p:tavLst>
                                        <p:tav tm="0">
                                          <p:val>
                                            <p:fltVal val="0"/>
                                          </p:val>
                                        </p:tav>
                                        <p:tav tm="100000">
                                          <p:val>
                                            <p:strVal val="#ppt_w"/>
                                          </p:val>
                                        </p:tav>
                                      </p:tavLst>
                                    </p:anim>
                                    <p:anim calcmode="lin" valueType="num">
                                      <p:cBhvr>
                                        <p:cTn id="108" dur="500" fill="hold"/>
                                        <p:tgtEl>
                                          <p:spTgt spid="25"/>
                                        </p:tgtEl>
                                        <p:attrNameLst>
                                          <p:attrName>ppt_h</p:attrName>
                                        </p:attrNameLst>
                                      </p:cBhvr>
                                      <p:tavLst>
                                        <p:tav tm="0">
                                          <p:val>
                                            <p:fltVal val="0"/>
                                          </p:val>
                                        </p:tav>
                                        <p:tav tm="100000">
                                          <p:val>
                                            <p:strVal val="#ppt_h"/>
                                          </p:val>
                                        </p:tav>
                                      </p:tavLst>
                                    </p:anim>
                                    <p:animEffect transition="in" filter="fade">
                                      <p:cBhvr>
                                        <p:cTn id="109" dur="500"/>
                                        <p:tgtEl>
                                          <p:spTgt spid="25"/>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nodeType="clickEffect">
                                  <p:stCondLst>
                                    <p:cond delay="0"/>
                                  </p:stCondLst>
                                  <p:childTnLst>
                                    <p:set>
                                      <p:cBhvr>
                                        <p:cTn id="113" dur="1" fill="hold">
                                          <p:stCondLst>
                                            <p:cond delay="0"/>
                                          </p:stCondLst>
                                        </p:cTn>
                                        <p:tgtEl>
                                          <p:spTgt spid="4"/>
                                        </p:tgtEl>
                                        <p:attrNameLst>
                                          <p:attrName>style.visibility</p:attrName>
                                        </p:attrNameLst>
                                      </p:cBhvr>
                                      <p:to>
                                        <p:strVal val="visible"/>
                                      </p:to>
                                    </p:set>
                                    <p:anim calcmode="lin" valueType="num">
                                      <p:cBhvr>
                                        <p:cTn id="114" dur="500" fill="hold"/>
                                        <p:tgtEl>
                                          <p:spTgt spid="4"/>
                                        </p:tgtEl>
                                        <p:attrNameLst>
                                          <p:attrName>ppt_w</p:attrName>
                                        </p:attrNameLst>
                                      </p:cBhvr>
                                      <p:tavLst>
                                        <p:tav tm="0">
                                          <p:val>
                                            <p:fltVal val="0"/>
                                          </p:val>
                                        </p:tav>
                                        <p:tav tm="100000">
                                          <p:val>
                                            <p:strVal val="#ppt_w"/>
                                          </p:val>
                                        </p:tav>
                                      </p:tavLst>
                                    </p:anim>
                                    <p:anim calcmode="lin" valueType="num">
                                      <p:cBhvr>
                                        <p:cTn id="115" dur="500" fill="hold"/>
                                        <p:tgtEl>
                                          <p:spTgt spid="4"/>
                                        </p:tgtEl>
                                        <p:attrNameLst>
                                          <p:attrName>ppt_h</p:attrName>
                                        </p:attrNameLst>
                                      </p:cBhvr>
                                      <p:tavLst>
                                        <p:tav tm="0">
                                          <p:val>
                                            <p:fltVal val="0"/>
                                          </p:val>
                                        </p:tav>
                                        <p:tav tm="100000">
                                          <p:val>
                                            <p:strVal val="#ppt_h"/>
                                          </p:val>
                                        </p:tav>
                                      </p:tavLst>
                                    </p:anim>
                                    <p:animEffect transition="in" filter="fade">
                                      <p:cBhvr>
                                        <p:cTn id="116" dur="500"/>
                                        <p:tgtEl>
                                          <p:spTgt spid="4"/>
                                        </p:tgtEl>
                                      </p:cBhvr>
                                    </p:animEffect>
                                  </p:childTnLst>
                                </p:cTn>
                              </p:par>
                            </p:childTnLst>
                          </p:cTn>
                        </p:par>
                        <p:par>
                          <p:cTn id="117" fill="hold">
                            <p:stCondLst>
                              <p:cond delay="500"/>
                            </p:stCondLst>
                            <p:childTnLst>
                              <p:par>
                                <p:cTn id="118" presetID="22" presetClass="entr" presetSubtype="1" fill="hold" grpId="0" nodeType="afterEffect">
                                  <p:stCondLst>
                                    <p:cond delay="0"/>
                                  </p:stCondLst>
                                  <p:childTnLst>
                                    <p:set>
                                      <p:cBhvr>
                                        <p:cTn id="119" dur="1" fill="hold">
                                          <p:stCondLst>
                                            <p:cond delay="0"/>
                                          </p:stCondLst>
                                        </p:cTn>
                                        <p:tgtEl>
                                          <p:spTgt spid="31"/>
                                        </p:tgtEl>
                                        <p:attrNameLst>
                                          <p:attrName>style.visibility</p:attrName>
                                        </p:attrNameLst>
                                      </p:cBhvr>
                                      <p:to>
                                        <p:strVal val="visible"/>
                                      </p:to>
                                    </p:set>
                                    <p:animEffect transition="in" filter="wipe(up)">
                                      <p:cBhvr>
                                        <p:cTn id="1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3" grpId="0" animBg="1"/>
      <p:bldP spid="13" grpId="1" animBg="1"/>
      <p:bldP spid="14" grpId="0"/>
      <p:bldP spid="14" grpId="1"/>
      <p:bldP spid="15" grpId="0"/>
      <p:bldP spid="15" grpId="1"/>
      <p:bldP spid="16" grpId="0"/>
      <p:bldP spid="16" grpId="1"/>
      <p:bldP spid="17" grpId="0"/>
      <p:bldP spid="17" grpId="1"/>
      <p:bldP spid="19" grpId="0" animBg="1"/>
      <p:bldP spid="19" grpId="1" animBg="1"/>
      <p:bldP spid="20" grpId="0"/>
      <p:bldP spid="20" grpId="1"/>
      <p:bldP spid="22" grpId="0" animBg="1"/>
      <p:bldP spid="22" grpId="1" animBg="1"/>
      <p:bldP spid="23" grpId="0" animBg="1"/>
      <p:bldP spid="23" grpId="1" animBg="1"/>
      <p:bldP spid="24" grpId="0"/>
      <p:bldP spid="24" grpId="1"/>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55578-D17E-07E5-56D8-3A134AE59042}"/>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0DEA4E59-1DCA-4C4A-A17C-AC48756C4312}"/>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DA411073-9901-C0CA-2694-B2CA72E979AA}"/>
              </a:ext>
            </a:extLst>
          </p:cNvPr>
          <p:cNvSpPr>
            <a:spLocks noGrp="1"/>
          </p:cNvSpPr>
          <p:nvPr>
            <p:ph type="sldNum" sz="quarter" idx="11"/>
          </p:nvPr>
        </p:nvSpPr>
        <p:spPr/>
        <p:txBody>
          <a:bodyPr/>
          <a:lstStyle/>
          <a:p>
            <a:r>
              <a:rPr lang="en-US"/>
              <a:t> Page </a:t>
            </a:r>
            <a:fld id="{15EBE321-CBB1-4E91-BD14-37C8D44326FB}" type="slidenum">
              <a:rPr lang="en-US" smtClean="0"/>
              <a:pPr/>
              <a:t>26</a:t>
            </a:fld>
            <a:endParaRPr lang="en-US" dirty="0"/>
          </a:p>
        </p:txBody>
      </p:sp>
      <p:sp>
        <p:nvSpPr>
          <p:cNvPr id="7" name="Title 1">
            <a:extLst>
              <a:ext uri="{FF2B5EF4-FFF2-40B4-BE49-F238E27FC236}">
                <a16:creationId xmlns:a16="http://schemas.microsoft.com/office/drawing/2014/main" id="{A26A7FBD-7CA7-E830-ECAA-A7397991D95A}"/>
              </a:ext>
            </a:extLst>
          </p:cNvPr>
          <p:cNvSpPr>
            <a:spLocks noGrp="1"/>
          </p:cNvSpPr>
          <p:nvPr>
            <p:ph type="title"/>
          </p:nvPr>
        </p:nvSpPr>
        <p:spPr>
          <a:xfrm>
            <a:off x="2627353" y="1495821"/>
            <a:ext cx="6937294" cy="3866357"/>
          </a:xfrm>
        </p:spPr>
        <p:txBody>
          <a:bodyPr/>
          <a:lstStyle/>
          <a:p>
            <a:pPr algn="ctr">
              <a:lnSpc>
                <a:spcPct val="100000"/>
              </a:lnSpc>
            </a:pPr>
            <a:r>
              <a:rPr lang="en-GB" sz="4000" b="0" dirty="0"/>
              <a:t>Smart Analysis</a:t>
            </a:r>
            <a:br>
              <a:rPr lang="en-GB" sz="4000" b="0" dirty="0"/>
            </a:br>
            <a:r>
              <a:rPr lang="en-GB" sz="4000" b="0" dirty="0"/>
              <a:t>Analytical AI</a:t>
            </a:r>
            <a:br>
              <a:rPr lang="en-GB" sz="4000" b="0" dirty="0"/>
            </a:br>
            <a:br>
              <a:rPr lang="en-GB" sz="4000" dirty="0">
                <a:solidFill>
                  <a:srgbClr val="00D7A0"/>
                </a:solidFill>
              </a:rPr>
            </a:br>
            <a:r>
              <a:rPr lang="en-GB" sz="4000" dirty="0">
                <a:solidFill>
                  <a:srgbClr val="00D7A0"/>
                </a:solidFill>
              </a:rPr>
              <a:t>Faster Engineers</a:t>
            </a:r>
            <a:br>
              <a:rPr lang="en-GB" sz="4000" dirty="0">
                <a:solidFill>
                  <a:srgbClr val="00D7A0"/>
                </a:solidFill>
              </a:rPr>
            </a:br>
            <a:r>
              <a:rPr lang="en-GB" sz="4000" b="0" dirty="0">
                <a:solidFill>
                  <a:srgbClr val="00D7A0"/>
                </a:solidFill>
              </a:rPr>
              <a:t>with</a:t>
            </a:r>
            <a:br>
              <a:rPr lang="en-GB" sz="4000" dirty="0">
                <a:solidFill>
                  <a:srgbClr val="00D7A0"/>
                </a:solidFill>
              </a:rPr>
            </a:br>
            <a:r>
              <a:rPr lang="en-GB" sz="4000" dirty="0">
                <a:solidFill>
                  <a:srgbClr val="00D7A0"/>
                </a:solidFill>
              </a:rPr>
              <a:t>Coverage Analyzer Demo</a:t>
            </a:r>
            <a:endParaRPr lang="en-GB" sz="4000" b="0" dirty="0">
              <a:solidFill>
                <a:srgbClr val="00D7A0"/>
              </a:solidFill>
            </a:endParaRPr>
          </a:p>
        </p:txBody>
      </p:sp>
    </p:spTree>
    <p:extLst>
      <p:ext uri="{BB962C8B-B14F-4D97-AF65-F5344CB8AC3E}">
        <p14:creationId xmlns:p14="http://schemas.microsoft.com/office/powerpoint/2010/main" val="346678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F1E89-0C9D-3808-EC14-09474C9E70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1D0E31-D1CC-6374-8612-34F5431B4075}"/>
              </a:ext>
            </a:extLst>
          </p:cNvPr>
          <p:cNvSpPr>
            <a:spLocks noGrp="1"/>
          </p:cNvSpPr>
          <p:nvPr>
            <p:ph type="title"/>
          </p:nvPr>
        </p:nvSpPr>
        <p:spPr/>
        <p:txBody>
          <a:bodyPr/>
          <a:lstStyle/>
          <a:p>
            <a:r>
              <a:rPr lang="en-US" noProof="0" dirty="0"/>
              <a:t>Smart Verification</a:t>
            </a:r>
            <a:br>
              <a:rPr lang="en-US" noProof="0" dirty="0"/>
            </a:br>
            <a:r>
              <a:rPr lang="en-GB" b="0" dirty="0"/>
              <a:t>Accelerate Verification Engines</a:t>
            </a:r>
            <a:endParaRPr lang="en-GB" dirty="0"/>
          </a:p>
        </p:txBody>
      </p:sp>
      <p:sp>
        <p:nvSpPr>
          <p:cNvPr id="5" name="Footer Placeholder 4">
            <a:extLst>
              <a:ext uri="{FF2B5EF4-FFF2-40B4-BE49-F238E27FC236}">
                <a16:creationId xmlns:a16="http://schemas.microsoft.com/office/drawing/2014/main" id="{D968FE9B-7BEB-F165-33EB-7DF2C13E4BE7}"/>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58A095E3-7A0B-5963-1430-ADC16F28D543}"/>
              </a:ext>
            </a:extLst>
          </p:cNvPr>
          <p:cNvSpPr>
            <a:spLocks noGrp="1"/>
          </p:cNvSpPr>
          <p:nvPr>
            <p:ph type="sldNum" sz="quarter" idx="11"/>
          </p:nvPr>
        </p:nvSpPr>
        <p:spPr/>
        <p:txBody>
          <a:bodyPr/>
          <a:lstStyle/>
          <a:p>
            <a:r>
              <a:rPr lang="en-US"/>
              <a:t> Page </a:t>
            </a:r>
            <a:fld id="{15EBE321-CBB1-4E91-BD14-37C8D44326FB}" type="slidenum">
              <a:rPr lang="en-US" smtClean="0"/>
              <a:pPr/>
              <a:t>27</a:t>
            </a:fld>
            <a:endParaRPr lang="en-US" dirty="0"/>
          </a:p>
        </p:txBody>
      </p:sp>
      <p:grpSp>
        <p:nvGrpSpPr>
          <p:cNvPr id="3" name="Group 2">
            <a:extLst>
              <a:ext uri="{FF2B5EF4-FFF2-40B4-BE49-F238E27FC236}">
                <a16:creationId xmlns:a16="http://schemas.microsoft.com/office/drawing/2014/main" id="{E66E639F-5AAF-9284-0206-AA74138B31B6}"/>
              </a:ext>
            </a:extLst>
          </p:cNvPr>
          <p:cNvGrpSpPr/>
          <p:nvPr/>
        </p:nvGrpSpPr>
        <p:grpSpPr>
          <a:xfrm>
            <a:off x="3523686" y="1104665"/>
            <a:ext cx="5171791" cy="4868916"/>
            <a:chOff x="3293346" y="1223325"/>
            <a:chExt cx="5171791" cy="4868916"/>
          </a:xfrm>
        </p:grpSpPr>
        <p:grpSp>
          <p:nvGrpSpPr>
            <p:cNvPr id="4" name="Group 3">
              <a:extLst>
                <a:ext uri="{FF2B5EF4-FFF2-40B4-BE49-F238E27FC236}">
                  <a16:creationId xmlns:a16="http://schemas.microsoft.com/office/drawing/2014/main" id="{CD8DFF2C-C6C8-7398-D5B4-40C41C1B4181}"/>
                </a:ext>
              </a:extLst>
            </p:cNvPr>
            <p:cNvGrpSpPr/>
            <p:nvPr/>
          </p:nvGrpSpPr>
          <p:grpSpPr>
            <a:xfrm>
              <a:off x="3293346" y="1223325"/>
              <a:ext cx="5171791" cy="4868916"/>
              <a:chOff x="3498068" y="1208564"/>
              <a:chExt cx="5171791" cy="4868916"/>
            </a:xfrm>
          </p:grpSpPr>
          <p:grpSp>
            <p:nvGrpSpPr>
              <p:cNvPr id="8" name="Group 7">
                <a:extLst>
                  <a:ext uri="{FF2B5EF4-FFF2-40B4-BE49-F238E27FC236}">
                    <a16:creationId xmlns:a16="http://schemas.microsoft.com/office/drawing/2014/main" id="{51D19D43-B26D-6CDB-96DD-4D55F5601405}"/>
                  </a:ext>
                </a:extLst>
              </p:cNvPr>
              <p:cNvGrpSpPr/>
              <p:nvPr/>
            </p:nvGrpSpPr>
            <p:grpSpPr>
              <a:xfrm>
                <a:off x="3498068" y="1208564"/>
                <a:ext cx="5171791" cy="4868916"/>
                <a:chOff x="3498068" y="1208564"/>
                <a:chExt cx="5171791" cy="4868916"/>
              </a:xfrm>
            </p:grpSpPr>
            <p:sp>
              <p:nvSpPr>
                <p:cNvPr id="11" name="Oval 10">
                  <a:extLst>
                    <a:ext uri="{FF2B5EF4-FFF2-40B4-BE49-F238E27FC236}">
                      <a16:creationId xmlns:a16="http://schemas.microsoft.com/office/drawing/2014/main" id="{069104A8-6027-DC0B-CF50-8782E4A82023}"/>
                    </a:ext>
                  </a:extLst>
                </p:cNvPr>
                <p:cNvSpPr>
                  <a:spLocks noChangeAspect="1"/>
                </p:cNvSpPr>
                <p:nvPr/>
              </p:nvSpPr>
              <p:spPr>
                <a:xfrm>
                  <a:off x="3498068" y="1208564"/>
                  <a:ext cx="5171791" cy="4868916"/>
                </a:xfrm>
                <a:prstGeom prst="ellipse">
                  <a:avLst/>
                </a:prstGeom>
                <a:solidFill>
                  <a:srgbClr val="00002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p>
              </p:txBody>
            </p:sp>
            <p:grpSp>
              <p:nvGrpSpPr>
                <p:cNvPr id="12" name="Group 11">
                  <a:extLst>
                    <a:ext uri="{FF2B5EF4-FFF2-40B4-BE49-F238E27FC236}">
                      <a16:creationId xmlns:a16="http://schemas.microsoft.com/office/drawing/2014/main" id="{71BDA36E-EE4E-5A46-AC9A-6B38DF24CF86}"/>
                    </a:ext>
                  </a:extLst>
                </p:cNvPr>
                <p:cNvGrpSpPr/>
                <p:nvPr/>
              </p:nvGrpSpPr>
              <p:grpSpPr>
                <a:xfrm>
                  <a:off x="4498662" y="2230751"/>
                  <a:ext cx="3351375" cy="3266230"/>
                  <a:chOff x="4453585" y="2142710"/>
                  <a:chExt cx="3351375" cy="3266230"/>
                </a:xfrm>
              </p:grpSpPr>
              <p:pic>
                <p:nvPicPr>
                  <p:cNvPr id="13" name="Picture 12" descr="A green glowing particles in a black background&#10;&#10;Description automatically generated">
                    <a:extLst>
                      <a:ext uri="{FF2B5EF4-FFF2-40B4-BE49-F238E27FC236}">
                        <a16:creationId xmlns:a16="http://schemas.microsoft.com/office/drawing/2014/main" id="{0E179DEC-2D0D-2D56-B13D-781DA991D162}"/>
                      </a:ext>
                    </a:extLst>
                  </p:cNvPr>
                  <p:cNvPicPr>
                    <a:picLocks noChangeAspect="1"/>
                  </p:cNvPicPr>
                  <p:nvPr/>
                </p:nvPicPr>
                <p:blipFill rotWithShape="1">
                  <a:blip r:embed="rId2">
                    <a:extLst>
                      <a:ext uri="{28A0092B-C50C-407E-A947-70E740481C1C}">
                        <a14:useLocalDpi xmlns:a14="http://schemas.microsoft.com/office/drawing/2010/main" val="0"/>
                      </a:ext>
                    </a:extLst>
                  </a:blip>
                  <a:srcRect l="10057" t="11179" r="7581" b="8552"/>
                  <a:stretch/>
                </p:blipFill>
                <p:spPr>
                  <a:xfrm>
                    <a:off x="4453585" y="2142710"/>
                    <a:ext cx="3351375" cy="3266230"/>
                  </a:xfrm>
                  <a:prstGeom prst="rect">
                    <a:avLst/>
                  </a:prstGeom>
                </p:spPr>
              </p:pic>
              <p:grpSp>
                <p:nvGrpSpPr>
                  <p:cNvPr id="14" name="Group 158">
                    <a:extLst>
                      <a:ext uri="{FF2B5EF4-FFF2-40B4-BE49-F238E27FC236}">
                        <a16:creationId xmlns:a16="http://schemas.microsoft.com/office/drawing/2014/main" id="{1793B0A3-CFC8-A4F5-A39C-11B293EE18A4}"/>
                      </a:ext>
                    </a:extLst>
                  </p:cNvPr>
                  <p:cNvGrpSpPr>
                    <a:grpSpLocks noChangeAspect="1"/>
                  </p:cNvGrpSpPr>
                  <p:nvPr/>
                </p:nvGrpSpPr>
                <p:grpSpPr bwMode="auto">
                  <a:xfrm>
                    <a:off x="5543440" y="3207873"/>
                    <a:ext cx="975983" cy="1020127"/>
                    <a:chOff x="2639" y="900"/>
                    <a:chExt cx="2409" cy="2518"/>
                  </a:xfrm>
                  <a:solidFill>
                    <a:srgbClr val="00FEC6"/>
                  </a:solidFill>
                </p:grpSpPr>
                <p:sp>
                  <p:nvSpPr>
                    <p:cNvPr id="15" name="Freeform 159">
                      <a:extLst>
                        <a:ext uri="{FF2B5EF4-FFF2-40B4-BE49-F238E27FC236}">
                          <a16:creationId xmlns:a16="http://schemas.microsoft.com/office/drawing/2014/main" id="{EDA9CBD7-09C2-B882-07AD-E838169AC5A3}"/>
                        </a:ext>
                      </a:extLst>
                    </p:cNvPr>
                    <p:cNvSpPr>
                      <a:spLocks/>
                    </p:cNvSpPr>
                    <p:nvPr/>
                  </p:nvSpPr>
                  <p:spPr bwMode="auto">
                    <a:xfrm>
                      <a:off x="3497" y="2239"/>
                      <a:ext cx="533" cy="1179"/>
                    </a:xfrm>
                    <a:custGeom>
                      <a:avLst/>
                      <a:gdLst>
                        <a:gd name="T0" fmla="*/ 204 w 226"/>
                        <a:gd name="T1" fmla="*/ 415 h 499"/>
                        <a:gd name="T2" fmla="*/ 204 w 226"/>
                        <a:gd name="T3" fmla="*/ 104 h 499"/>
                        <a:gd name="T4" fmla="*/ 122 w 226"/>
                        <a:gd name="T5" fmla="*/ 23 h 499"/>
                        <a:gd name="T6" fmla="*/ 84 w 226"/>
                        <a:gd name="T7" fmla="*/ 23 h 499"/>
                        <a:gd name="T8" fmla="*/ 45 w 226"/>
                        <a:gd name="T9" fmla="*/ 0 h 499"/>
                        <a:gd name="T10" fmla="*/ 0 w 226"/>
                        <a:gd name="T11" fmla="*/ 46 h 499"/>
                        <a:gd name="T12" fmla="*/ 45 w 226"/>
                        <a:gd name="T13" fmla="*/ 91 h 499"/>
                        <a:gd name="T14" fmla="*/ 84 w 226"/>
                        <a:gd name="T15" fmla="*/ 68 h 499"/>
                        <a:gd name="T16" fmla="*/ 104 w 226"/>
                        <a:gd name="T17" fmla="*/ 68 h 499"/>
                        <a:gd name="T18" fmla="*/ 158 w 226"/>
                        <a:gd name="T19" fmla="*/ 123 h 499"/>
                        <a:gd name="T20" fmla="*/ 158 w 226"/>
                        <a:gd name="T21" fmla="*/ 415 h 499"/>
                        <a:gd name="T22" fmla="*/ 136 w 226"/>
                        <a:gd name="T23" fmla="*/ 454 h 499"/>
                        <a:gd name="T24" fmla="*/ 181 w 226"/>
                        <a:gd name="T25" fmla="*/ 499 h 499"/>
                        <a:gd name="T26" fmla="*/ 226 w 226"/>
                        <a:gd name="T27" fmla="*/ 454 h 499"/>
                        <a:gd name="T28" fmla="*/ 204 w 226"/>
                        <a:gd name="T29" fmla="*/ 41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499">
                          <a:moveTo>
                            <a:pt x="204" y="415"/>
                          </a:moveTo>
                          <a:cubicBezTo>
                            <a:pt x="204" y="104"/>
                            <a:pt x="204" y="104"/>
                            <a:pt x="204" y="104"/>
                          </a:cubicBezTo>
                          <a:cubicBezTo>
                            <a:pt x="122" y="23"/>
                            <a:pt x="122" y="23"/>
                            <a:pt x="122" y="23"/>
                          </a:cubicBezTo>
                          <a:cubicBezTo>
                            <a:pt x="84" y="23"/>
                            <a:pt x="84" y="23"/>
                            <a:pt x="84" y="23"/>
                          </a:cubicBezTo>
                          <a:cubicBezTo>
                            <a:pt x="76" y="9"/>
                            <a:pt x="62" y="0"/>
                            <a:pt x="45" y="0"/>
                          </a:cubicBezTo>
                          <a:cubicBezTo>
                            <a:pt x="20" y="0"/>
                            <a:pt x="0" y="21"/>
                            <a:pt x="0" y="46"/>
                          </a:cubicBezTo>
                          <a:cubicBezTo>
                            <a:pt x="0" y="71"/>
                            <a:pt x="20" y="91"/>
                            <a:pt x="45" y="91"/>
                          </a:cubicBezTo>
                          <a:cubicBezTo>
                            <a:pt x="62" y="91"/>
                            <a:pt x="76" y="82"/>
                            <a:pt x="84" y="68"/>
                          </a:cubicBezTo>
                          <a:cubicBezTo>
                            <a:pt x="104" y="68"/>
                            <a:pt x="104" y="68"/>
                            <a:pt x="104" y="68"/>
                          </a:cubicBezTo>
                          <a:cubicBezTo>
                            <a:pt x="158" y="123"/>
                            <a:pt x="158" y="123"/>
                            <a:pt x="158" y="123"/>
                          </a:cubicBezTo>
                          <a:cubicBezTo>
                            <a:pt x="158" y="415"/>
                            <a:pt x="158" y="415"/>
                            <a:pt x="158" y="415"/>
                          </a:cubicBezTo>
                          <a:cubicBezTo>
                            <a:pt x="145" y="422"/>
                            <a:pt x="136" y="437"/>
                            <a:pt x="136" y="454"/>
                          </a:cubicBezTo>
                          <a:cubicBezTo>
                            <a:pt x="136" y="479"/>
                            <a:pt x="156" y="499"/>
                            <a:pt x="181" y="499"/>
                          </a:cubicBezTo>
                          <a:cubicBezTo>
                            <a:pt x="206" y="499"/>
                            <a:pt x="226" y="479"/>
                            <a:pt x="226" y="454"/>
                          </a:cubicBezTo>
                          <a:cubicBezTo>
                            <a:pt x="226" y="437"/>
                            <a:pt x="217" y="422"/>
                            <a:pt x="204" y="41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60">
                      <a:extLst>
                        <a:ext uri="{FF2B5EF4-FFF2-40B4-BE49-F238E27FC236}">
                          <a16:creationId xmlns:a16="http://schemas.microsoft.com/office/drawing/2014/main" id="{7F689357-B5F7-4229-0F0D-77D5F23E03C1}"/>
                        </a:ext>
                      </a:extLst>
                    </p:cNvPr>
                    <p:cNvSpPr>
                      <a:spLocks/>
                    </p:cNvSpPr>
                    <p:nvPr/>
                  </p:nvSpPr>
                  <p:spPr bwMode="auto">
                    <a:xfrm>
                      <a:off x="4139" y="2239"/>
                      <a:ext cx="803" cy="1179"/>
                    </a:xfrm>
                    <a:custGeom>
                      <a:avLst/>
                      <a:gdLst>
                        <a:gd name="T0" fmla="*/ 294 w 340"/>
                        <a:gd name="T1" fmla="*/ 0 h 499"/>
                        <a:gd name="T2" fmla="*/ 255 w 340"/>
                        <a:gd name="T3" fmla="*/ 23 h 499"/>
                        <a:gd name="T4" fmla="*/ 104 w 340"/>
                        <a:gd name="T5" fmla="*/ 23 h 499"/>
                        <a:gd name="T6" fmla="*/ 22 w 340"/>
                        <a:gd name="T7" fmla="*/ 104 h 499"/>
                        <a:gd name="T8" fmla="*/ 22 w 340"/>
                        <a:gd name="T9" fmla="*/ 415 h 499"/>
                        <a:gd name="T10" fmla="*/ 0 w 340"/>
                        <a:gd name="T11" fmla="*/ 454 h 499"/>
                        <a:gd name="T12" fmla="*/ 45 w 340"/>
                        <a:gd name="T13" fmla="*/ 499 h 499"/>
                        <a:gd name="T14" fmla="*/ 90 w 340"/>
                        <a:gd name="T15" fmla="*/ 454 h 499"/>
                        <a:gd name="T16" fmla="*/ 68 w 340"/>
                        <a:gd name="T17" fmla="*/ 415 h 499"/>
                        <a:gd name="T18" fmla="*/ 68 w 340"/>
                        <a:gd name="T19" fmla="*/ 123 h 499"/>
                        <a:gd name="T20" fmla="*/ 122 w 340"/>
                        <a:gd name="T21" fmla="*/ 68 h 499"/>
                        <a:gd name="T22" fmla="*/ 255 w 340"/>
                        <a:gd name="T23" fmla="*/ 68 h 499"/>
                        <a:gd name="T24" fmla="*/ 294 w 340"/>
                        <a:gd name="T25" fmla="*/ 91 h 499"/>
                        <a:gd name="T26" fmla="*/ 340 w 340"/>
                        <a:gd name="T27" fmla="*/ 46 h 499"/>
                        <a:gd name="T28" fmla="*/ 294 w 340"/>
                        <a:gd name="T29"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 h="499">
                          <a:moveTo>
                            <a:pt x="294" y="0"/>
                          </a:moveTo>
                          <a:cubicBezTo>
                            <a:pt x="278" y="0"/>
                            <a:pt x="263" y="9"/>
                            <a:pt x="255" y="23"/>
                          </a:cubicBezTo>
                          <a:cubicBezTo>
                            <a:pt x="104" y="23"/>
                            <a:pt x="104" y="23"/>
                            <a:pt x="104" y="23"/>
                          </a:cubicBezTo>
                          <a:cubicBezTo>
                            <a:pt x="22" y="104"/>
                            <a:pt x="22" y="104"/>
                            <a:pt x="22" y="104"/>
                          </a:cubicBezTo>
                          <a:cubicBezTo>
                            <a:pt x="22" y="415"/>
                            <a:pt x="22" y="415"/>
                            <a:pt x="22" y="415"/>
                          </a:cubicBezTo>
                          <a:cubicBezTo>
                            <a:pt x="9" y="422"/>
                            <a:pt x="0" y="437"/>
                            <a:pt x="0" y="454"/>
                          </a:cubicBezTo>
                          <a:cubicBezTo>
                            <a:pt x="0" y="479"/>
                            <a:pt x="20" y="499"/>
                            <a:pt x="45" y="499"/>
                          </a:cubicBezTo>
                          <a:cubicBezTo>
                            <a:pt x="70" y="499"/>
                            <a:pt x="90" y="479"/>
                            <a:pt x="90" y="454"/>
                          </a:cubicBezTo>
                          <a:cubicBezTo>
                            <a:pt x="90" y="437"/>
                            <a:pt x="81" y="422"/>
                            <a:pt x="68" y="415"/>
                          </a:cubicBezTo>
                          <a:cubicBezTo>
                            <a:pt x="68" y="123"/>
                            <a:pt x="68" y="123"/>
                            <a:pt x="68" y="123"/>
                          </a:cubicBezTo>
                          <a:cubicBezTo>
                            <a:pt x="122" y="68"/>
                            <a:pt x="122" y="68"/>
                            <a:pt x="122" y="68"/>
                          </a:cubicBezTo>
                          <a:cubicBezTo>
                            <a:pt x="255" y="68"/>
                            <a:pt x="255" y="68"/>
                            <a:pt x="255" y="68"/>
                          </a:cubicBezTo>
                          <a:cubicBezTo>
                            <a:pt x="263" y="82"/>
                            <a:pt x="278" y="91"/>
                            <a:pt x="294" y="91"/>
                          </a:cubicBezTo>
                          <a:cubicBezTo>
                            <a:pt x="319" y="91"/>
                            <a:pt x="340" y="71"/>
                            <a:pt x="340" y="46"/>
                          </a:cubicBezTo>
                          <a:cubicBezTo>
                            <a:pt x="340" y="21"/>
                            <a:pt x="319" y="0"/>
                            <a:pt x="29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1">
                      <a:extLst>
                        <a:ext uri="{FF2B5EF4-FFF2-40B4-BE49-F238E27FC236}">
                          <a16:creationId xmlns:a16="http://schemas.microsoft.com/office/drawing/2014/main" id="{AB303650-6D95-5401-3010-89F8490128FA}"/>
                        </a:ext>
                      </a:extLst>
                    </p:cNvPr>
                    <p:cNvSpPr>
                      <a:spLocks/>
                    </p:cNvSpPr>
                    <p:nvPr/>
                  </p:nvSpPr>
                  <p:spPr bwMode="auto">
                    <a:xfrm>
                      <a:off x="3173" y="1972"/>
                      <a:ext cx="1875" cy="503"/>
                    </a:xfrm>
                    <a:custGeom>
                      <a:avLst/>
                      <a:gdLst>
                        <a:gd name="T0" fmla="*/ 749 w 794"/>
                        <a:gd name="T1" fmla="*/ 0 h 213"/>
                        <a:gd name="T2" fmla="*/ 710 w 794"/>
                        <a:gd name="T3" fmla="*/ 23 h 213"/>
                        <a:gd name="T4" fmla="*/ 513 w 794"/>
                        <a:gd name="T5" fmla="*/ 23 h 213"/>
                        <a:gd name="T6" fmla="*/ 386 w 794"/>
                        <a:gd name="T7" fmla="*/ 149 h 213"/>
                        <a:gd name="T8" fmla="*/ 282 w 794"/>
                        <a:gd name="T9" fmla="*/ 45 h 213"/>
                        <a:gd name="T10" fmla="*/ 85 w 794"/>
                        <a:gd name="T11" fmla="*/ 45 h 213"/>
                        <a:gd name="T12" fmla="*/ 46 w 794"/>
                        <a:gd name="T13" fmla="*/ 23 h 213"/>
                        <a:gd name="T14" fmla="*/ 0 w 794"/>
                        <a:gd name="T15" fmla="*/ 68 h 213"/>
                        <a:gd name="T16" fmla="*/ 46 w 794"/>
                        <a:gd name="T17" fmla="*/ 113 h 213"/>
                        <a:gd name="T18" fmla="*/ 85 w 794"/>
                        <a:gd name="T19" fmla="*/ 91 h 213"/>
                        <a:gd name="T20" fmla="*/ 263 w 794"/>
                        <a:gd name="T21" fmla="*/ 91 h 213"/>
                        <a:gd name="T22" fmla="*/ 386 w 794"/>
                        <a:gd name="T23" fmla="*/ 213 h 213"/>
                        <a:gd name="T24" fmla="*/ 531 w 794"/>
                        <a:gd name="T25" fmla="*/ 68 h 213"/>
                        <a:gd name="T26" fmla="*/ 710 w 794"/>
                        <a:gd name="T27" fmla="*/ 68 h 213"/>
                        <a:gd name="T28" fmla="*/ 749 w 794"/>
                        <a:gd name="T29" fmla="*/ 91 h 213"/>
                        <a:gd name="T30" fmla="*/ 794 w 794"/>
                        <a:gd name="T31" fmla="*/ 45 h 213"/>
                        <a:gd name="T32" fmla="*/ 749 w 794"/>
                        <a:gd name="T33"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4" h="213">
                          <a:moveTo>
                            <a:pt x="749" y="0"/>
                          </a:moveTo>
                          <a:cubicBezTo>
                            <a:pt x="732" y="0"/>
                            <a:pt x="717" y="9"/>
                            <a:pt x="710" y="23"/>
                          </a:cubicBezTo>
                          <a:cubicBezTo>
                            <a:pt x="513" y="23"/>
                            <a:pt x="513" y="23"/>
                            <a:pt x="513" y="23"/>
                          </a:cubicBezTo>
                          <a:cubicBezTo>
                            <a:pt x="386" y="149"/>
                            <a:pt x="386" y="149"/>
                            <a:pt x="386" y="149"/>
                          </a:cubicBezTo>
                          <a:cubicBezTo>
                            <a:pt x="282" y="45"/>
                            <a:pt x="282" y="45"/>
                            <a:pt x="282" y="45"/>
                          </a:cubicBezTo>
                          <a:cubicBezTo>
                            <a:pt x="85" y="45"/>
                            <a:pt x="85" y="45"/>
                            <a:pt x="85" y="45"/>
                          </a:cubicBezTo>
                          <a:cubicBezTo>
                            <a:pt x="77" y="32"/>
                            <a:pt x="63" y="23"/>
                            <a:pt x="46" y="23"/>
                          </a:cubicBezTo>
                          <a:cubicBezTo>
                            <a:pt x="21" y="23"/>
                            <a:pt x="0" y="43"/>
                            <a:pt x="0" y="68"/>
                          </a:cubicBezTo>
                          <a:cubicBezTo>
                            <a:pt x="0" y="93"/>
                            <a:pt x="21" y="113"/>
                            <a:pt x="46" y="113"/>
                          </a:cubicBezTo>
                          <a:cubicBezTo>
                            <a:pt x="63" y="113"/>
                            <a:pt x="77" y="104"/>
                            <a:pt x="85" y="91"/>
                          </a:cubicBezTo>
                          <a:cubicBezTo>
                            <a:pt x="263" y="91"/>
                            <a:pt x="263" y="91"/>
                            <a:pt x="263" y="91"/>
                          </a:cubicBezTo>
                          <a:cubicBezTo>
                            <a:pt x="386" y="213"/>
                            <a:pt x="386" y="213"/>
                            <a:pt x="386" y="213"/>
                          </a:cubicBezTo>
                          <a:cubicBezTo>
                            <a:pt x="531" y="68"/>
                            <a:pt x="531" y="68"/>
                            <a:pt x="531" y="68"/>
                          </a:cubicBezTo>
                          <a:cubicBezTo>
                            <a:pt x="710" y="68"/>
                            <a:pt x="710" y="68"/>
                            <a:pt x="710" y="68"/>
                          </a:cubicBezTo>
                          <a:cubicBezTo>
                            <a:pt x="717" y="81"/>
                            <a:pt x="732" y="91"/>
                            <a:pt x="749" y="91"/>
                          </a:cubicBezTo>
                          <a:cubicBezTo>
                            <a:pt x="774" y="91"/>
                            <a:pt x="794" y="70"/>
                            <a:pt x="794" y="45"/>
                          </a:cubicBezTo>
                          <a:cubicBezTo>
                            <a:pt x="794" y="20"/>
                            <a:pt x="774" y="0"/>
                            <a:pt x="74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62">
                      <a:extLst>
                        <a:ext uri="{FF2B5EF4-FFF2-40B4-BE49-F238E27FC236}">
                          <a16:creationId xmlns:a16="http://schemas.microsoft.com/office/drawing/2014/main" id="{9955F4DA-DE3F-418A-81BA-E577968BB4E8}"/>
                        </a:ext>
                      </a:extLst>
                    </p:cNvPr>
                    <p:cNvSpPr>
                      <a:spLocks/>
                    </p:cNvSpPr>
                    <p:nvPr/>
                  </p:nvSpPr>
                  <p:spPr bwMode="auto">
                    <a:xfrm>
                      <a:off x="3603" y="900"/>
                      <a:ext cx="482" cy="1072"/>
                    </a:xfrm>
                    <a:custGeom>
                      <a:avLst/>
                      <a:gdLst>
                        <a:gd name="T0" fmla="*/ 136 w 204"/>
                        <a:gd name="T1" fmla="*/ 85 h 454"/>
                        <a:gd name="T2" fmla="*/ 136 w 204"/>
                        <a:gd name="T3" fmla="*/ 172 h 454"/>
                        <a:gd name="T4" fmla="*/ 23 w 204"/>
                        <a:gd name="T5" fmla="*/ 286 h 454"/>
                        <a:gd name="T6" fmla="*/ 23 w 204"/>
                        <a:gd name="T7" fmla="*/ 369 h 454"/>
                        <a:gd name="T8" fmla="*/ 0 w 204"/>
                        <a:gd name="T9" fmla="*/ 408 h 454"/>
                        <a:gd name="T10" fmla="*/ 45 w 204"/>
                        <a:gd name="T11" fmla="*/ 454 h 454"/>
                        <a:gd name="T12" fmla="*/ 91 w 204"/>
                        <a:gd name="T13" fmla="*/ 408 h 454"/>
                        <a:gd name="T14" fmla="*/ 68 w 204"/>
                        <a:gd name="T15" fmla="*/ 369 h 454"/>
                        <a:gd name="T16" fmla="*/ 68 w 204"/>
                        <a:gd name="T17" fmla="*/ 304 h 454"/>
                        <a:gd name="T18" fmla="*/ 181 w 204"/>
                        <a:gd name="T19" fmla="*/ 191 h 454"/>
                        <a:gd name="T20" fmla="*/ 181 w 204"/>
                        <a:gd name="T21" fmla="*/ 85 h 454"/>
                        <a:gd name="T22" fmla="*/ 204 w 204"/>
                        <a:gd name="T23" fmla="*/ 46 h 454"/>
                        <a:gd name="T24" fmla="*/ 159 w 204"/>
                        <a:gd name="T25" fmla="*/ 0 h 454"/>
                        <a:gd name="T26" fmla="*/ 113 w 204"/>
                        <a:gd name="T27" fmla="*/ 46 h 454"/>
                        <a:gd name="T28" fmla="*/ 136 w 204"/>
                        <a:gd name="T29" fmla="*/ 8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454">
                          <a:moveTo>
                            <a:pt x="136" y="85"/>
                          </a:moveTo>
                          <a:cubicBezTo>
                            <a:pt x="136" y="172"/>
                            <a:pt x="136" y="172"/>
                            <a:pt x="136" y="172"/>
                          </a:cubicBezTo>
                          <a:cubicBezTo>
                            <a:pt x="23" y="286"/>
                            <a:pt x="23" y="286"/>
                            <a:pt x="23" y="286"/>
                          </a:cubicBezTo>
                          <a:cubicBezTo>
                            <a:pt x="23" y="369"/>
                            <a:pt x="23" y="369"/>
                            <a:pt x="23" y="369"/>
                          </a:cubicBezTo>
                          <a:cubicBezTo>
                            <a:pt x="9" y="377"/>
                            <a:pt x="0" y="392"/>
                            <a:pt x="0" y="408"/>
                          </a:cubicBezTo>
                          <a:cubicBezTo>
                            <a:pt x="0" y="434"/>
                            <a:pt x="20" y="454"/>
                            <a:pt x="45" y="454"/>
                          </a:cubicBezTo>
                          <a:cubicBezTo>
                            <a:pt x="70" y="454"/>
                            <a:pt x="91" y="434"/>
                            <a:pt x="91" y="408"/>
                          </a:cubicBezTo>
                          <a:cubicBezTo>
                            <a:pt x="91" y="392"/>
                            <a:pt x="81" y="377"/>
                            <a:pt x="68" y="369"/>
                          </a:cubicBezTo>
                          <a:cubicBezTo>
                            <a:pt x="68" y="304"/>
                            <a:pt x="68" y="304"/>
                            <a:pt x="68" y="304"/>
                          </a:cubicBezTo>
                          <a:cubicBezTo>
                            <a:pt x="181" y="191"/>
                            <a:pt x="181" y="191"/>
                            <a:pt x="181" y="191"/>
                          </a:cubicBezTo>
                          <a:cubicBezTo>
                            <a:pt x="181" y="85"/>
                            <a:pt x="181" y="85"/>
                            <a:pt x="181" y="85"/>
                          </a:cubicBezTo>
                          <a:cubicBezTo>
                            <a:pt x="195" y="77"/>
                            <a:pt x="204" y="62"/>
                            <a:pt x="204" y="46"/>
                          </a:cubicBezTo>
                          <a:cubicBezTo>
                            <a:pt x="204" y="21"/>
                            <a:pt x="184" y="0"/>
                            <a:pt x="159" y="0"/>
                          </a:cubicBezTo>
                          <a:cubicBezTo>
                            <a:pt x="134" y="0"/>
                            <a:pt x="113" y="21"/>
                            <a:pt x="113" y="46"/>
                          </a:cubicBezTo>
                          <a:cubicBezTo>
                            <a:pt x="113" y="62"/>
                            <a:pt x="122" y="77"/>
                            <a:pt x="136" y="8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63">
                      <a:extLst>
                        <a:ext uri="{FF2B5EF4-FFF2-40B4-BE49-F238E27FC236}">
                          <a16:creationId xmlns:a16="http://schemas.microsoft.com/office/drawing/2014/main" id="{E9692167-4265-AB8D-609F-D1035BB7DC06}"/>
                        </a:ext>
                      </a:extLst>
                    </p:cNvPr>
                    <p:cNvSpPr>
                      <a:spLocks/>
                    </p:cNvSpPr>
                    <p:nvPr/>
                  </p:nvSpPr>
                  <p:spPr bwMode="auto">
                    <a:xfrm>
                      <a:off x="4139" y="1060"/>
                      <a:ext cx="482" cy="966"/>
                    </a:xfrm>
                    <a:custGeom>
                      <a:avLst/>
                      <a:gdLst>
                        <a:gd name="T0" fmla="*/ 136 w 204"/>
                        <a:gd name="T1" fmla="*/ 85 h 409"/>
                        <a:gd name="T2" fmla="*/ 136 w 204"/>
                        <a:gd name="T3" fmla="*/ 150 h 409"/>
                        <a:gd name="T4" fmla="*/ 0 w 204"/>
                        <a:gd name="T5" fmla="*/ 286 h 409"/>
                        <a:gd name="T6" fmla="*/ 0 w 204"/>
                        <a:gd name="T7" fmla="*/ 350 h 409"/>
                        <a:gd name="T8" fmla="*/ 52 w 204"/>
                        <a:gd name="T9" fmla="*/ 402 h 409"/>
                        <a:gd name="T10" fmla="*/ 68 w 204"/>
                        <a:gd name="T11" fmla="*/ 409 h 409"/>
                        <a:gd name="T12" fmla="*/ 84 w 204"/>
                        <a:gd name="T13" fmla="*/ 402 h 409"/>
                        <a:gd name="T14" fmla="*/ 84 w 204"/>
                        <a:gd name="T15" fmla="*/ 370 h 409"/>
                        <a:gd name="T16" fmla="*/ 45 w 204"/>
                        <a:gd name="T17" fmla="*/ 331 h 409"/>
                        <a:gd name="T18" fmla="*/ 45 w 204"/>
                        <a:gd name="T19" fmla="*/ 305 h 409"/>
                        <a:gd name="T20" fmla="*/ 181 w 204"/>
                        <a:gd name="T21" fmla="*/ 168 h 409"/>
                        <a:gd name="T22" fmla="*/ 181 w 204"/>
                        <a:gd name="T23" fmla="*/ 85 h 409"/>
                        <a:gd name="T24" fmla="*/ 204 w 204"/>
                        <a:gd name="T25" fmla="*/ 46 h 409"/>
                        <a:gd name="T26" fmla="*/ 158 w 204"/>
                        <a:gd name="T27" fmla="*/ 0 h 409"/>
                        <a:gd name="T28" fmla="*/ 113 w 204"/>
                        <a:gd name="T29" fmla="*/ 46 h 409"/>
                        <a:gd name="T30" fmla="*/ 136 w 204"/>
                        <a:gd name="T31" fmla="*/ 85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409">
                          <a:moveTo>
                            <a:pt x="136" y="85"/>
                          </a:moveTo>
                          <a:cubicBezTo>
                            <a:pt x="136" y="150"/>
                            <a:pt x="136" y="150"/>
                            <a:pt x="136" y="150"/>
                          </a:cubicBezTo>
                          <a:cubicBezTo>
                            <a:pt x="0" y="286"/>
                            <a:pt x="0" y="286"/>
                            <a:pt x="0" y="286"/>
                          </a:cubicBezTo>
                          <a:cubicBezTo>
                            <a:pt x="0" y="350"/>
                            <a:pt x="0" y="350"/>
                            <a:pt x="0" y="350"/>
                          </a:cubicBezTo>
                          <a:cubicBezTo>
                            <a:pt x="52" y="402"/>
                            <a:pt x="52" y="402"/>
                            <a:pt x="52" y="402"/>
                          </a:cubicBezTo>
                          <a:cubicBezTo>
                            <a:pt x="56" y="406"/>
                            <a:pt x="62" y="409"/>
                            <a:pt x="68" y="409"/>
                          </a:cubicBezTo>
                          <a:cubicBezTo>
                            <a:pt x="73" y="409"/>
                            <a:pt x="79" y="406"/>
                            <a:pt x="84" y="402"/>
                          </a:cubicBezTo>
                          <a:cubicBezTo>
                            <a:pt x="93" y="393"/>
                            <a:pt x="93" y="379"/>
                            <a:pt x="84" y="370"/>
                          </a:cubicBezTo>
                          <a:cubicBezTo>
                            <a:pt x="45" y="331"/>
                            <a:pt x="45" y="331"/>
                            <a:pt x="45" y="331"/>
                          </a:cubicBezTo>
                          <a:cubicBezTo>
                            <a:pt x="45" y="305"/>
                            <a:pt x="45" y="305"/>
                            <a:pt x="45" y="305"/>
                          </a:cubicBezTo>
                          <a:cubicBezTo>
                            <a:pt x="181" y="168"/>
                            <a:pt x="181" y="168"/>
                            <a:pt x="181" y="168"/>
                          </a:cubicBezTo>
                          <a:cubicBezTo>
                            <a:pt x="181" y="85"/>
                            <a:pt x="181" y="85"/>
                            <a:pt x="181" y="85"/>
                          </a:cubicBezTo>
                          <a:cubicBezTo>
                            <a:pt x="195" y="77"/>
                            <a:pt x="204" y="62"/>
                            <a:pt x="204" y="46"/>
                          </a:cubicBezTo>
                          <a:cubicBezTo>
                            <a:pt x="204" y="21"/>
                            <a:pt x="183" y="0"/>
                            <a:pt x="158" y="0"/>
                          </a:cubicBezTo>
                          <a:cubicBezTo>
                            <a:pt x="133" y="0"/>
                            <a:pt x="113" y="21"/>
                            <a:pt x="113" y="46"/>
                          </a:cubicBezTo>
                          <a:cubicBezTo>
                            <a:pt x="113" y="62"/>
                            <a:pt x="122" y="77"/>
                            <a:pt x="136" y="8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64">
                      <a:extLst>
                        <a:ext uri="{FF2B5EF4-FFF2-40B4-BE49-F238E27FC236}">
                          <a16:creationId xmlns:a16="http://schemas.microsoft.com/office/drawing/2014/main" id="{A6C61CA4-8B4B-9200-05F9-C580107FCB96}"/>
                        </a:ext>
                      </a:extLst>
                    </p:cNvPr>
                    <p:cNvSpPr>
                      <a:spLocks/>
                    </p:cNvSpPr>
                    <p:nvPr/>
                  </p:nvSpPr>
                  <p:spPr bwMode="auto">
                    <a:xfrm>
                      <a:off x="3388" y="954"/>
                      <a:ext cx="376" cy="1018"/>
                    </a:xfrm>
                    <a:custGeom>
                      <a:avLst/>
                      <a:gdLst>
                        <a:gd name="T0" fmla="*/ 91 w 159"/>
                        <a:gd name="T1" fmla="*/ 85 h 431"/>
                        <a:gd name="T2" fmla="*/ 91 w 159"/>
                        <a:gd name="T3" fmla="*/ 127 h 431"/>
                        <a:gd name="T4" fmla="*/ 0 w 159"/>
                        <a:gd name="T5" fmla="*/ 217 h 431"/>
                        <a:gd name="T6" fmla="*/ 0 w 159"/>
                        <a:gd name="T7" fmla="*/ 408 h 431"/>
                        <a:gd name="T8" fmla="*/ 23 w 159"/>
                        <a:gd name="T9" fmla="*/ 431 h 431"/>
                        <a:gd name="T10" fmla="*/ 46 w 159"/>
                        <a:gd name="T11" fmla="*/ 408 h 431"/>
                        <a:gd name="T12" fmla="*/ 46 w 159"/>
                        <a:gd name="T13" fmla="*/ 236 h 431"/>
                        <a:gd name="T14" fmla="*/ 136 w 159"/>
                        <a:gd name="T15" fmla="*/ 145 h 431"/>
                        <a:gd name="T16" fmla="*/ 136 w 159"/>
                        <a:gd name="T17" fmla="*/ 85 h 431"/>
                        <a:gd name="T18" fmla="*/ 159 w 159"/>
                        <a:gd name="T19" fmla="*/ 45 h 431"/>
                        <a:gd name="T20" fmla="*/ 114 w 159"/>
                        <a:gd name="T21" fmla="*/ 0 h 431"/>
                        <a:gd name="T22" fmla="*/ 68 w 159"/>
                        <a:gd name="T23" fmla="*/ 45 h 431"/>
                        <a:gd name="T24" fmla="*/ 91 w 159"/>
                        <a:gd name="T25" fmla="*/ 85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431">
                          <a:moveTo>
                            <a:pt x="91" y="85"/>
                          </a:moveTo>
                          <a:cubicBezTo>
                            <a:pt x="91" y="127"/>
                            <a:pt x="91" y="127"/>
                            <a:pt x="91" y="127"/>
                          </a:cubicBezTo>
                          <a:cubicBezTo>
                            <a:pt x="0" y="217"/>
                            <a:pt x="0" y="217"/>
                            <a:pt x="0" y="217"/>
                          </a:cubicBezTo>
                          <a:cubicBezTo>
                            <a:pt x="0" y="408"/>
                            <a:pt x="0" y="408"/>
                            <a:pt x="0" y="408"/>
                          </a:cubicBezTo>
                          <a:cubicBezTo>
                            <a:pt x="0" y="421"/>
                            <a:pt x="10" y="431"/>
                            <a:pt x="23" y="431"/>
                          </a:cubicBezTo>
                          <a:cubicBezTo>
                            <a:pt x="35" y="431"/>
                            <a:pt x="46" y="421"/>
                            <a:pt x="46" y="408"/>
                          </a:cubicBezTo>
                          <a:cubicBezTo>
                            <a:pt x="46" y="236"/>
                            <a:pt x="46" y="236"/>
                            <a:pt x="46" y="236"/>
                          </a:cubicBezTo>
                          <a:cubicBezTo>
                            <a:pt x="136" y="145"/>
                            <a:pt x="136" y="145"/>
                            <a:pt x="136" y="145"/>
                          </a:cubicBezTo>
                          <a:cubicBezTo>
                            <a:pt x="136" y="85"/>
                            <a:pt x="136" y="85"/>
                            <a:pt x="136" y="85"/>
                          </a:cubicBezTo>
                          <a:cubicBezTo>
                            <a:pt x="150" y="77"/>
                            <a:pt x="159" y="62"/>
                            <a:pt x="159" y="45"/>
                          </a:cubicBezTo>
                          <a:cubicBezTo>
                            <a:pt x="159" y="20"/>
                            <a:pt x="139" y="0"/>
                            <a:pt x="114" y="0"/>
                          </a:cubicBezTo>
                          <a:cubicBezTo>
                            <a:pt x="89" y="0"/>
                            <a:pt x="68" y="20"/>
                            <a:pt x="68" y="45"/>
                          </a:cubicBezTo>
                          <a:cubicBezTo>
                            <a:pt x="68" y="62"/>
                            <a:pt x="77" y="77"/>
                            <a:pt x="91" y="8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65">
                      <a:extLst>
                        <a:ext uri="{FF2B5EF4-FFF2-40B4-BE49-F238E27FC236}">
                          <a16:creationId xmlns:a16="http://schemas.microsoft.com/office/drawing/2014/main" id="{7FCB5303-B605-5FAF-FF06-F58E05F2FF7B}"/>
                        </a:ext>
                      </a:extLst>
                    </p:cNvPr>
                    <p:cNvSpPr>
                      <a:spLocks/>
                    </p:cNvSpPr>
                    <p:nvPr/>
                  </p:nvSpPr>
                  <p:spPr bwMode="auto">
                    <a:xfrm>
                      <a:off x="3067" y="1008"/>
                      <a:ext cx="375" cy="964"/>
                    </a:xfrm>
                    <a:custGeom>
                      <a:avLst/>
                      <a:gdLst>
                        <a:gd name="T0" fmla="*/ 91 w 159"/>
                        <a:gd name="T1" fmla="*/ 362 h 408"/>
                        <a:gd name="T2" fmla="*/ 61 w 159"/>
                        <a:gd name="T3" fmla="*/ 320 h 408"/>
                        <a:gd name="T4" fmla="*/ 45 w 159"/>
                        <a:gd name="T5" fmla="*/ 289 h 408"/>
                        <a:gd name="T6" fmla="*/ 45 w 159"/>
                        <a:gd name="T7" fmla="*/ 213 h 408"/>
                        <a:gd name="T8" fmla="*/ 159 w 159"/>
                        <a:gd name="T9" fmla="*/ 100 h 408"/>
                        <a:gd name="T10" fmla="*/ 159 w 159"/>
                        <a:gd name="T11" fmla="*/ 22 h 408"/>
                        <a:gd name="T12" fmla="*/ 136 w 159"/>
                        <a:gd name="T13" fmla="*/ 0 h 408"/>
                        <a:gd name="T14" fmla="*/ 113 w 159"/>
                        <a:gd name="T15" fmla="*/ 22 h 408"/>
                        <a:gd name="T16" fmla="*/ 113 w 159"/>
                        <a:gd name="T17" fmla="*/ 81 h 408"/>
                        <a:gd name="T18" fmla="*/ 0 w 159"/>
                        <a:gd name="T19" fmla="*/ 194 h 408"/>
                        <a:gd name="T20" fmla="*/ 0 w 159"/>
                        <a:gd name="T21" fmla="*/ 300 h 408"/>
                        <a:gd name="T22" fmla="*/ 15 w 159"/>
                        <a:gd name="T23" fmla="*/ 329 h 408"/>
                        <a:gd name="T24" fmla="*/ 0 w 159"/>
                        <a:gd name="T25" fmla="*/ 362 h 408"/>
                        <a:gd name="T26" fmla="*/ 45 w 159"/>
                        <a:gd name="T27" fmla="*/ 408 h 408"/>
                        <a:gd name="T28" fmla="*/ 91 w 159"/>
                        <a:gd name="T29" fmla="*/ 36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9" h="408">
                          <a:moveTo>
                            <a:pt x="91" y="362"/>
                          </a:moveTo>
                          <a:cubicBezTo>
                            <a:pt x="91" y="343"/>
                            <a:pt x="78" y="326"/>
                            <a:pt x="61" y="320"/>
                          </a:cubicBezTo>
                          <a:cubicBezTo>
                            <a:pt x="45" y="289"/>
                            <a:pt x="45" y="289"/>
                            <a:pt x="45" y="289"/>
                          </a:cubicBezTo>
                          <a:cubicBezTo>
                            <a:pt x="45" y="213"/>
                            <a:pt x="45" y="213"/>
                            <a:pt x="45" y="213"/>
                          </a:cubicBezTo>
                          <a:cubicBezTo>
                            <a:pt x="159" y="100"/>
                            <a:pt x="159" y="100"/>
                            <a:pt x="159" y="100"/>
                          </a:cubicBezTo>
                          <a:cubicBezTo>
                            <a:pt x="159" y="22"/>
                            <a:pt x="159" y="22"/>
                            <a:pt x="159" y="22"/>
                          </a:cubicBezTo>
                          <a:cubicBezTo>
                            <a:pt x="159" y="10"/>
                            <a:pt x="149" y="0"/>
                            <a:pt x="136" y="0"/>
                          </a:cubicBezTo>
                          <a:cubicBezTo>
                            <a:pt x="124" y="0"/>
                            <a:pt x="113" y="10"/>
                            <a:pt x="113" y="22"/>
                          </a:cubicBezTo>
                          <a:cubicBezTo>
                            <a:pt x="113" y="81"/>
                            <a:pt x="113" y="81"/>
                            <a:pt x="113" y="81"/>
                          </a:cubicBezTo>
                          <a:cubicBezTo>
                            <a:pt x="0" y="194"/>
                            <a:pt x="0" y="194"/>
                            <a:pt x="0" y="194"/>
                          </a:cubicBezTo>
                          <a:cubicBezTo>
                            <a:pt x="0" y="300"/>
                            <a:pt x="0" y="300"/>
                            <a:pt x="0" y="300"/>
                          </a:cubicBezTo>
                          <a:cubicBezTo>
                            <a:pt x="15" y="329"/>
                            <a:pt x="15" y="329"/>
                            <a:pt x="15" y="329"/>
                          </a:cubicBezTo>
                          <a:cubicBezTo>
                            <a:pt x="6" y="337"/>
                            <a:pt x="0" y="349"/>
                            <a:pt x="0" y="362"/>
                          </a:cubicBezTo>
                          <a:cubicBezTo>
                            <a:pt x="0" y="388"/>
                            <a:pt x="20" y="408"/>
                            <a:pt x="45" y="408"/>
                          </a:cubicBezTo>
                          <a:cubicBezTo>
                            <a:pt x="71" y="408"/>
                            <a:pt x="91" y="388"/>
                            <a:pt x="91"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66">
                      <a:extLst>
                        <a:ext uri="{FF2B5EF4-FFF2-40B4-BE49-F238E27FC236}">
                          <a16:creationId xmlns:a16="http://schemas.microsoft.com/office/drawing/2014/main" id="{98B13275-6B42-0369-1C6A-0AE515FDE648}"/>
                        </a:ext>
                      </a:extLst>
                    </p:cNvPr>
                    <p:cNvSpPr>
                      <a:spLocks/>
                    </p:cNvSpPr>
                    <p:nvPr/>
                  </p:nvSpPr>
                  <p:spPr bwMode="auto">
                    <a:xfrm>
                      <a:off x="2852" y="1060"/>
                      <a:ext cx="375" cy="376"/>
                    </a:xfrm>
                    <a:custGeom>
                      <a:avLst/>
                      <a:gdLst>
                        <a:gd name="T0" fmla="*/ 46 w 159"/>
                        <a:gd name="T1" fmla="*/ 159 h 159"/>
                        <a:gd name="T2" fmla="*/ 91 w 159"/>
                        <a:gd name="T3" fmla="*/ 114 h 159"/>
                        <a:gd name="T4" fmla="*/ 90 w 159"/>
                        <a:gd name="T5" fmla="*/ 102 h 159"/>
                        <a:gd name="T6" fmla="*/ 102 w 159"/>
                        <a:gd name="T7" fmla="*/ 89 h 159"/>
                        <a:gd name="T8" fmla="*/ 114 w 159"/>
                        <a:gd name="T9" fmla="*/ 91 h 159"/>
                        <a:gd name="T10" fmla="*/ 159 w 159"/>
                        <a:gd name="T11" fmla="*/ 46 h 159"/>
                        <a:gd name="T12" fmla="*/ 114 w 159"/>
                        <a:gd name="T13" fmla="*/ 0 h 159"/>
                        <a:gd name="T14" fmla="*/ 68 w 159"/>
                        <a:gd name="T15" fmla="*/ 46 h 159"/>
                        <a:gd name="T16" fmla="*/ 70 w 159"/>
                        <a:gd name="T17" fmla="*/ 57 h 159"/>
                        <a:gd name="T18" fmla="*/ 57 w 159"/>
                        <a:gd name="T19" fmla="*/ 70 h 159"/>
                        <a:gd name="T20" fmla="*/ 46 w 159"/>
                        <a:gd name="T21" fmla="*/ 68 h 159"/>
                        <a:gd name="T22" fmla="*/ 0 w 159"/>
                        <a:gd name="T23" fmla="*/ 114 h 159"/>
                        <a:gd name="T24" fmla="*/ 46 w 159"/>
                        <a:gd name="T25"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59">
                          <a:moveTo>
                            <a:pt x="46" y="159"/>
                          </a:moveTo>
                          <a:cubicBezTo>
                            <a:pt x="71" y="159"/>
                            <a:pt x="91" y="139"/>
                            <a:pt x="91" y="114"/>
                          </a:cubicBezTo>
                          <a:cubicBezTo>
                            <a:pt x="91" y="110"/>
                            <a:pt x="91" y="106"/>
                            <a:pt x="90" y="102"/>
                          </a:cubicBezTo>
                          <a:cubicBezTo>
                            <a:pt x="102" y="89"/>
                            <a:pt x="102" y="89"/>
                            <a:pt x="102" y="89"/>
                          </a:cubicBezTo>
                          <a:cubicBezTo>
                            <a:pt x="106" y="90"/>
                            <a:pt x="110" y="91"/>
                            <a:pt x="114" y="91"/>
                          </a:cubicBezTo>
                          <a:cubicBezTo>
                            <a:pt x="139" y="91"/>
                            <a:pt x="159" y="71"/>
                            <a:pt x="159" y="46"/>
                          </a:cubicBezTo>
                          <a:cubicBezTo>
                            <a:pt x="159" y="21"/>
                            <a:pt x="139" y="0"/>
                            <a:pt x="114" y="0"/>
                          </a:cubicBezTo>
                          <a:cubicBezTo>
                            <a:pt x="89" y="0"/>
                            <a:pt x="68" y="21"/>
                            <a:pt x="68" y="46"/>
                          </a:cubicBezTo>
                          <a:cubicBezTo>
                            <a:pt x="68" y="50"/>
                            <a:pt x="69" y="54"/>
                            <a:pt x="70" y="57"/>
                          </a:cubicBezTo>
                          <a:cubicBezTo>
                            <a:pt x="57" y="70"/>
                            <a:pt x="57" y="70"/>
                            <a:pt x="57" y="70"/>
                          </a:cubicBezTo>
                          <a:cubicBezTo>
                            <a:pt x="54" y="69"/>
                            <a:pt x="50" y="68"/>
                            <a:pt x="46" y="68"/>
                          </a:cubicBezTo>
                          <a:cubicBezTo>
                            <a:pt x="21" y="68"/>
                            <a:pt x="0" y="89"/>
                            <a:pt x="0" y="114"/>
                          </a:cubicBezTo>
                          <a:cubicBezTo>
                            <a:pt x="0" y="139"/>
                            <a:pt x="21" y="159"/>
                            <a:pt x="46" y="15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67">
                      <a:extLst>
                        <a:ext uri="{FF2B5EF4-FFF2-40B4-BE49-F238E27FC236}">
                          <a16:creationId xmlns:a16="http://schemas.microsoft.com/office/drawing/2014/main" id="{1F0DCE00-1B30-9B02-5023-4509CF02FC72}"/>
                        </a:ext>
                      </a:extLst>
                    </p:cNvPr>
                    <p:cNvSpPr>
                      <a:spLocks/>
                    </p:cNvSpPr>
                    <p:nvPr/>
                  </p:nvSpPr>
                  <p:spPr bwMode="auto">
                    <a:xfrm>
                      <a:off x="2852" y="1542"/>
                      <a:ext cx="220" cy="591"/>
                    </a:xfrm>
                    <a:custGeom>
                      <a:avLst/>
                      <a:gdLst>
                        <a:gd name="T0" fmla="*/ 46 w 93"/>
                        <a:gd name="T1" fmla="*/ 172 h 250"/>
                        <a:gd name="T2" fmla="*/ 46 w 93"/>
                        <a:gd name="T3" fmla="*/ 23 h 250"/>
                        <a:gd name="T4" fmla="*/ 23 w 93"/>
                        <a:gd name="T5" fmla="*/ 0 h 250"/>
                        <a:gd name="T6" fmla="*/ 0 w 93"/>
                        <a:gd name="T7" fmla="*/ 23 h 250"/>
                        <a:gd name="T8" fmla="*/ 0 w 93"/>
                        <a:gd name="T9" fmla="*/ 191 h 250"/>
                        <a:gd name="T10" fmla="*/ 52 w 93"/>
                        <a:gd name="T11" fmla="*/ 243 h 250"/>
                        <a:gd name="T12" fmla="*/ 68 w 93"/>
                        <a:gd name="T13" fmla="*/ 250 h 250"/>
                        <a:gd name="T14" fmla="*/ 84 w 93"/>
                        <a:gd name="T15" fmla="*/ 243 h 250"/>
                        <a:gd name="T16" fmla="*/ 84 w 93"/>
                        <a:gd name="T17" fmla="*/ 211 h 250"/>
                        <a:gd name="T18" fmla="*/ 46 w 93"/>
                        <a:gd name="T19" fmla="*/ 17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250">
                          <a:moveTo>
                            <a:pt x="46" y="172"/>
                          </a:moveTo>
                          <a:cubicBezTo>
                            <a:pt x="46" y="23"/>
                            <a:pt x="46" y="23"/>
                            <a:pt x="46" y="23"/>
                          </a:cubicBezTo>
                          <a:cubicBezTo>
                            <a:pt x="46" y="11"/>
                            <a:pt x="36" y="0"/>
                            <a:pt x="23" y="0"/>
                          </a:cubicBezTo>
                          <a:cubicBezTo>
                            <a:pt x="11" y="0"/>
                            <a:pt x="0" y="11"/>
                            <a:pt x="0" y="23"/>
                          </a:cubicBezTo>
                          <a:cubicBezTo>
                            <a:pt x="0" y="191"/>
                            <a:pt x="0" y="191"/>
                            <a:pt x="0" y="191"/>
                          </a:cubicBezTo>
                          <a:cubicBezTo>
                            <a:pt x="52" y="243"/>
                            <a:pt x="52" y="243"/>
                            <a:pt x="52" y="243"/>
                          </a:cubicBezTo>
                          <a:cubicBezTo>
                            <a:pt x="57" y="248"/>
                            <a:pt x="63" y="250"/>
                            <a:pt x="68" y="250"/>
                          </a:cubicBezTo>
                          <a:cubicBezTo>
                            <a:pt x="74" y="250"/>
                            <a:pt x="80" y="248"/>
                            <a:pt x="84" y="243"/>
                          </a:cubicBezTo>
                          <a:cubicBezTo>
                            <a:pt x="93" y="234"/>
                            <a:pt x="93" y="220"/>
                            <a:pt x="84" y="211"/>
                          </a:cubicBezTo>
                          <a:lnTo>
                            <a:pt x="46" y="172"/>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68">
                      <a:extLst>
                        <a:ext uri="{FF2B5EF4-FFF2-40B4-BE49-F238E27FC236}">
                          <a16:creationId xmlns:a16="http://schemas.microsoft.com/office/drawing/2014/main" id="{02F9A866-BD5B-B4CB-2CE1-62473E9A0C8C}"/>
                        </a:ext>
                      </a:extLst>
                    </p:cNvPr>
                    <p:cNvSpPr>
                      <a:spLocks/>
                    </p:cNvSpPr>
                    <p:nvPr/>
                  </p:nvSpPr>
                  <p:spPr bwMode="auto">
                    <a:xfrm>
                      <a:off x="3924" y="1008"/>
                      <a:ext cx="376" cy="1125"/>
                    </a:xfrm>
                    <a:custGeom>
                      <a:avLst/>
                      <a:gdLst>
                        <a:gd name="T0" fmla="*/ 0 w 159"/>
                        <a:gd name="T1" fmla="*/ 417 h 476"/>
                        <a:gd name="T2" fmla="*/ 52 w 159"/>
                        <a:gd name="T3" fmla="*/ 469 h 476"/>
                        <a:gd name="T4" fmla="*/ 68 w 159"/>
                        <a:gd name="T5" fmla="*/ 476 h 476"/>
                        <a:gd name="T6" fmla="*/ 84 w 159"/>
                        <a:gd name="T7" fmla="*/ 469 h 476"/>
                        <a:gd name="T8" fmla="*/ 84 w 159"/>
                        <a:gd name="T9" fmla="*/ 437 h 476"/>
                        <a:gd name="T10" fmla="*/ 45 w 159"/>
                        <a:gd name="T11" fmla="*/ 398 h 476"/>
                        <a:gd name="T12" fmla="*/ 45 w 159"/>
                        <a:gd name="T13" fmla="*/ 281 h 476"/>
                        <a:gd name="T14" fmla="*/ 159 w 159"/>
                        <a:gd name="T15" fmla="*/ 168 h 476"/>
                        <a:gd name="T16" fmla="*/ 159 w 159"/>
                        <a:gd name="T17" fmla="*/ 22 h 476"/>
                        <a:gd name="T18" fmla="*/ 136 w 159"/>
                        <a:gd name="T19" fmla="*/ 0 h 476"/>
                        <a:gd name="T20" fmla="*/ 113 w 159"/>
                        <a:gd name="T21" fmla="*/ 22 h 476"/>
                        <a:gd name="T22" fmla="*/ 113 w 159"/>
                        <a:gd name="T23" fmla="*/ 149 h 476"/>
                        <a:gd name="T24" fmla="*/ 0 w 159"/>
                        <a:gd name="T25" fmla="*/ 262 h 476"/>
                        <a:gd name="T26" fmla="*/ 0 w 159"/>
                        <a:gd name="T27" fmla="*/ 417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9" h="476">
                          <a:moveTo>
                            <a:pt x="0" y="417"/>
                          </a:moveTo>
                          <a:cubicBezTo>
                            <a:pt x="52" y="469"/>
                            <a:pt x="52" y="469"/>
                            <a:pt x="52" y="469"/>
                          </a:cubicBezTo>
                          <a:cubicBezTo>
                            <a:pt x="56" y="474"/>
                            <a:pt x="62" y="476"/>
                            <a:pt x="68" y="476"/>
                          </a:cubicBezTo>
                          <a:cubicBezTo>
                            <a:pt x="74" y="476"/>
                            <a:pt x="80" y="474"/>
                            <a:pt x="84" y="469"/>
                          </a:cubicBezTo>
                          <a:cubicBezTo>
                            <a:pt x="93" y="460"/>
                            <a:pt x="93" y="446"/>
                            <a:pt x="84" y="437"/>
                          </a:cubicBezTo>
                          <a:cubicBezTo>
                            <a:pt x="45" y="398"/>
                            <a:pt x="45" y="398"/>
                            <a:pt x="45" y="398"/>
                          </a:cubicBezTo>
                          <a:cubicBezTo>
                            <a:pt x="45" y="281"/>
                            <a:pt x="45" y="281"/>
                            <a:pt x="45" y="281"/>
                          </a:cubicBezTo>
                          <a:cubicBezTo>
                            <a:pt x="159" y="168"/>
                            <a:pt x="159" y="168"/>
                            <a:pt x="159" y="168"/>
                          </a:cubicBezTo>
                          <a:cubicBezTo>
                            <a:pt x="159" y="22"/>
                            <a:pt x="159" y="22"/>
                            <a:pt x="159" y="22"/>
                          </a:cubicBezTo>
                          <a:cubicBezTo>
                            <a:pt x="159" y="10"/>
                            <a:pt x="149" y="0"/>
                            <a:pt x="136" y="0"/>
                          </a:cubicBezTo>
                          <a:cubicBezTo>
                            <a:pt x="123" y="0"/>
                            <a:pt x="113" y="10"/>
                            <a:pt x="113" y="22"/>
                          </a:cubicBezTo>
                          <a:cubicBezTo>
                            <a:pt x="113" y="149"/>
                            <a:pt x="113" y="149"/>
                            <a:pt x="113" y="149"/>
                          </a:cubicBezTo>
                          <a:cubicBezTo>
                            <a:pt x="0" y="262"/>
                            <a:pt x="0" y="262"/>
                            <a:pt x="0" y="262"/>
                          </a:cubicBezTo>
                          <a:lnTo>
                            <a:pt x="0" y="41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69">
                      <a:extLst>
                        <a:ext uri="{FF2B5EF4-FFF2-40B4-BE49-F238E27FC236}">
                          <a16:creationId xmlns:a16="http://schemas.microsoft.com/office/drawing/2014/main" id="{73A24713-BE6F-96FB-9DA8-C367A1939305}"/>
                        </a:ext>
                      </a:extLst>
                    </p:cNvPr>
                    <p:cNvSpPr>
                      <a:spLocks/>
                    </p:cNvSpPr>
                    <p:nvPr/>
                  </p:nvSpPr>
                  <p:spPr bwMode="auto">
                    <a:xfrm>
                      <a:off x="4406" y="1651"/>
                      <a:ext cx="588" cy="267"/>
                    </a:xfrm>
                    <a:custGeom>
                      <a:avLst/>
                      <a:gdLst>
                        <a:gd name="T0" fmla="*/ 81 w 249"/>
                        <a:gd name="T1" fmla="*/ 68 h 113"/>
                        <a:gd name="T2" fmla="*/ 23 w 249"/>
                        <a:gd name="T3" fmla="*/ 68 h 113"/>
                        <a:gd name="T4" fmla="*/ 0 w 249"/>
                        <a:gd name="T5" fmla="*/ 90 h 113"/>
                        <a:gd name="T6" fmla="*/ 23 w 249"/>
                        <a:gd name="T7" fmla="*/ 113 h 113"/>
                        <a:gd name="T8" fmla="*/ 100 w 249"/>
                        <a:gd name="T9" fmla="*/ 113 h 113"/>
                        <a:gd name="T10" fmla="*/ 145 w 249"/>
                        <a:gd name="T11" fmla="*/ 68 h 113"/>
                        <a:gd name="T12" fmla="*/ 165 w 249"/>
                        <a:gd name="T13" fmla="*/ 68 h 113"/>
                        <a:gd name="T14" fmla="*/ 204 w 249"/>
                        <a:gd name="T15" fmla="*/ 90 h 113"/>
                        <a:gd name="T16" fmla="*/ 249 w 249"/>
                        <a:gd name="T17" fmla="*/ 47 h 113"/>
                        <a:gd name="T18" fmla="*/ 249 w 249"/>
                        <a:gd name="T19" fmla="*/ 45 h 113"/>
                        <a:gd name="T20" fmla="*/ 249 w 249"/>
                        <a:gd name="T21" fmla="*/ 43 h 113"/>
                        <a:gd name="T22" fmla="*/ 204 w 249"/>
                        <a:gd name="T23" fmla="*/ 0 h 113"/>
                        <a:gd name="T24" fmla="*/ 165 w 249"/>
                        <a:gd name="T25" fmla="*/ 22 h 113"/>
                        <a:gd name="T26" fmla="*/ 127 w 249"/>
                        <a:gd name="T27" fmla="*/ 22 h 113"/>
                        <a:gd name="T28" fmla="*/ 81 w 249"/>
                        <a:gd name="T29" fmla="*/ 6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9" h="113">
                          <a:moveTo>
                            <a:pt x="81" y="68"/>
                          </a:moveTo>
                          <a:cubicBezTo>
                            <a:pt x="23" y="68"/>
                            <a:pt x="23" y="68"/>
                            <a:pt x="23" y="68"/>
                          </a:cubicBezTo>
                          <a:cubicBezTo>
                            <a:pt x="10" y="68"/>
                            <a:pt x="0" y="78"/>
                            <a:pt x="0" y="90"/>
                          </a:cubicBezTo>
                          <a:cubicBezTo>
                            <a:pt x="0" y="103"/>
                            <a:pt x="10" y="113"/>
                            <a:pt x="23" y="113"/>
                          </a:cubicBezTo>
                          <a:cubicBezTo>
                            <a:pt x="100" y="113"/>
                            <a:pt x="100" y="113"/>
                            <a:pt x="100" y="113"/>
                          </a:cubicBezTo>
                          <a:cubicBezTo>
                            <a:pt x="145" y="68"/>
                            <a:pt x="145" y="68"/>
                            <a:pt x="145" y="68"/>
                          </a:cubicBezTo>
                          <a:cubicBezTo>
                            <a:pt x="165" y="68"/>
                            <a:pt x="165" y="68"/>
                            <a:pt x="165" y="68"/>
                          </a:cubicBezTo>
                          <a:cubicBezTo>
                            <a:pt x="173" y="81"/>
                            <a:pt x="187" y="90"/>
                            <a:pt x="204" y="90"/>
                          </a:cubicBezTo>
                          <a:cubicBezTo>
                            <a:pt x="228" y="90"/>
                            <a:pt x="248" y="71"/>
                            <a:pt x="249" y="47"/>
                          </a:cubicBezTo>
                          <a:cubicBezTo>
                            <a:pt x="249" y="47"/>
                            <a:pt x="249" y="46"/>
                            <a:pt x="249" y="45"/>
                          </a:cubicBezTo>
                          <a:cubicBezTo>
                            <a:pt x="249" y="44"/>
                            <a:pt x="249" y="44"/>
                            <a:pt x="249" y="43"/>
                          </a:cubicBezTo>
                          <a:cubicBezTo>
                            <a:pt x="248" y="19"/>
                            <a:pt x="228" y="0"/>
                            <a:pt x="204" y="0"/>
                          </a:cubicBezTo>
                          <a:cubicBezTo>
                            <a:pt x="187" y="0"/>
                            <a:pt x="173" y="9"/>
                            <a:pt x="165" y="22"/>
                          </a:cubicBezTo>
                          <a:cubicBezTo>
                            <a:pt x="127" y="22"/>
                            <a:pt x="127" y="22"/>
                            <a:pt x="127" y="22"/>
                          </a:cubicBezTo>
                          <a:lnTo>
                            <a:pt x="81" y="6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70">
                      <a:extLst>
                        <a:ext uri="{FF2B5EF4-FFF2-40B4-BE49-F238E27FC236}">
                          <a16:creationId xmlns:a16="http://schemas.microsoft.com/office/drawing/2014/main" id="{97D8608A-32DC-0DA9-4813-D2A3A267AACB}"/>
                        </a:ext>
                      </a:extLst>
                    </p:cNvPr>
                    <p:cNvSpPr>
                      <a:spLocks/>
                    </p:cNvSpPr>
                    <p:nvPr/>
                  </p:nvSpPr>
                  <p:spPr bwMode="auto">
                    <a:xfrm>
                      <a:off x="4508" y="1329"/>
                      <a:ext cx="274" cy="374"/>
                    </a:xfrm>
                    <a:custGeom>
                      <a:avLst/>
                      <a:gdLst>
                        <a:gd name="T0" fmla="*/ 9 w 116"/>
                        <a:gd name="T1" fmla="*/ 152 h 158"/>
                        <a:gd name="T2" fmla="*/ 25 w 116"/>
                        <a:gd name="T3" fmla="*/ 158 h 158"/>
                        <a:gd name="T4" fmla="*/ 41 w 116"/>
                        <a:gd name="T5" fmla="*/ 152 h 158"/>
                        <a:gd name="T6" fmla="*/ 116 w 116"/>
                        <a:gd name="T7" fmla="*/ 77 h 158"/>
                        <a:gd name="T8" fmla="*/ 116 w 116"/>
                        <a:gd name="T9" fmla="*/ 22 h 158"/>
                        <a:gd name="T10" fmla="*/ 93 w 116"/>
                        <a:gd name="T11" fmla="*/ 0 h 158"/>
                        <a:gd name="T12" fmla="*/ 70 w 116"/>
                        <a:gd name="T13" fmla="*/ 22 h 158"/>
                        <a:gd name="T14" fmla="*/ 70 w 116"/>
                        <a:gd name="T15" fmla="*/ 58 h 158"/>
                        <a:gd name="T16" fmla="*/ 9 w 116"/>
                        <a:gd name="T17" fmla="*/ 120 h 158"/>
                        <a:gd name="T18" fmla="*/ 9 w 116"/>
                        <a:gd name="T19" fmla="*/ 15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158">
                          <a:moveTo>
                            <a:pt x="9" y="152"/>
                          </a:moveTo>
                          <a:cubicBezTo>
                            <a:pt x="13" y="156"/>
                            <a:pt x="19" y="158"/>
                            <a:pt x="25" y="158"/>
                          </a:cubicBezTo>
                          <a:cubicBezTo>
                            <a:pt x="31" y="158"/>
                            <a:pt x="37" y="156"/>
                            <a:pt x="41" y="152"/>
                          </a:cubicBezTo>
                          <a:cubicBezTo>
                            <a:pt x="116" y="77"/>
                            <a:pt x="116" y="77"/>
                            <a:pt x="116" y="77"/>
                          </a:cubicBezTo>
                          <a:cubicBezTo>
                            <a:pt x="116" y="22"/>
                            <a:pt x="116" y="22"/>
                            <a:pt x="116" y="22"/>
                          </a:cubicBezTo>
                          <a:cubicBezTo>
                            <a:pt x="116" y="10"/>
                            <a:pt x="106" y="0"/>
                            <a:pt x="93" y="0"/>
                          </a:cubicBezTo>
                          <a:cubicBezTo>
                            <a:pt x="81" y="0"/>
                            <a:pt x="70" y="10"/>
                            <a:pt x="70" y="22"/>
                          </a:cubicBezTo>
                          <a:cubicBezTo>
                            <a:pt x="70" y="58"/>
                            <a:pt x="70" y="58"/>
                            <a:pt x="70" y="58"/>
                          </a:cubicBezTo>
                          <a:cubicBezTo>
                            <a:pt x="9" y="120"/>
                            <a:pt x="9" y="120"/>
                            <a:pt x="9" y="120"/>
                          </a:cubicBezTo>
                          <a:cubicBezTo>
                            <a:pt x="0" y="129"/>
                            <a:pt x="0" y="143"/>
                            <a:pt x="9" y="15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71">
                      <a:extLst>
                        <a:ext uri="{FF2B5EF4-FFF2-40B4-BE49-F238E27FC236}">
                          <a16:creationId xmlns:a16="http://schemas.microsoft.com/office/drawing/2014/main" id="{0BC4E6D4-5F8A-07D3-26EA-0EC83E480F6D}"/>
                        </a:ext>
                      </a:extLst>
                    </p:cNvPr>
                    <p:cNvSpPr>
                      <a:spLocks/>
                    </p:cNvSpPr>
                    <p:nvPr/>
                  </p:nvSpPr>
                  <p:spPr bwMode="auto">
                    <a:xfrm>
                      <a:off x="2639" y="1651"/>
                      <a:ext cx="107" cy="267"/>
                    </a:xfrm>
                    <a:custGeom>
                      <a:avLst/>
                      <a:gdLst>
                        <a:gd name="T0" fmla="*/ 22 w 45"/>
                        <a:gd name="T1" fmla="*/ 0 h 113"/>
                        <a:gd name="T2" fmla="*/ 0 w 45"/>
                        <a:gd name="T3" fmla="*/ 22 h 113"/>
                        <a:gd name="T4" fmla="*/ 0 w 45"/>
                        <a:gd name="T5" fmla="*/ 90 h 113"/>
                        <a:gd name="T6" fmla="*/ 22 w 45"/>
                        <a:gd name="T7" fmla="*/ 113 h 113"/>
                        <a:gd name="T8" fmla="*/ 45 w 45"/>
                        <a:gd name="T9" fmla="*/ 90 h 113"/>
                        <a:gd name="T10" fmla="*/ 45 w 45"/>
                        <a:gd name="T11" fmla="*/ 22 h 113"/>
                        <a:gd name="T12" fmla="*/ 22 w 45"/>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45" h="113">
                          <a:moveTo>
                            <a:pt x="22" y="0"/>
                          </a:moveTo>
                          <a:cubicBezTo>
                            <a:pt x="10" y="0"/>
                            <a:pt x="0" y="10"/>
                            <a:pt x="0" y="22"/>
                          </a:cubicBezTo>
                          <a:cubicBezTo>
                            <a:pt x="0" y="90"/>
                            <a:pt x="0" y="90"/>
                            <a:pt x="0" y="90"/>
                          </a:cubicBezTo>
                          <a:cubicBezTo>
                            <a:pt x="0" y="103"/>
                            <a:pt x="10" y="113"/>
                            <a:pt x="22" y="113"/>
                          </a:cubicBezTo>
                          <a:cubicBezTo>
                            <a:pt x="35" y="113"/>
                            <a:pt x="45" y="103"/>
                            <a:pt x="45" y="90"/>
                          </a:cubicBezTo>
                          <a:cubicBezTo>
                            <a:pt x="45" y="22"/>
                            <a:pt x="45" y="22"/>
                            <a:pt x="45" y="22"/>
                          </a:cubicBezTo>
                          <a:cubicBezTo>
                            <a:pt x="45" y="10"/>
                            <a:pt x="35"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grpSp>
          <p:sp>
            <p:nvSpPr>
              <p:cNvPr id="9" name="TextBox 8">
                <a:extLst>
                  <a:ext uri="{FF2B5EF4-FFF2-40B4-BE49-F238E27FC236}">
                    <a16:creationId xmlns:a16="http://schemas.microsoft.com/office/drawing/2014/main" id="{26E1F022-21B9-3EDB-20EE-626B7B4FAF4C}"/>
                  </a:ext>
                </a:extLst>
              </p:cNvPr>
              <p:cNvSpPr txBox="1"/>
              <p:nvPr/>
            </p:nvSpPr>
            <p:spPr>
              <a:xfrm>
                <a:off x="5785675" y="2958615"/>
                <a:ext cx="615553" cy="276999"/>
              </a:xfrm>
              <a:prstGeom prst="rect">
                <a:avLst/>
              </a:prstGeom>
              <a:noFill/>
            </p:spPr>
            <p:txBody>
              <a:bodyPr wrap="none" lIns="0" tIns="0" rIns="0" bIns="0" rtlCol="0">
                <a:spAutoFit/>
              </a:bodyPr>
              <a:lstStyle/>
              <a:p>
                <a:pPr algn="l"/>
                <a:r>
                  <a:rPr lang="en-GB" dirty="0">
                    <a:solidFill>
                      <a:srgbClr val="00FEC6"/>
                    </a:solidFill>
                  </a:rPr>
                  <a:t>Smart</a:t>
                </a:r>
              </a:p>
            </p:txBody>
          </p:sp>
          <p:sp>
            <p:nvSpPr>
              <p:cNvPr id="10" name="TextBox 9">
                <a:extLst>
                  <a:ext uri="{FF2B5EF4-FFF2-40B4-BE49-F238E27FC236}">
                    <a16:creationId xmlns:a16="http://schemas.microsoft.com/office/drawing/2014/main" id="{3ED2CACA-FADC-EF4A-90E0-8F12AEB57F05}"/>
                  </a:ext>
                </a:extLst>
              </p:cNvPr>
              <p:cNvSpPr txBox="1"/>
              <p:nvPr/>
            </p:nvSpPr>
            <p:spPr>
              <a:xfrm>
                <a:off x="5528192" y="4330742"/>
                <a:ext cx="1141338" cy="276999"/>
              </a:xfrm>
              <a:prstGeom prst="rect">
                <a:avLst/>
              </a:prstGeom>
              <a:noFill/>
            </p:spPr>
            <p:txBody>
              <a:bodyPr wrap="none" lIns="0" tIns="0" rIns="0" bIns="0" rtlCol="0">
                <a:spAutoFit/>
              </a:bodyPr>
              <a:lstStyle/>
              <a:p>
                <a:pPr algn="l"/>
                <a:r>
                  <a:rPr lang="en-GB" dirty="0">
                    <a:solidFill>
                      <a:srgbClr val="00FEC6"/>
                    </a:solidFill>
                  </a:rPr>
                  <a:t>Verification</a:t>
                </a:r>
              </a:p>
            </p:txBody>
          </p:sp>
        </p:grpSp>
        <p:sp>
          <p:nvSpPr>
            <p:cNvPr id="7" name="Freeform: Shape 6">
              <a:extLst>
                <a:ext uri="{FF2B5EF4-FFF2-40B4-BE49-F238E27FC236}">
                  <a16:creationId xmlns:a16="http://schemas.microsoft.com/office/drawing/2014/main" id="{8A350EBC-682B-D90D-4DEB-A7604A794DA9}"/>
                </a:ext>
              </a:extLst>
            </p:cNvPr>
            <p:cNvSpPr/>
            <p:nvPr/>
          </p:nvSpPr>
          <p:spPr bwMode="gray">
            <a:xfrm>
              <a:off x="3936631" y="1889078"/>
              <a:ext cx="3868290" cy="3868288"/>
            </a:xfrm>
            <a:custGeom>
              <a:avLst/>
              <a:gdLst>
                <a:gd name="connsiteX0" fmla="*/ 2376000 w 4752000"/>
                <a:gd name="connsiteY0" fmla="*/ 288000 h 4752000"/>
                <a:gd name="connsiteX1" fmla="*/ 288000 w 4752000"/>
                <a:gd name="connsiteY1" fmla="*/ 2376000 h 4752000"/>
                <a:gd name="connsiteX2" fmla="*/ 2376000 w 4752000"/>
                <a:gd name="connsiteY2" fmla="*/ 4464000 h 4752000"/>
                <a:gd name="connsiteX3" fmla="*/ 4464000 w 4752000"/>
                <a:gd name="connsiteY3" fmla="*/ 2376000 h 4752000"/>
                <a:gd name="connsiteX4" fmla="*/ 2376000 w 4752000"/>
                <a:gd name="connsiteY4" fmla="*/ 288000 h 4752000"/>
                <a:gd name="connsiteX5" fmla="*/ 2376000 w 4752000"/>
                <a:gd name="connsiteY5" fmla="*/ 0 h 4752000"/>
                <a:gd name="connsiteX6" fmla="*/ 4752000 w 4752000"/>
                <a:gd name="connsiteY6" fmla="*/ 2376000 h 4752000"/>
                <a:gd name="connsiteX7" fmla="*/ 2376000 w 4752000"/>
                <a:gd name="connsiteY7" fmla="*/ 4752000 h 4752000"/>
                <a:gd name="connsiteX8" fmla="*/ 0 w 4752000"/>
                <a:gd name="connsiteY8" fmla="*/ 2376000 h 4752000"/>
                <a:gd name="connsiteX9" fmla="*/ 2376000 w 4752000"/>
                <a:gd name="connsiteY9" fmla="*/ 0 h 47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2000" h="4752000">
                  <a:moveTo>
                    <a:pt x="2376000" y="288000"/>
                  </a:moveTo>
                  <a:cubicBezTo>
                    <a:pt x="1222829" y="288000"/>
                    <a:pt x="288000" y="1222830"/>
                    <a:pt x="288000" y="2376000"/>
                  </a:cubicBezTo>
                  <a:cubicBezTo>
                    <a:pt x="288000" y="3529170"/>
                    <a:pt x="1222829" y="4464000"/>
                    <a:pt x="2376000" y="4464000"/>
                  </a:cubicBezTo>
                  <a:cubicBezTo>
                    <a:pt x="3529171" y="4464000"/>
                    <a:pt x="4464000" y="3529170"/>
                    <a:pt x="4464000" y="2376000"/>
                  </a:cubicBezTo>
                  <a:cubicBezTo>
                    <a:pt x="4464000" y="1222830"/>
                    <a:pt x="3529171" y="288000"/>
                    <a:pt x="2376000" y="288000"/>
                  </a:cubicBezTo>
                  <a:close/>
                  <a:moveTo>
                    <a:pt x="2376000" y="0"/>
                  </a:moveTo>
                  <a:cubicBezTo>
                    <a:pt x="3688229" y="0"/>
                    <a:pt x="4752000" y="1063772"/>
                    <a:pt x="4752000" y="2376000"/>
                  </a:cubicBezTo>
                  <a:cubicBezTo>
                    <a:pt x="4752000" y="3688228"/>
                    <a:pt x="3688229" y="4752000"/>
                    <a:pt x="2376000" y="4752000"/>
                  </a:cubicBezTo>
                  <a:cubicBezTo>
                    <a:pt x="1063771" y="4752000"/>
                    <a:pt x="0" y="3688228"/>
                    <a:pt x="0" y="2376000"/>
                  </a:cubicBezTo>
                  <a:cubicBezTo>
                    <a:pt x="0" y="1063772"/>
                    <a:pt x="1063771" y="0"/>
                    <a:pt x="2376000" y="0"/>
                  </a:cubicBezTo>
                  <a:close/>
                </a:path>
              </a:pathLst>
            </a:custGeom>
            <a:gradFill>
              <a:gsLst>
                <a:gs pos="0">
                  <a:srgbClr val="00FFB9"/>
                </a:gs>
                <a:gs pos="100000">
                  <a:srgbClr val="00E6DC"/>
                </a:gs>
              </a:gsLst>
              <a:lin ang="0" scaled="0"/>
            </a:gradFill>
            <a:ln>
              <a:noFill/>
            </a:ln>
            <a:effectLst/>
          </p:spPr>
          <p:txBody>
            <a:bodyPr wrap="square" lIns="683644" tIns="143925" rIns="683644" bIns="143925" numCol="1" spcCol="72000" rtlCol="0" anchor="ctr">
              <a:noAutofit/>
            </a:bodyPr>
            <a:lstStyle/>
            <a:p>
              <a:pPr marL="0" marR="0" lvl="0" indent="0" algn="ctr" defTabSz="914400" rtl="0" eaLnBrk="1" fontAlgn="auto" latinLnBrk="0" hangingPunct="1">
                <a:lnSpc>
                  <a:spcPct val="11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4EFFD2"/>
                </a:solidFill>
                <a:effectLst/>
                <a:uLnTx/>
                <a:uFillTx/>
                <a:latin typeface="Arial"/>
                <a:ea typeface="+mn-ea"/>
                <a:cs typeface="+mn-cs"/>
              </a:endParaRPr>
            </a:p>
          </p:txBody>
        </p:sp>
      </p:grpSp>
      <p:pic>
        <p:nvPicPr>
          <p:cNvPr id="28" name="Picture 27">
            <a:extLst>
              <a:ext uri="{FF2B5EF4-FFF2-40B4-BE49-F238E27FC236}">
                <a16:creationId xmlns:a16="http://schemas.microsoft.com/office/drawing/2014/main" id="{E48299CC-6933-CCD8-6C91-36932532E17F}"/>
              </a:ext>
            </a:extLst>
          </p:cNvPr>
          <p:cNvPicPr>
            <a:picLocks noChangeAspect="1"/>
          </p:cNvPicPr>
          <p:nvPr/>
        </p:nvPicPr>
        <p:blipFill>
          <a:blip r:embed="rId3">
            <a:alphaModFix amt="30000"/>
          </a:blip>
          <a:stretch>
            <a:fillRect/>
          </a:stretch>
        </p:blipFill>
        <p:spPr>
          <a:xfrm>
            <a:off x="5429128" y="1206932"/>
            <a:ext cx="1335140" cy="1329043"/>
          </a:xfrm>
          <a:prstGeom prst="rect">
            <a:avLst/>
          </a:prstGeom>
        </p:spPr>
      </p:pic>
      <p:pic>
        <p:nvPicPr>
          <p:cNvPr id="29" name="Picture 28">
            <a:extLst>
              <a:ext uri="{FF2B5EF4-FFF2-40B4-BE49-F238E27FC236}">
                <a16:creationId xmlns:a16="http://schemas.microsoft.com/office/drawing/2014/main" id="{77CB06D2-9808-98D0-DA83-80F0AD8DA43E}"/>
              </a:ext>
            </a:extLst>
          </p:cNvPr>
          <p:cNvPicPr>
            <a:picLocks noChangeAspect="1"/>
          </p:cNvPicPr>
          <p:nvPr/>
        </p:nvPicPr>
        <p:blipFill>
          <a:blip r:embed="rId4">
            <a:alphaModFix amt="30000"/>
          </a:blip>
          <a:stretch>
            <a:fillRect/>
          </a:stretch>
        </p:blipFill>
        <p:spPr>
          <a:xfrm>
            <a:off x="7148502" y="2446358"/>
            <a:ext cx="1335140" cy="1335140"/>
          </a:xfrm>
          <a:prstGeom prst="rect">
            <a:avLst/>
          </a:prstGeom>
        </p:spPr>
      </p:pic>
      <p:pic>
        <p:nvPicPr>
          <p:cNvPr id="30" name="Picture 29">
            <a:extLst>
              <a:ext uri="{FF2B5EF4-FFF2-40B4-BE49-F238E27FC236}">
                <a16:creationId xmlns:a16="http://schemas.microsoft.com/office/drawing/2014/main" id="{2F83CD2D-F774-0002-D675-BC045A4E43D4}"/>
              </a:ext>
            </a:extLst>
          </p:cNvPr>
          <p:cNvPicPr>
            <a:picLocks noChangeAspect="1"/>
          </p:cNvPicPr>
          <p:nvPr/>
        </p:nvPicPr>
        <p:blipFill>
          <a:blip r:embed="rId5">
            <a:alphaModFix amt="30000"/>
          </a:blip>
          <a:stretch>
            <a:fillRect/>
          </a:stretch>
        </p:blipFill>
        <p:spPr>
          <a:xfrm>
            <a:off x="6564528" y="4464693"/>
            <a:ext cx="1335140" cy="1335140"/>
          </a:xfrm>
          <a:prstGeom prst="rect">
            <a:avLst/>
          </a:prstGeom>
        </p:spPr>
      </p:pic>
      <p:pic>
        <p:nvPicPr>
          <p:cNvPr id="31" name="Picture 30">
            <a:extLst>
              <a:ext uri="{FF2B5EF4-FFF2-40B4-BE49-F238E27FC236}">
                <a16:creationId xmlns:a16="http://schemas.microsoft.com/office/drawing/2014/main" id="{58892A79-718E-21AB-EB9F-F3B311ADB6AE}"/>
              </a:ext>
            </a:extLst>
          </p:cNvPr>
          <p:cNvPicPr>
            <a:picLocks noChangeAspect="1"/>
          </p:cNvPicPr>
          <p:nvPr/>
        </p:nvPicPr>
        <p:blipFill>
          <a:blip r:embed="rId6"/>
          <a:stretch>
            <a:fillRect/>
          </a:stretch>
        </p:blipFill>
        <p:spPr>
          <a:xfrm>
            <a:off x="4304088" y="4464693"/>
            <a:ext cx="1329043" cy="1335140"/>
          </a:xfrm>
          <a:prstGeom prst="rect">
            <a:avLst/>
          </a:prstGeom>
        </p:spPr>
      </p:pic>
      <p:pic>
        <p:nvPicPr>
          <p:cNvPr id="32" name="Picture 31">
            <a:extLst>
              <a:ext uri="{FF2B5EF4-FFF2-40B4-BE49-F238E27FC236}">
                <a16:creationId xmlns:a16="http://schemas.microsoft.com/office/drawing/2014/main" id="{A227F3E9-63E4-C1E6-88FB-DD1BFC911505}"/>
              </a:ext>
            </a:extLst>
          </p:cNvPr>
          <p:cNvPicPr>
            <a:picLocks noChangeAspect="1"/>
          </p:cNvPicPr>
          <p:nvPr/>
        </p:nvPicPr>
        <p:blipFill>
          <a:blip r:embed="rId7">
            <a:alphaModFix amt="30000"/>
          </a:blip>
          <a:stretch>
            <a:fillRect/>
          </a:stretch>
        </p:blipFill>
        <p:spPr>
          <a:xfrm>
            <a:off x="3664837" y="2596990"/>
            <a:ext cx="1329043" cy="1329043"/>
          </a:xfrm>
          <a:prstGeom prst="rect">
            <a:avLst/>
          </a:prstGeom>
        </p:spPr>
      </p:pic>
    </p:spTree>
    <p:extLst>
      <p:ext uri="{BB962C8B-B14F-4D97-AF65-F5344CB8AC3E}">
        <p14:creationId xmlns:p14="http://schemas.microsoft.com/office/powerpoint/2010/main" val="4030832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D37D1-E7C1-180B-CABC-0AD7F77C54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94FE81-1641-CB07-DE8A-140377196D80}"/>
              </a:ext>
            </a:extLst>
          </p:cNvPr>
          <p:cNvSpPr>
            <a:spLocks noGrp="1"/>
          </p:cNvSpPr>
          <p:nvPr>
            <p:ph type="title"/>
          </p:nvPr>
        </p:nvSpPr>
        <p:spPr/>
        <p:txBody>
          <a:bodyPr/>
          <a:lstStyle/>
          <a:p>
            <a:r>
              <a:rPr lang="en-GB" dirty="0"/>
              <a:t>Accelerate Engines with Smart Engines</a:t>
            </a:r>
            <a:br>
              <a:rPr lang="en-GB" dirty="0"/>
            </a:br>
            <a:r>
              <a:rPr lang="it-IT" b="0" noProof="0" dirty="0"/>
              <a:t>How Can AI/ML ...</a:t>
            </a:r>
            <a:endParaRPr lang="en-GB" dirty="0"/>
          </a:p>
        </p:txBody>
      </p:sp>
      <p:sp>
        <p:nvSpPr>
          <p:cNvPr id="5" name="Footer Placeholder 4">
            <a:extLst>
              <a:ext uri="{FF2B5EF4-FFF2-40B4-BE49-F238E27FC236}">
                <a16:creationId xmlns:a16="http://schemas.microsoft.com/office/drawing/2014/main" id="{C3BE5B7A-7E01-E440-AF11-3DE13D32756E}"/>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4C2BCDB2-DA27-31D7-C0E5-FDEC9ECBF302}"/>
              </a:ext>
            </a:extLst>
          </p:cNvPr>
          <p:cNvSpPr>
            <a:spLocks noGrp="1"/>
          </p:cNvSpPr>
          <p:nvPr>
            <p:ph type="sldNum" sz="quarter" idx="11"/>
          </p:nvPr>
        </p:nvSpPr>
        <p:spPr/>
        <p:txBody>
          <a:bodyPr/>
          <a:lstStyle/>
          <a:p>
            <a:r>
              <a:rPr lang="en-US"/>
              <a:t> Page </a:t>
            </a:r>
            <a:fld id="{15EBE321-CBB1-4E91-BD14-37C8D44326FB}" type="slidenum">
              <a:rPr lang="en-US" smtClean="0"/>
              <a:pPr/>
              <a:t>28</a:t>
            </a:fld>
            <a:endParaRPr lang="en-US" dirty="0"/>
          </a:p>
        </p:txBody>
      </p:sp>
      <p:grpSp>
        <p:nvGrpSpPr>
          <p:cNvPr id="3" name="Gruppieren 606">
            <a:extLst>
              <a:ext uri="{FF2B5EF4-FFF2-40B4-BE49-F238E27FC236}">
                <a16:creationId xmlns:a16="http://schemas.microsoft.com/office/drawing/2014/main" id="{6D931CE6-3F9E-CFB7-FA37-6B0422033F5D}"/>
              </a:ext>
            </a:extLst>
          </p:cNvPr>
          <p:cNvGrpSpPr>
            <a:grpSpLocks/>
          </p:cNvGrpSpPr>
          <p:nvPr/>
        </p:nvGrpSpPr>
        <p:grpSpPr bwMode="gray">
          <a:xfrm>
            <a:off x="8928536" y="1732588"/>
            <a:ext cx="1335600" cy="1454400"/>
            <a:chOff x="2607265" y="140332"/>
            <a:chExt cx="1797635" cy="1922490"/>
          </a:xfrm>
        </p:grpSpPr>
        <p:sp>
          <p:nvSpPr>
            <p:cNvPr id="4" name="Freeform 1644">
              <a:extLst>
                <a:ext uri="{FF2B5EF4-FFF2-40B4-BE49-F238E27FC236}">
                  <a16:creationId xmlns:a16="http://schemas.microsoft.com/office/drawing/2014/main" id="{071806D3-E5CF-DB7D-3F5E-B960EA0961E5}"/>
                </a:ext>
              </a:extLst>
            </p:cNvPr>
            <p:cNvSpPr>
              <a:spLocks/>
            </p:cNvSpPr>
            <p:nvPr/>
          </p:nvSpPr>
          <p:spPr bwMode="gray">
            <a:xfrm>
              <a:off x="3262835" y="1169814"/>
              <a:ext cx="117656" cy="45492"/>
            </a:xfrm>
            <a:custGeom>
              <a:avLst/>
              <a:gdLst>
                <a:gd name="T0" fmla="*/ 117 w 119"/>
                <a:gd name="T1" fmla="*/ 46 h 46"/>
                <a:gd name="T2" fmla="*/ 119 w 119"/>
                <a:gd name="T3" fmla="*/ 36 h 46"/>
                <a:gd name="T4" fmla="*/ 83 w 119"/>
                <a:gd name="T5" fmla="*/ 0 h 46"/>
                <a:gd name="T6" fmla="*/ 36 w 119"/>
                <a:gd name="T7" fmla="*/ 0 h 46"/>
                <a:gd name="T8" fmla="*/ 0 w 119"/>
                <a:gd name="T9" fmla="*/ 36 h 46"/>
                <a:gd name="T10" fmla="*/ 2 w 119"/>
                <a:gd name="T11" fmla="*/ 46 h 46"/>
                <a:gd name="T12" fmla="*/ 117 w 119"/>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119" h="46">
                  <a:moveTo>
                    <a:pt x="117" y="46"/>
                  </a:moveTo>
                  <a:cubicBezTo>
                    <a:pt x="118" y="43"/>
                    <a:pt x="119" y="40"/>
                    <a:pt x="119" y="36"/>
                  </a:cubicBezTo>
                  <a:cubicBezTo>
                    <a:pt x="119" y="16"/>
                    <a:pt x="103" y="0"/>
                    <a:pt x="83" y="0"/>
                  </a:cubicBezTo>
                  <a:cubicBezTo>
                    <a:pt x="36" y="0"/>
                    <a:pt x="36" y="0"/>
                    <a:pt x="36" y="0"/>
                  </a:cubicBezTo>
                  <a:cubicBezTo>
                    <a:pt x="16" y="0"/>
                    <a:pt x="0" y="16"/>
                    <a:pt x="0" y="36"/>
                  </a:cubicBezTo>
                  <a:cubicBezTo>
                    <a:pt x="0" y="40"/>
                    <a:pt x="1" y="43"/>
                    <a:pt x="2" y="46"/>
                  </a:cubicBezTo>
                  <a:lnTo>
                    <a:pt x="117" y="46"/>
                  </a:lnTo>
                  <a:close/>
                </a:path>
              </a:pathLst>
            </a:custGeom>
            <a:solidFill>
              <a:srgbClr val="ADB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1684">
              <a:extLst>
                <a:ext uri="{FF2B5EF4-FFF2-40B4-BE49-F238E27FC236}">
                  <a16:creationId xmlns:a16="http://schemas.microsoft.com/office/drawing/2014/main" id="{8F0125E0-0589-ECD4-AB7C-831216F22043}"/>
                </a:ext>
              </a:extLst>
            </p:cNvPr>
            <p:cNvSpPr>
              <a:spLocks noChangeArrowheads="1"/>
            </p:cNvSpPr>
            <p:nvPr/>
          </p:nvSpPr>
          <p:spPr bwMode="gray">
            <a:xfrm>
              <a:off x="2726908" y="128750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1685">
              <a:extLst>
                <a:ext uri="{FF2B5EF4-FFF2-40B4-BE49-F238E27FC236}">
                  <a16:creationId xmlns:a16="http://schemas.microsoft.com/office/drawing/2014/main" id="{36EDD232-4ED7-9F3A-BF46-504BDC76B8FD}"/>
                </a:ext>
              </a:extLst>
            </p:cNvPr>
            <p:cNvSpPr>
              <a:spLocks noChangeArrowheads="1"/>
            </p:cNvSpPr>
            <p:nvPr/>
          </p:nvSpPr>
          <p:spPr bwMode="gray">
            <a:xfrm>
              <a:off x="2921697" y="128750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1686">
              <a:extLst>
                <a:ext uri="{FF2B5EF4-FFF2-40B4-BE49-F238E27FC236}">
                  <a16:creationId xmlns:a16="http://schemas.microsoft.com/office/drawing/2014/main" id="{A53ED7A8-5024-CC71-DB38-2A7FE1B0124B}"/>
                </a:ext>
              </a:extLst>
            </p:cNvPr>
            <p:cNvSpPr>
              <a:spLocks noChangeArrowheads="1"/>
            </p:cNvSpPr>
            <p:nvPr/>
          </p:nvSpPr>
          <p:spPr bwMode="gray">
            <a:xfrm>
              <a:off x="4038050" y="128750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1687">
              <a:extLst>
                <a:ext uri="{FF2B5EF4-FFF2-40B4-BE49-F238E27FC236}">
                  <a16:creationId xmlns:a16="http://schemas.microsoft.com/office/drawing/2014/main" id="{51AD154C-AEB4-C8E1-F4BF-962176535DA0}"/>
                </a:ext>
              </a:extLst>
            </p:cNvPr>
            <p:cNvSpPr>
              <a:spLocks noChangeArrowheads="1"/>
            </p:cNvSpPr>
            <p:nvPr/>
          </p:nvSpPr>
          <p:spPr bwMode="gray">
            <a:xfrm>
              <a:off x="4233834" y="128750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750">
              <a:extLst>
                <a:ext uri="{FF2B5EF4-FFF2-40B4-BE49-F238E27FC236}">
                  <a16:creationId xmlns:a16="http://schemas.microsoft.com/office/drawing/2014/main" id="{D8FDDCC2-3195-F853-5EEA-A9470D7A3AA4}"/>
                </a:ext>
              </a:extLst>
            </p:cNvPr>
            <p:cNvSpPr>
              <a:spLocks/>
            </p:cNvSpPr>
            <p:nvPr/>
          </p:nvSpPr>
          <p:spPr bwMode="gray">
            <a:xfrm>
              <a:off x="2779325" y="1063987"/>
              <a:ext cx="380665" cy="28694"/>
            </a:xfrm>
            <a:custGeom>
              <a:avLst/>
              <a:gdLst>
                <a:gd name="T0" fmla="*/ 385 w 385"/>
                <a:gd name="T1" fmla="*/ 0 h 29"/>
                <a:gd name="T2" fmla="*/ 0 w 385"/>
                <a:gd name="T3" fmla="*/ 0 h 29"/>
                <a:gd name="T4" fmla="*/ 0 w 385"/>
                <a:gd name="T5" fmla="*/ 29 h 29"/>
                <a:gd name="T6" fmla="*/ 385 w 385"/>
                <a:gd name="T7" fmla="*/ 29 h 29"/>
                <a:gd name="T8" fmla="*/ 385 w 385"/>
                <a:gd name="T9" fmla="*/ 0 h 29"/>
              </a:gdLst>
              <a:ahLst/>
              <a:cxnLst>
                <a:cxn ang="0">
                  <a:pos x="T0" y="T1"/>
                </a:cxn>
                <a:cxn ang="0">
                  <a:pos x="T2" y="T3"/>
                </a:cxn>
                <a:cxn ang="0">
                  <a:pos x="T4" y="T5"/>
                </a:cxn>
                <a:cxn ang="0">
                  <a:pos x="T6" y="T7"/>
                </a:cxn>
                <a:cxn ang="0">
                  <a:pos x="T8" y="T9"/>
                </a:cxn>
              </a:cxnLst>
              <a:rect l="0" t="0" r="r" b="b"/>
              <a:pathLst>
                <a:path w="385" h="29">
                  <a:moveTo>
                    <a:pt x="385" y="0"/>
                  </a:moveTo>
                  <a:cubicBezTo>
                    <a:pt x="360" y="0"/>
                    <a:pt x="278" y="0"/>
                    <a:pt x="0" y="0"/>
                  </a:cubicBezTo>
                  <a:cubicBezTo>
                    <a:pt x="0" y="0"/>
                    <a:pt x="0" y="0"/>
                    <a:pt x="0" y="29"/>
                  </a:cubicBezTo>
                  <a:cubicBezTo>
                    <a:pt x="0" y="29"/>
                    <a:pt x="0" y="29"/>
                    <a:pt x="385" y="29"/>
                  </a:cubicBezTo>
                  <a:lnTo>
                    <a:pt x="385" y="0"/>
                  </a:ln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751">
              <a:extLst>
                <a:ext uri="{FF2B5EF4-FFF2-40B4-BE49-F238E27FC236}">
                  <a16:creationId xmlns:a16="http://schemas.microsoft.com/office/drawing/2014/main" id="{E08C3C3E-A5E5-71BC-3A97-B6C17A432BE4}"/>
                </a:ext>
              </a:extLst>
            </p:cNvPr>
            <p:cNvSpPr>
              <a:spLocks/>
            </p:cNvSpPr>
            <p:nvPr/>
          </p:nvSpPr>
          <p:spPr bwMode="gray">
            <a:xfrm>
              <a:off x="2779325" y="1092681"/>
              <a:ext cx="380665" cy="28659"/>
            </a:xfrm>
            <a:custGeom>
              <a:avLst/>
              <a:gdLst>
                <a:gd name="T0" fmla="*/ 385 w 385"/>
                <a:gd name="T1" fmla="*/ 0 h 29"/>
                <a:gd name="T2" fmla="*/ 0 w 385"/>
                <a:gd name="T3" fmla="*/ 0 h 29"/>
                <a:gd name="T4" fmla="*/ 0 w 385"/>
                <a:gd name="T5" fmla="*/ 29 h 29"/>
                <a:gd name="T6" fmla="*/ 385 w 385"/>
                <a:gd name="T7" fmla="*/ 29 h 29"/>
                <a:gd name="T8" fmla="*/ 385 w 385"/>
                <a:gd name="T9" fmla="*/ 0 h 29"/>
              </a:gdLst>
              <a:ahLst/>
              <a:cxnLst>
                <a:cxn ang="0">
                  <a:pos x="T0" y="T1"/>
                </a:cxn>
                <a:cxn ang="0">
                  <a:pos x="T2" y="T3"/>
                </a:cxn>
                <a:cxn ang="0">
                  <a:pos x="T4" y="T5"/>
                </a:cxn>
                <a:cxn ang="0">
                  <a:pos x="T6" y="T7"/>
                </a:cxn>
                <a:cxn ang="0">
                  <a:pos x="T8" y="T9"/>
                </a:cxn>
              </a:cxnLst>
              <a:rect l="0" t="0" r="r" b="b"/>
              <a:pathLst>
                <a:path w="385" h="29">
                  <a:moveTo>
                    <a:pt x="385" y="0"/>
                  </a:moveTo>
                  <a:cubicBezTo>
                    <a:pt x="378" y="0"/>
                    <a:pt x="331" y="0"/>
                    <a:pt x="0" y="0"/>
                  </a:cubicBezTo>
                  <a:cubicBezTo>
                    <a:pt x="0" y="0"/>
                    <a:pt x="0" y="0"/>
                    <a:pt x="0" y="29"/>
                  </a:cubicBezTo>
                  <a:cubicBezTo>
                    <a:pt x="0" y="29"/>
                    <a:pt x="0" y="29"/>
                    <a:pt x="385" y="29"/>
                  </a:cubicBezTo>
                  <a:lnTo>
                    <a:pt x="385" y="0"/>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752">
              <a:extLst>
                <a:ext uri="{FF2B5EF4-FFF2-40B4-BE49-F238E27FC236}">
                  <a16:creationId xmlns:a16="http://schemas.microsoft.com/office/drawing/2014/main" id="{17197285-A5BC-3B5E-AB4E-F2A361BE67C9}"/>
                </a:ext>
              </a:extLst>
            </p:cNvPr>
            <p:cNvSpPr>
              <a:spLocks/>
            </p:cNvSpPr>
            <p:nvPr/>
          </p:nvSpPr>
          <p:spPr bwMode="gray">
            <a:xfrm>
              <a:off x="2774388" y="1059050"/>
              <a:ext cx="396504" cy="66267"/>
            </a:xfrm>
            <a:custGeom>
              <a:avLst/>
              <a:gdLst>
                <a:gd name="T0" fmla="*/ 11566 w 11566"/>
                <a:gd name="T1" fmla="*/ 1933 h 1933"/>
                <a:gd name="T2" fmla="*/ 0 w 11566"/>
                <a:gd name="T3" fmla="*/ 1933 h 1933"/>
                <a:gd name="T4" fmla="*/ 0 w 11566"/>
                <a:gd name="T5" fmla="*/ 0 h 1933"/>
                <a:gd name="T6" fmla="*/ 11566 w 11566"/>
                <a:gd name="T7" fmla="*/ 0 h 1933"/>
                <a:gd name="T8" fmla="*/ 11566 w 11566"/>
                <a:gd name="T9" fmla="*/ 288 h 1933"/>
                <a:gd name="T10" fmla="*/ 317 w 11566"/>
                <a:gd name="T11" fmla="*/ 288 h 1933"/>
                <a:gd name="T12" fmla="*/ 317 w 11566"/>
                <a:gd name="T13" fmla="*/ 1673 h 1933"/>
                <a:gd name="T14" fmla="*/ 11566 w 11566"/>
                <a:gd name="T15" fmla="*/ 1673 h 1933"/>
                <a:gd name="T16" fmla="*/ 11566 w 11566"/>
                <a:gd name="T17" fmla="*/ 1933 h 1933"/>
                <a:gd name="T18" fmla="*/ 11566 w 11566"/>
                <a:gd name="T19" fmla="*/ 1933 h 1933"/>
                <a:gd name="T20" fmla="*/ 11566 w 11566"/>
                <a:gd name="T21" fmla="*/ 1933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66" h="1933">
                  <a:moveTo>
                    <a:pt x="11566" y="1933"/>
                  </a:moveTo>
                  <a:lnTo>
                    <a:pt x="0" y="1933"/>
                  </a:lnTo>
                  <a:lnTo>
                    <a:pt x="0" y="0"/>
                  </a:lnTo>
                  <a:lnTo>
                    <a:pt x="11566" y="0"/>
                  </a:lnTo>
                  <a:lnTo>
                    <a:pt x="11566" y="288"/>
                  </a:lnTo>
                  <a:lnTo>
                    <a:pt x="317" y="288"/>
                  </a:lnTo>
                  <a:lnTo>
                    <a:pt x="317" y="1673"/>
                  </a:lnTo>
                  <a:lnTo>
                    <a:pt x="11566" y="1673"/>
                  </a:lnTo>
                  <a:lnTo>
                    <a:pt x="11566" y="1933"/>
                  </a:lnTo>
                  <a:lnTo>
                    <a:pt x="11566" y="1933"/>
                  </a:lnTo>
                  <a:lnTo>
                    <a:pt x="11566" y="1933"/>
                  </a:lnTo>
                  <a:close/>
                </a:path>
              </a:pathLst>
            </a:custGeom>
            <a:solidFill>
              <a:srgbClr val="238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753">
              <a:extLst>
                <a:ext uri="{FF2B5EF4-FFF2-40B4-BE49-F238E27FC236}">
                  <a16:creationId xmlns:a16="http://schemas.microsoft.com/office/drawing/2014/main" id="{D5699B3A-88E8-E6F6-861C-3C8BBE59A105}"/>
                </a:ext>
              </a:extLst>
            </p:cNvPr>
            <p:cNvSpPr>
              <a:spLocks noChangeArrowheads="1"/>
            </p:cNvSpPr>
            <p:nvPr/>
          </p:nvSpPr>
          <p:spPr bwMode="gray">
            <a:xfrm>
              <a:off x="2774388" y="1059050"/>
              <a:ext cx="209599" cy="66267"/>
            </a:xfrm>
            <a:prstGeom prst="rect">
              <a:avLst/>
            </a:prstGeom>
            <a:solidFill>
              <a:srgbClr val="238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754">
              <a:extLst>
                <a:ext uri="{FF2B5EF4-FFF2-40B4-BE49-F238E27FC236}">
                  <a16:creationId xmlns:a16="http://schemas.microsoft.com/office/drawing/2014/main" id="{E02E412F-D9FE-D423-0B18-33D8FBDAFD9D}"/>
                </a:ext>
              </a:extLst>
            </p:cNvPr>
            <p:cNvSpPr>
              <a:spLocks noChangeArrowheads="1"/>
            </p:cNvSpPr>
            <p:nvPr/>
          </p:nvSpPr>
          <p:spPr bwMode="gray">
            <a:xfrm>
              <a:off x="2805036" y="1059050"/>
              <a:ext cx="54370" cy="66267"/>
            </a:xfrm>
            <a:prstGeom prst="rect">
              <a:avLst/>
            </a:prstGeom>
            <a:solidFill>
              <a:srgbClr val="41AA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755">
              <a:extLst>
                <a:ext uri="{FF2B5EF4-FFF2-40B4-BE49-F238E27FC236}">
                  <a16:creationId xmlns:a16="http://schemas.microsoft.com/office/drawing/2014/main" id="{4058614E-2613-03AA-C06B-2387DBBA7AA8}"/>
                </a:ext>
              </a:extLst>
            </p:cNvPr>
            <p:cNvSpPr>
              <a:spLocks noChangeArrowheads="1"/>
            </p:cNvSpPr>
            <p:nvPr/>
          </p:nvSpPr>
          <p:spPr bwMode="gray">
            <a:xfrm>
              <a:off x="2789198" y="926517"/>
              <a:ext cx="396504" cy="27700"/>
            </a:xfrm>
            <a:prstGeom prst="rect">
              <a:avLst/>
            </a:prstGeom>
            <a:solidFill>
              <a:srgbClr val="4B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756">
              <a:extLst>
                <a:ext uri="{FF2B5EF4-FFF2-40B4-BE49-F238E27FC236}">
                  <a16:creationId xmlns:a16="http://schemas.microsoft.com/office/drawing/2014/main" id="{F9427E2C-75CE-8C9A-459A-74F23B0E1414}"/>
                </a:ext>
              </a:extLst>
            </p:cNvPr>
            <p:cNvSpPr>
              <a:spLocks noChangeArrowheads="1"/>
            </p:cNvSpPr>
            <p:nvPr/>
          </p:nvSpPr>
          <p:spPr bwMode="gray">
            <a:xfrm>
              <a:off x="2789198" y="954217"/>
              <a:ext cx="396504" cy="26705"/>
            </a:xfrm>
            <a:prstGeom prst="rect">
              <a:avLst/>
            </a:prstGeom>
            <a:solidFill>
              <a:srgbClr val="2391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757">
              <a:extLst>
                <a:ext uri="{FF2B5EF4-FFF2-40B4-BE49-F238E27FC236}">
                  <a16:creationId xmlns:a16="http://schemas.microsoft.com/office/drawing/2014/main" id="{8F836D52-076E-EC72-81FD-6BA974D4DF80}"/>
                </a:ext>
              </a:extLst>
            </p:cNvPr>
            <p:cNvSpPr>
              <a:spLocks noChangeArrowheads="1"/>
            </p:cNvSpPr>
            <p:nvPr/>
          </p:nvSpPr>
          <p:spPr bwMode="gray">
            <a:xfrm>
              <a:off x="3062115" y="926517"/>
              <a:ext cx="74152" cy="27700"/>
            </a:xfrm>
            <a:prstGeom prst="rect">
              <a:avLst/>
            </a:prstGeom>
            <a:solidFill>
              <a:srgbClr val="78CD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758">
              <a:extLst>
                <a:ext uri="{FF2B5EF4-FFF2-40B4-BE49-F238E27FC236}">
                  <a16:creationId xmlns:a16="http://schemas.microsoft.com/office/drawing/2014/main" id="{C411052F-3358-2832-D479-277014493D55}"/>
                </a:ext>
              </a:extLst>
            </p:cNvPr>
            <p:cNvSpPr>
              <a:spLocks noChangeArrowheads="1"/>
            </p:cNvSpPr>
            <p:nvPr/>
          </p:nvSpPr>
          <p:spPr bwMode="gray">
            <a:xfrm>
              <a:off x="3062115" y="954217"/>
              <a:ext cx="74152" cy="26705"/>
            </a:xfrm>
            <a:prstGeom prst="rect">
              <a:avLst/>
            </a:prstGeom>
            <a:solidFill>
              <a:srgbClr val="41AA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759">
              <a:extLst>
                <a:ext uri="{FF2B5EF4-FFF2-40B4-BE49-F238E27FC236}">
                  <a16:creationId xmlns:a16="http://schemas.microsoft.com/office/drawing/2014/main" id="{2972D17F-8B5C-79B7-DCAD-81BE532B8059}"/>
                </a:ext>
              </a:extLst>
            </p:cNvPr>
            <p:cNvSpPr>
              <a:spLocks/>
            </p:cNvSpPr>
            <p:nvPr/>
          </p:nvSpPr>
          <p:spPr bwMode="gray">
            <a:xfrm>
              <a:off x="2790192" y="1130254"/>
              <a:ext cx="378711" cy="39562"/>
            </a:xfrm>
            <a:custGeom>
              <a:avLst/>
              <a:gdLst>
                <a:gd name="T0" fmla="*/ 383 w 383"/>
                <a:gd name="T1" fmla="*/ 0 h 40"/>
                <a:gd name="T2" fmla="*/ 374 w 383"/>
                <a:gd name="T3" fmla="*/ 40 h 40"/>
                <a:gd name="T4" fmla="*/ 0 w 383"/>
                <a:gd name="T5" fmla="*/ 40 h 40"/>
                <a:gd name="T6" fmla="*/ 0 w 383"/>
                <a:gd name="T7" fmla="*/ 0 h 40"/>
                <a:gd name="T8" fmla="*/ 383 w 383"/>
                <a:gd name="T9" fmla="*/ 0 h 40"/>
                <a:gd name="T10" fmla="*/ 383 w 383"/>
                <a:gd name="T11" fmla="*/ 0 h 40"/>
              </a:gdLst>
              <a:ahLst/>
              <a:cxnLst>
                <a:cxn ang="0">
                  <a:pos x="T0" y="T1"/>
                </a:cxn>
                <a:cxn ang="0">
                  <a:pos x="T2" y="T3"/>
                </a:cxn>
                <a:cxn ang="0">
                  <a:pos x="T4" y="T5"/>
                </a:cxn>
                <a:cxn ang="0">
                  <a:pos x="T6" y="T7"/>
                </a:cxn>
                <a:cxn ang="0">
                  <a:pos x="T8" y="T9"/>
                </a:cxn>
                <a:cxn ang="0">
                  <a:pos x="T10" y="T11"/>
                </a:cxn>
              </a:cxnLst>
              <a:rect l="0" t="0" r="r" b="b"/>
              <a:pathLst>
                <a:path w="383" h="40">
                  <a:moveTo>
                    <a:pt x="383" y="0"/>
                  </a:moveTo>
                  <a:cubicBezTo>
                    <a:pt x="377" y="13"/>
                    <a:pt x="374" y="27"/>
                    <a:pt x="374" y="40"/>
                  </a:cubicBezTo>
                  <a:cubicBezTo>
                    <a:pt x="0" y="40"/>
                    <a:pt x="0" y="40"/>
                    <a:pt x="0" y="40"/>
                  </a:cubicBezTo>
                  <a:cubicBezTo>
                    <a:pt x="0" y="0"/>
                    <a:pt x="0" y="0"/>
                    <a:pt x="0" y="0"/>
                  </a:cubicBezTo>
                  <a:cubicBezTo>
                    <a:pt x="383" y="0"/>
                    <a:pt x="383" y="0"/>
                    <a:pt x="383" y="0"/>
                  </a:cubicBezTo>
                  <a:cubicBezTo>
                    <a:pt x="383" y="0"/>
                    <a:pt x="383" y="0"/>
                    <a:pt x="383" y="0"/>
                  </a:cubicBez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60">
              <a:extLst>
                <a:ext uri="{FF2B5EF4-FFF2-40B4-BE49-F238E27FC236}">
                  <a16:creationId xmlns:a16="http://schemas.microsoft.com/office/drawing/2014/main" id="{44692004-2A0D-52B7-0412-CA658B69A5F8}"/>
                </a:ext>
              </a:extLst>
            </p:cNvPr>
            <p:cNvSpPr>
              <a:spLocks/>
            </p:cNvSpPr>
            <p:nvPr/>
          </p:nvSpPr>
          <p:spPr bwMode="gray">
            <a:xfrm>
              <a:off x="2790192" y="1169814"/>
              <a:ext cx="378711" cy="39562"/>
            </a:xfrm>
            <a:custGeom>
              <a:avLst/>
              <a:gdLst>
                <a:gd name="T0" fmla="*/ 383 w 383"/>
                <a:gd name="T1" fmla="*/ 40 h 40"/>
                <a:gd name="T2" fmla="*/ 0 w 383"/>
                <a:gd name="T3" fmla="*/ 40 h 40"/>
                <a:gd name="T4" fmla="*/ 0 w 383"/>
                <a:gd name="T5" fmla="*/ 0 h 40"/>
                <a:gd name="T6" fmla="*/ 374 w 383"/>
                <a:gd name="T7" fmla="*/ 0 h 40"/>
                <a:gd name="T8" fmla="*/ 383 w 383"/>
                <a:gd name="T9" fmla="*/ 40 h 40"/>
              </a:gdLst>
              <a:ahLst/>
              <a:cxnLst>
                <a:cxn ang="0">
                  <a:pos x="T0" y="T1"/>
                </a:cxn>
                <a:cxn ang="0">
                  <a:pos x="T2" y="T3"/>
                </a:cxn>
                <a:cxn ang="0">
                  <a:pos x="T4" y="T5"/>
                </a:cxn>
                <a:cxn ang="0">
                  <a:pos x="T6" y="T7"/>
                </a:cxn>
                <a:cxn ang="0">
                  <a:pos x="T8" y="T9"/>
                </a:cxn>
              </a:cxnLst>
              <a:rect l="0" t="0" r="r" b="b"/>
              <a:pathLst>
                <a:path w="383" h="40">
                  <a:moveTo>
                    <a:pt x="383" y="40"/>
                  </a:moveTo>
                  <a:cubicBezTo>
                    <a:pt x="0" y="40"/>
                    <a:pt x="0" y="40"/>
                    <a:pt x="0" y="40"/>
                  </a:cubicBezTo>
                  <a:cubicBezTo>
                    <a:pt x="0" y="0"/>
                    <a:pt x="0" y="0"/>
                    <a:pt x="0" y="0"/>
                  </a:cubicBezTo>
                  <a:cubicBezTo>
                    <a:pt x="374" y="0"/>
                    <a:pt x="374" y="0"/>
                    <a:pt x="374" y="0"/>
                  </a:cubicBezTo>
                  <a:cubicBezTo>
                    <a:pt x="374" y="14"/>
                    <a:pt x="377" y="27"/>
                    <a:pt x="383" y="40"/>
                  </a:cubicBez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761">
              <a:extLst>
                <a:ext uri="{FF2B5EF4-FFF2-40B4-BE49-F238E27FC236}">
                  <a16:creationId xmlns:a16="http://schemas.microsoft.com/office/drawing/2014/main" id="{57ABAB30-2FC8-B98B-D13C-BD38ECF22D04}"/>
                </a:ext>
              </a:extLst>
            </p:cNvPr>
            <p:cNvSpPr>
              <a:spLocks/>
            </p:cNvSpPr>
            <p:nvPr/>
          </p:nvSpPr>
          <p:spPr bwMode="gray">
            <a:xfrm>
              <a:off x="2784261" y="1125317"/>
              <a:ext cx="399486" cy="88996"/>
            </a:xfrm>
            <a:custGeom>
              <a:avLst/>
              <a:gdLst>
                <a:gd name="T0" fmla="*/ 11653 w 11653"/>
                <a:gd name="T1" fmla="*/ 2596 h 2596"/>
                <a:gd name="T2" fmla="*/ 0 w 11653"/>
                <a:gd name="T3" fmla="*/ 2596 h 2596"/>
                <a:gd name="T4" fmla="*/ 0 w 11653"/>
                <a:gd name="T5" fmla="*/ 0 h 2596"/>
                <a:gd name="T6" fmla="*/ 11653 w 11653"/>
                <a:gd name="T7" fmla="*/ 0 h 2596"/>
                <a:gd name="T8" fmla="*/ 11653 w 11653"/>
                <a:gd name="T9" fmla="*/ 288 h 2596"/>
                <a:gd name="T10" fmla="*/ 317 w 11653"/>
                <a:gd name="T11" fmla="*/ 288 h 2596"/>
                <a:gd name="T12" fmla="*/ 317 w 11653"/>
                <a:gd name="T13" fmla="*/ 2307 h 2596"/>
                <a:gd name="T14" fmla="*/ 11653 w 11653"/>
                <a:gd name="T15" fmla="*/ 2307 h 2596"/>
                <a:gd name="T16" fmla="*/ 11653 w 11653"/>
                <a:gd name="T17" fmla="*/ 2596 h 2596"/>
                <a:gd name="T18" fmla="*/ 11653 w 11653"/>
                <a:gd name="T19" fmla="*/ 2596 h 2596"/>
                <a:gd name="T20" fmla="*/ 11653 w 11653"/>
                <a:gd name="T21" fmla="*/ 2596 h 2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53" h="2596">
                  <a:moveTo>
                    <a:pt x="11653" y="2596"/>
                  </a:moveTo>
                  <a:lnTo>
                    <a:pt x="0" y="2596"/>
                  </a:lnTo>
                  <a:lnTo>
                    <a:pt x="0" y="0"/>
                  </a:lnTo>
                  <a:lnTo>
                    <a:pt x="11653" y="0"/>
                  </a:lnTo>
                  <a:lnTo>
                    <a:pt x="11653" y="288"/>
                  </a:lnTo>
                  <a:lnTo>
                    <a:pt x="317" y="288"/>
                  </a:lnTo>
                  <a:lnTo>
                    <a:pt x="317" y="2307"/>
                  </a:lnTo>
                  <a:lnTo>
                    <a:pt x="11653" y="2307"/>
                  </a:lnTo>
                  <a:lnTo>
                    <a:pt x="11653" y="2596"/>
                  </a:lnTo>
                  <a:lnTo>
                    <a:pt x="11653" y="2596"/>
                  </a:lnTo>
                  <a:lnTo>
                    <a:pt x="11653" y="2596"/>
                  </a:lnTo>
                  <a:close/>
                </a:path>
              </a:pathLst>
            </a:custGeom>
            <a:solidFill>
              <a:srgbClr val="005F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762">
              <a:extLst>
                <a:ext uri="{FF2B5EF4-FFF2-40B4-BE49-F238E27FC236}">
                  <a16:creationId xmlns:a16="http://schemas.microsoft.com/office/drawing/2014/main" id="{C04AA51B-C86F-2F71-5C8B-EB6A1FBA78E8}"/>
                </a:ext>
              </a:extLst>
            </p:cNvPr>
            <p:cNvSpPr>
              <a:spLocks/>
            </p:cNvSpPr>
            <p:nvPr/>
          </p:nvSpPr>
          <p:spPr bwMode="gray">
            <a:xfrm>
              <a:off x="2755602" y="986852"/>
              <a:ext cx="384608" cy="33631"/>
            </a:xfrm>
            <a:custGeom>
              <a:avLst/>
              <a:gdLst>
                <a:gd name="T0" fmla="*/ 389 w 389"/>
                <a:gd name="T1" fmla="*/ 0 h 34"/>
                <a:gd name="T2" fmla="*/ 380 w 389"/>
                <a:gd name="T3" fmla="*/ 34 h 34"/>
                <a:gd name="T4" fmla="*/ 0 w 389"/>
                <a:gd name="T5" fmla="*/ 34 h 34"/>
                <a:gd name="T6" fmla="*/ 0 w 389"/>
                <a:gd name="T7" fmla="*/ 0 h 34"/>
                <a:gd name="T8" fmla="*/ 389 w 389"/>
                <a:gd name="T9" fmla="*/ 0 h 34"/>
                <a:gd name="T10" fmla="*/ 389 w 389"/>
                <a:gd name="T11" fmla="*/ 0 h 34"/>
              </a:gdLst>
              <a:ahLst/>
              <a:cxnLst>
                <a:cxn ang="0">
                  <a:pos x="T0" y="T1"/>
                </a:cxn>
                <a:cxn ang="0">
                  <a:pos x="T2" y="T3"/>
                </a:cxn>
                <a:cxn ang="0">
                  <a:pos x="T4" y="T5"/>
                </a:cxn>
                <a:cxn ang="0">
                  <a:pos x="T6" y="T7"/>
                </a:cxn>
                <a:cxn ang="0">
                  <a:pos x="T8" y="T9"/>
                </a:cxn>
                <a:cxn ang="0">
                  <a:pos x="T10" y="T11"/>
                </a:cxn>
              </a:cxnLst>
              <a:rect l="0" t="0" r="r" b="b"/>
              <a:pathLst>
                <a:path w="389" h="34">
                  <a:moveTo>
                    <a:pt x="389" y="0"/>
                  </a:moveTo>
                  <a:cubicBezTo>
                    <a:pt x="383" y="11"/>
                    <a:pt x="380" y="22"/>
                    <a:pt x="380" y="34"/>
                  </a:cubicBezTo>
                  <a:cubicBezTo>
                    <a:pt x="0" y="34"/>
                    <a:pt x="0" y="34"/>
                    <a:pt x="0" y="34"/>
                  </a:cubicBezTo>
                  <a:cubicBezTo>
                    <a:pt x="0" y="0"/>
                    <a:pt x="0" y="0"/>
                    <a:pt x="0" y="0"/>
                  </a:cubicBezTo>
                  <a:cubicBezTo>
                    <a:pt x="389" y="0"/>
                    <a:pt x="389" y="0"/>
                    <a:pt x="389" y="0"/>
                  </a:cubicBezTo>
                  <a:cubicBezTo>
                    <a:pt x="389" y="0"/>
                    <a:pt x="389" y="0"/>
                    <a:pt x="389" y="0"/>
                  </a:cubicBezTo>
                  <a:close/>
                </a:path>
              </a:pathLst>
            </a:custGeom>
            <a:solidFill>
              <a:srgbClr val="CDD9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63">
              <a:extLst>
                <a:ext uri="{FF2B5EF4-FFF2-40B4-BE49-F238E27FC236}">
                  <a16:creationId xmlns:a16="http://schemas.microsoft.com/office/drawing/2014/main" id="{4CB7899E-BB3E-B9A5-292B-2DD5A5A261CA}"/>
                </a:ext>
              </a:extLst>
            </p:cNvPr>
            <p:cNvSpPr>
              <a:spLocks/>
            </p:cNvSpPr>
            <p:nvPr/>
          </p:nvSpPr>
          <p:spPr bwMode="gray">
            <a:xfrm>
              <a:off x="2755602" y="1020484"/>
              <a:ext cx="384608" cy="33631"/>
            </a:xfrm>
            <a:custGeom>
              <a:avLst/>
              <a:gdLst>
                <a:gd name="T0" fmla="*/ 389 w 389"/>
                <a:gd name="T1" fmla="*/ 34 h 34"/>
                <a:gd name="T2" fmla="*/ 0 w 389"/>
                <a:gd name="T3" fmla="*/ 34 h 34"/>
                <a:gd name="T4" fmla="*/ 0 w 389"/>
                <a:gd name="T5" fmla="*/ 0 h 34"/>
                <a:gd name="T6" fmla="*/ 380 w 389"/>
                <a:gd name="T7" fmla="*/ 0 h 34"/>
                <a:gd name="T8" fmla="*/ 389 w 389"/>
                <a:gd name="T9" fmla="*/ 34 h 34"/>
              </a:gdLst>
              <a:ahLst/>
              <a:cxnLst>
                <a:cxn ang="0">
                  <a:pos x="T0" y="T1"/>
                </a:cxn>
                <a:cxn ang="0">
                  <a:pos x="T2" y="T3"/>
                </a:cxn>
                <a:cxn ang="0">
                  <a:pos x="T4" y="T5"/>
                </a:cxn>
                <a:cxn ang="0">
                  <a:pos x="T6" y="T7"/>
                </a:cxn>
                <a:cxn ang="0">
                  <a:pos x="T8" y="T9"/>
                </a:cxn>
              </a:cxnLst>
              <a:rect l="0" t="0" r="r" b="b"/>
              <a:pathLst>
                <a:path w="389" h="34">
                  <a:moveTo>
                    <a:pt x="389" y="34"/>
                  </a:moveTo>
                  <a:cubicBezTo>
                    <a:pt x="0" y="34"/>
                    <a:pt x="0" y="34"/>
                    <a:pt x="0" y="34"/>
                  </a:cubicBezTo>
                  <a:cubicBezTo>
                    <a:pt x="0" y="0"/>
                    <a:pt x="0" y="0"/>
                    <a:pt x="0" y="0"/>
                  </a:cubicBezTo>
                  <a:cubicBezTo>
                    <a:pt x="380" y="0"/>
                    <a:pt x="380" y="0"/>
                    <a:pt x="380" y="0"/>
                  </a:cubicBezTo>
                  <a:cubicBezTo>
                    <a:pt x="380" y="11"/>
                    <a:pt x="383" y="23"/>
                    <a:pt x="389" y="34"/>
                  </a:cubicBezTo>
                  <a:close/>
                </a:path>
              </a:pathLst>
            </a:custGeom>
            <a:solidFill>
              <a:srgbClr val="ADB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764">
              <a:extLst>
                <a:ext uri="{FF2B5EF4-FFF2-40B4-BE49-F238E27FC236}">
                  <a16:creationId xmlns:a16="http://schemas.microsoft.com/office/drawing/2014/main" id="{8A723C6A-4ABF-26E5-197E-C41E4F54D401}"/>
                </a:ext>
              </a:extLst>
            </p:cNvPr>
            <p:cNvSpPr>
              <a:spLocks/>
            </p:cNvSpPr>
            <p:nvPr/>
          </p:nvSpPr>
          <p:spPr bwMode="gray">
            <a:xfrm>
              <a:off x="2750630" y="980922"/>
              <a:ext cx="404422" cy="78128"/>
            </a:xfrm>
            <a:custGeom>
              <a:avLst/>
              <a:gdLst>
                <a:gd name="T0" fmla="*/ 11797 w 11797"/>
                <a:gd name="T1" fmla="*/ 2279 h 2279"/>
                <a:gd name="T2" fmla="*/ 0 w 11797"/>
                <a:gd name="T3" fmla="*/ 2279 h 2279"/>
                <a:gd name="T4" fmla="*/ 0 w 11797"/>
                <a:gd name="T5" fmla="*/ 0 h 2279"/>
                <a:gd name="T6" fmla="*/ 11797 w 11797"/>
                <a:gd name="T7" fmla="*/ 0 h 2279"/>
                <a:gd name="T8" fmla="*/ 11797 w 11797"/>
                <a:gd name="T9" fmla="*/ 317 h 2279"/>
                <a:gd name="T10" fmla="*/ 318 w 11797"/>
                <a:gd name="T11" fmla="*/ 317 h 2279"/>
                <a:gd name="T12" fmla="*/ 318 w 11797"/>
                <a:gd name="T13" fmla="*/ 1962 h 2279"/>
                <a:gd name="T14" fmla="*/ 11797 w 11797"/>
                <a:gd name="T15" fmla="*/ 1962 h 2279"/>
                <a:gd name="T16" fmla="*/ 11797 w 11797"/>
                <a:gd name="T17" fmla="*/ 2279 h 2279"/>
                <a:gd name="T18" fmla="*/ 11797 w 11797"/>
                <a:gd name="T19" fmla="*/ 2279 h 2279"/>
                <a:gd name="T20" fmla="*/ 11797 w 11797"/>
                <a:gd name="T21" fmla="*/ 2279 h 2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97" h="2279">
                  <a:moveTo>
                    <a:pt x="11797" y="2279"/>
                  </a:moveTo>
                  <a:lnTo>
                    <a:pt x="0" y="2279"/>
                  </a:lnTo>
                  <a:lnTo>
                    <a:pt x="0" y="0"/>
                  </a:lnTo>
                  <a:lnTo>
                    <a:pt x="11797" y="0"/>
                  </a:lnTo>
                  <a:lnTo>
                    <a:pt x="11797" y="317"/>
                  </a:lnTo>
                  <a:lnTo>
                    <a:pt x="318" y="317"/>
                  </a:lnTo>
                  <a:lnTo>
                    <a:pt x="318" y="1962"/>
                  </a:lnTo>
                  <a:lnTo>
                    <a:pt x="11797" y="1962"/>
                  </a:lnTo>
                  <a:lnTo>
                    <a:pt x="11797" y="2279"/>
                  </a:lnTo>
                  <a:lnTo>
                    <a:pt x="11797" y="2279"/>
                  </a:lnTo>
                  <a:lnTo>
                    <a:pt x="11797" y="2279"/>
                  </a:lnTo>
                  <a:close/>
                </a:path>
              </a:pathLst>
            </a:custGeom>
            <a:solidFill>
              <a:srgbClr val="6978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765">
              <a:extLst>
                <a:ext uri="{FF2B5EF4-FFF2-40B4-BE49-F238E27FC236}">
                  <a16:creationId xmlns:a16="http://schemas.microsoft.com/office/drawing/2014/main" id="{72300226-6374-F92B-15B3-C327D96FB1C3}"/>
                </a:ext>
              </a:extLst>
            </p:cNvPr>
            <p:cNvSpPr>
              <a:spLocks/>
            </p:cNvSpPr>
            <p:nvPr/>
          </p:nvSpPr>
          <p:spPr bwMode="gray">
            <a:xfrm>
              <a:off x="3035410" y="1020484"/>
              <a:ext cx="16798" cy="63284"/>
            </a:xfrm>
            <a:custGeom>
              <a:avLst/>
              <a:gdLst>
                <a:gd name="T0" fmla="*/ 490 w 490"/>
                <a:gd name="T1" fmla="*/ 1413 h 1846"/>
                <a:gd name="T2" fmla="*/ 0 w 490"/>
                <a:gd name="T3" fmla="*/ 1846 h 1846"/>
                <a:gd name="T4" fmla="*/ 0 w 490"/>
                <a:gd name="T5" fmla="*/ 0 h 1846"/>
                <a:gd name="T6" fmla="*/ 490 w 490"/>
                <a:gd name="T7" fmla="*/ 0 h 1846"/>
                <a:gd name="T8" fmla="*/ 490 w 490"/>
                <a:gd name="T9" fmla="*/ 1413 h 1846"/>
                <a:gd name="T10" fmla="*/ 490 w 490"/>
                <a:gd name="T11" fmla="*/ 1413 h 1846"/>
                <a:gd name="T12" fmla="*/ 490 w 490"/>
                <a:gd name="T13" fmla="*/ 1413 h 1846"/>
                <a:gd name="T14" fmla="*/ 490 w 490"/>
                <a:gd name="T15" fmla="*/ 1413 h 1846"/>
                <a:gd name="T16" fmla="*/ 490 w 490"/>
                <a:gd name="T17" fmla="*/ 1413 h 1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1846">
                  <a:moveTo>
                    <a:pt x="490" y="1413"/>
                  </a:moveTo>
                  <a:lnTo>
                    <a:pt x="0" y="1846"/>
                  </a:lnTo>
                  <a:lnTo>
                    <a:pt x="0" y="0"/>
                  </a:lnTo>
                  <a:lnTo>
                    <a:pt x="490" y="0"/>
                  </a:lnTo>
                  <a:lnTo>
                    <a:pt x="490" y="1413"/>
                  </a:lnTo>
                  <a:lnTo>
                    <a:pt x="490" y="1413"/>
                  </a:lnTo>
                  <a:lnTo>
                    <a:pt x="490" y="1413"/>
                  </a:lnTo>
                  <a:lnTo>
                    <a:pt x="490" y="1413"/>
                  </a:lnTo>
                  <a:lnTo>
                    <a:pt x="490" y="1413"/>
                  </a:lnTo>
                  <a:close/>
                </a:path>
              </a:pathLst>
            </a:custGeom>
            <a:solidFill>
              <a:srgbClr val="9B96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766">
              <a:extLst>
                <a:ext uri="{FF2B5EF4-FFF2-40B4-BE49-F238E27FC236}">
                  <a16:creationId xmlns:a16="http://schemas.microsoft.com/office/drawing/2014/main" id="{8BB8C431-075E-3D59-3AD8-EC8F572254B9}"/>
                </a:ext>
              </a:extLst>
            </p:cNvPr>
            <p:cNvSpPr>
              <a:spLocks/>
            </p:cNvSpPr>
            <p:nvPr/>
          </p:nvSpPr>
          <p:spPr bwMode="gray">
            <a:xfrm>
              <a:off x="3052208" y="1020484"/>
              <a:ext cx="16832" cy="63284"/>
            </a:xfrm>
            <a:custGeom>
              <a:avLst/>
              <a:gdLst>
                <a:gd name="T0" fmla="*/ 0 w 491"/>
                <a:gd name="T1" fmla="*/ 1413 h 1846"/>
                <a:gd name="T2" fmla="*/ 491 w 491"/>
                <a:gd name="T3" fmla="*/ 1846 h 1846"/>
                <a:gd name="T4" fmla="*/ 491 w 491"/>
                <a:gd name="T5" fmla="*/ 0 h 1846"/>
                <a:gd name="T6" fmla="*/ 0 w 491"/>
                <a:gd name="T7" fmla="*/ 0 h 1846"/>
                <a:gd name="T8" fmla="*/ 0 w 491"/>
                <a:gd name="T9" fmla="*/ 1413 h 1846"/>
                <a:gd name="T10" fmla="*/ 0 w 491"/>
                <a:gd name="T11" fmla="*/ 1413 h 1846"/>
                <a:gd name="T12" fmla="*/ 0 w 491"/>
                <a:gd name="T13" fmla="*/ 1413 h 1846"/>
                <a:gd name="T14" fmla="*/ 0 w 491"/>
                <a:gd name="T15" fmla="*/ 1413 h 1846"/>
                <a:gd name="T16" fmla="*/ 0 w 491"/>
                <a:gd name="T17" fmla="*/ 1413 h 1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1" h="1846">
                  <a:moveTo>
                    <a:pt x="0" y="1413"/>
                  </a:moveTo>
                  <a:lnTo>
                    <a:pt x="491" y="1846"/>
                  </a:lnTo>
                  <a:lnTo>
                    <a:pt x="491" y="0"/>
                  </a:lnTo>
                  <a:lnTo>
                    <a:pt x="0" y="0"/>
                  </a:lnTo>
                  <a:lnTo>
                    <a:pt x="0" y="1413"/>
                  </a:lnTo>
                  <a:lnTo>
                    <a:pt x="0" y="1413"/>
                  </a:lnTo>
                  <a:lnTo>
                    <a:pt x="0" y="1413"/>
                  </a:lnTo>
                  <a:lnTo>
                    <a:pt x="0" y="1413"/>
                  </a:lnTo>
                  <a:lnTo>
                    <a:pt x="0" y="1413"/>
                  </a:lnTo>
                  <a:close/>
                </a:path>
              </a:pathLst>
            </a:custGeom>
            <a:solidFill>
              <a:srgbClr val="B9B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853">
              <a:extLst>
                <a:ext uri="{FF2B5EF4-FFF2-40B4-BE49-F238E27FC236}">
                  <a16:creationId xmlns:a16="http://schemas.microsoft.com/office/drawing/2014/main" id="{29C9E44D-3D97-720B-58E0-A33B2484A3EB}"/>
                </a:ext>
              </a:extLst>
            </p:cNvPr>
            <p:cNvSpPr>
              <a:spLocks/>
            </p:cNvSpPr>
            <p:nvPr/>
          </p:nvSpPr>
          <p:spPr bwMode="gray">
            <a:xfrm>
              <a:off x="3457626" y="1497138"/>
              <a:ext cx="534933" cy="55400"/>
            </a:xfrm>
            <a:custGeom>
              <a:avLst/>
              <a:gdLst>
                <a:gd name="T0" fmla="*/ 485 w 541"/>
                <a:gd name="T1" fmla="*/ 0 h 56"/>
                <a:gd name="T2" fmla="*/ 56 w 541"/>
                <a:gd name="T3" fmla="*/ 0 h 56"/>
                <a:gd name="T4" fmla="*/ 0 w 541"/>
                <a:gd name="T5" fmla="*/ 56 h 56"/>
                <a:gd name="T6" fmla="*/ 541 w 541"/>
                <a:gd name="T7" fmla="*/ 56 h 56"/>
                <a:gd name="T8" fmla="*/ 485 w 541"/>
                <a:gd name="T9" fmla="*/ 0 h 56"/>
              </a:gdLst>
              <a:ahLst/>
              <a:cxnLst>
                <a:cxn ang="0">
                  <a:pos x="T0" y="T1"/>
                </a:cxn>
                <a:cxn ang="0">
                  <a:pos x="T2" y="T3"/>
                </a:cxn>
                <a:cxn ang="0">
                  <a:pos x="T4" y="T5"/>
                </a:cxn>
                <a:cxn ang="0">
                  <a:pos x="T6" y="T7"/>
                </a:cxn>
                <a:cxn ang="0">
                  <a:pos x="T8" y="T9"/>
                </a:cxn>
              </a:cxnLst>
              <a:rect l="0" t="0" r="r" b="b"/>
              <a:pathLst>
                <a:path w="541" h="56">
                  <a:moveTo>
                    <a:pt x="485" y="0"/>
                  </a:moveTo>
                  <a:cubicBezTo>
                    <a:pt x="56" y="0"/>
                    <a:pt x="56" y="0"/>
                    <a:pt x="56" y="0"/>
                  </a:cubicBezTo>
                  <a:cubicBezTo>
                    <a:pt x="25" y="0"/>
                    <a:pt x="0" y="25"/>
                    <a:pt x="0" y="56"/>
                  </a:cubicBezTo>
                  <a:cubicBezTo>
                    <a:pt x="541" y="56"/>
                    <a:pt x="541" y="56"/>
                    <a:pt x="541" y="56"/>
                  </a:cubicBezTo>
                  <a:cubicBezTo>
                    <a:pt x="541" y="25"/>
                    <a:pt x="516" y="0"/>
                    <a:pt x="485" y="0"/>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854">
              <a:extLst>
                <a:ext uri="{FF2B5EF4-FFF2-40B4-BE49-F238E27FC236}">
                  <a16:creationId xmlns:a16="http://schemas.microsoft.com/office/drawing/2014/main" id="{6A4D05CC-B17B-BF01-CB91-3348353D79FD}"/>
                </a:ext>
              </a:extLst>
            </p:cNvPr>
            <p:cNvSpPr>
              <a:spLocks/>
            </p:cNvSpPr>
            <p:nvPr/>
          </p:nvSpPr>
          <p:spPr bwMode="gray">
            <a:xfrm>
              <a:off x="3457626" y="1552536"/>
              <a:ext cx="534933" cy="37573"/>
            </a:xfrm>
            <a:custGeom>
              <a:avLst/>
              <a:gdLst>
                <a:gd name="T0" fmla="*/ 0 w 15604"/>
                <a:gd name="T1" fmla="*/ 0 h 1096"/>
                <a:gd name="T2" fmla="*/ 15604 w 15604"/>
                <a:gd name="T3" fmla="*/ 0 h 1096"/>
                <a:gd name="T4" fmla="*/ 15604 w 15604"/>
                <a:gd name="T5" fmla="*/ 1096 h 1096"/>
                <a:gd name="T6" fmla="*/ 0 w 15604"/>
                <a:gd name="T7" fmla="*/ 1096 h 1096"/>
                <a:gd name="T8" fmla="*/ 0 w 15604"/>
                <a:gd name="T9" fmla="*/ 0 h 1096"/>
                <a:gd name="T10" fmla="*/ 0 w 15604"/>
                <a:gd name="T11" fmla="*/ 0 h 1096"/>
              </a:gdLst>
              <a:ahLst/>
              <a:cxnLst>
                <a:cxn ang="0">
                  <a:pos x="T0" y="T1"/>
                </a:cxn>
                <a:cxn ang="0">
                  <a:pos x="T2" y="T3"/>
                </a:cxn>
                <a:cxn ang="0">
                  <a:pos x="T4" y="T5"/>
                </a:cxn>
                <a:cxn ang="0">
                  <a:pos x="T6" y="T7"/>
                </a:cxn>
                <a:cxn ang="0">
                  <a:pos x="T8" y="T9"/>
                </a:cxn>
                <a:cxn ang="0">
                  <a:pos x="T10" y="T11"/>
                </a:cxn>
              </a:cxnLst>
              <a:rect l="0" t="0" r="r" b="b"/>
              <a:pathLst>
                <a:path w="15604" h="1096">
                  <a:moveTo>
                    <a:pt x="0" y="0"/>
                  </a:moveTo>
                  <a:lnTo>
                    <a:pt x="15604" y="0"/>
                  </a:lnTo>
                  <a:lnTo>
                    <a:pt x="15604" y="1096"/>
                  </a:lnTo>
                  <a:lnTo>
                    <a:pt x="0" y="1096"/>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855">
              <a:extLst>
                <a:ext uri="{FF2B5EF4-FFF2-40B4-BE49-F238E27FC236}">
                  <a16:creationId xmlns:a16="http://schemas.microsoft.com/office/drawing/2014/main" id="{17476B59-A0F2-6604-50FA-4C1CE6082FE4}"/>
                </a:ext>
              </a:extLst>
            </p:cNvPr>
            <p:cNvSpPr>
              <a:spLocks/>
            </p:cNvSpPr>
            <p:nvPr/>
          </p:nvSpPr>
          <p:spPr bwMode="gray">
            <a:xfrm>
              <a:off x="3472468" y="1838345"/>
              <a:ext cx="505246" cy="22728"/>
            </a:xfrm>
            <a:custGeom>
              <a:avLst/>
              <a:gdLst>
                <a:gd name="T0" fmla="*/ 0 w 14738"/>
                <a:gd name="T1" fmla="*/ 0 h 663"/>
                <a:gd name="T2" fmla="*/ 14738 w 14738"/>
                <a:gd name="T3" fmla="*/ 0 h 663"/>
                <a:gd name="T4" fmla="*/ 14738 w 14738"/>
                <a:gd name="T5" fmla="*/ 663 h 663"/>
                <a:gd name="T6" fmla="*/ 0 w 14738"/>
                <a:gd name="T7" fmla="*/ 663 h 663"/>
                <a:gd name="T8" fmla="*/ 0 w 14738"/>
                <a:gd name="T9" fmla="*/ 0 h 663"/>
                <a:gd name="T10" fmla="*/ 0 w 14738"/>
                <a:gd name="T11" fmla="*/ 0 h 663"/>
              </a:gdLst>
              <a:ahLst/>
              <a:cxnLst>
                <a:cxn ang="0">
                  <a:pos x="T0" y="T1"/>
                </a:cxn>
                <a:cxn ang="0">
                  <a:pos x="T2" y="T3"/>
                </a:cxn>
                <a:cxn ang="0">
                  <a:pos x="T4" y="T5"/>
                </a:cxn>
                <a:cxn ang="0">
                  <a:pos x="T6" y="T7"/>
                </a:cxn>
                <a:cxn ang="0">
                  <a:pos x="T8" y="T9"/>
                </a:cxn>
                <a:cxn ang="0">
                  <a:pos x="T10" y="T11"/>
                </a:cxn>
              </a:cxnLst>
              <a:rect l="0" t="0" r="r" b="b"/>
              <a:pathLst>
                <a:path w="14738" h="663">
                  <a:moveTo>
                    <a:pt x="0" y="0"/>
                  </a:moveTo>
                  <a:lnTo>
                    <a:pt x="14738" y="0"/>
                  </a:lnTo>
                  <a:lnTo>
                    <a:pt x="14738" y="663"/>
                  </a:lnTo>
                  <a:lnTo>
                    <a:pt x="0" y="663"/>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856">
              <a:extLst>
                <a:ext uri="{FF2B5EF4-FFF2-40B4-BE49-F238E27FC236}">
                  <a16:creationId xmlns:a16="http://schemas.microsoft.com/office/drawing/2014/main" id="{99FD73F1-0056-704C-9E0F-07FDF7FC1B65}"/>
                </a:ext>
              </a:extLst>
            </p:cNvPr>
            <p:cNvSpPr>
              <a:spLocks/>
            </p:cNvSpPr>
            <p:nvPr/>
          </p:nvSpPr>
          <p:spPr bwMode="gray">
            <a:xfrm>
              <a:off x="3457626" y="1177734"/>
              <a:ext cx="32636" cy="885088"/>
            </a:xfrm>
            <a:custGeom>
              <a:avLst/>
              <a:gdLst>
                <a:gd name="T0" fmla="*/ 0 w 952"/>
                <a:gd name="T1" fmla="*/ 0 h 25818"/>
                <a:gd name="T2" fmla="*/ 952 w 952"/>
                <a:gd name="T3" fmla="*/ 0 h 25818"/>
                <a:gd name="T4" fmla="*/ 952 w 952"/>
                <a:gd name="T5" fmla="*/ 25818 h 25818"/>
                <a:gd name="T6" fmla="*/ 0 w 952"/>
                <a:gd name="T7" fmla="*/ 25818 h 25818"/>
                <a:gd name="T8" fmla="*/ 0 w 952"/>
                <a:gd name="T9" fmla="*/ 0 h 25818"/>
                <a:gd name="T10" fmla="*/ 0 w 952"/>
                <a:gd name="T11" fmla="*/ 0 h 25818"/>
              </a:gdLst>
              <a:ahLst/>
              <a:cxnLst>
                <a:cxn ang="0">
                  <a:pos x="T0" y="T1"/>
                </a:cxn>
                <a:cxn ang="0">
                  <a:pos x="T2" y="T3"/>
                </a:cxn>
                <a:cxn ang="0">
                  <a:pos x="T4" y="T5"/>
                </a:cxn>
                <a:cxn ang="0">
                  <a:pos x="T6" y="T7"/>
                </a:cxn>
                <a:cxn ang="0">
                  <a:pos x="T8" y="T9"/>
                </a:cxn>
                <a:cxn ang="0">
                  <a:pos x="T10" y="T11"/>
                </a:cxn>
              </a:cxnLst>
              <a:rect l="0" t="0" r="r" b="b"/>
              <a:pathLst>
                <a:path w="952" h="25818">
                  <a:moveTo>
                    <a:pt x="0" y="0"/>
                  </a:moveTo>
                  <a:lnTo>
                    <a:pt x="952" y="0"/>
                  </a:lnTo>
                  <a:lnTo>
                    <a:pt x="952"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857">
              <a:extLst>
                <a:ext uri="{FF2B5EF4-FFF2-40B4-BE49-F238E27FC236}">
                  <a16:creationId xmlns:a16="http://schemas.microsoft.com/office/drawing/2014/main" id="{8CE064FF-B568-CBDA-688D-1E74CE697A3F}"/>
                </a:ext>
              </a:extLst>
            </p:cNvPr>
            <p:cNvSpPr>
              <a:spLocks/>
            </p:cNvSpPr>
            <p:nvPr/>
          </p:nvSpPr>
          <p:spPr bwMode="gray">
            <a:xfrm>
              <a:off x="3960916" y="1177734"/>
              <a:ext cx="31642" cy="885088"/>
            </a:xfrm>
            <a:custGeom>
              <a:avLst/>
              <a:gdLst>
                <a:gd name="T0" fmla="*/ 0 w 923"/>
                <a:gd name="T1" fmla="*/ 0 h 25818"/>
                <a:gd name="T2" fmla="*/ 923 w 923"/>
                <a:gd name="T3" fmla="*/ 0 h 25818"/>
                <a:gd name="T4" fmla="*/ 923 w 923"/>
                <a:gd name="T5" fmla="*/ 25818 h 25818"/>
                <a:gd name="T6" fmla="*/ 0 w 923"/>
                <a:gd name="T7" fmla="*/ 25818 h 25818"/>
                <a:gd name="T8" fmla="*/ 0 w 923"/>
                <a:gd name="T9" fmla="*/ 0 h 25818"/>
                <a:gd name="T10" fmla="*/ 0 w 923"/>
                <a:gd name="T11" fmla="*/ 0 h 25818"/>
              </a:gdLst>
              <a:ahLst/>
              <a:cxnLst>
                <a:cxn ang="0">
                  <a:pos x="T0" y="T1"/>
                </a:cxn>
                <a:cxn ang="0">
                  <a:pos x="T2" y="T3"/>
                </a:cxn>
                <a:cxn ang="0">
                  <a:pos x="T4" y="T5"/>
                </a:cxn>
                <a:cxn ang="0">
                  <a:pos x="T6" y="T7"/>
                </a:cxn>
                <a:cxn ang="0">
                  <a:pos x="T8" y="T9"/>
                </a:cxn>
                <a:cxn ang="0">
                  <a:pos x="T10" y="T11"/>
                </a:cxn>
              </a:cxnLst>
              <a:rect l="0" t="0" r="r" b="b"/>
              <a:pathLst>
                <a:path w="923" h="25818">
                  <a:moveTo>
                    <a:pt x="0" y="0"/>
                  </a:moveTo>
                  <a:lnTo>
                    <a:pt x="923" y="0"/>
                  </a:lnTo>
                  <a:lnTo>
                    <a:pt x="923"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858">
              <a:extLst>
                <a:ext uri="{FF2B5EF4-FFF2-40B4-BE49-F238E27FC236}">
                  <a16:creationId xmlns:a16="http://schemas.microsoft.com/office/drawing/2014/main" id="{9E83BAD7-1AC8-ABE2-93E7-85F28C5256BA}"/>
                </a:ext>
              </a:extLst>
            </p:cNvPr>
            <p:cNvSpPr>
              <a:spLocks/>
            </p:cNvSpPr>
            <p:nvPr/>
          </p:nvSpPr>
          <p:spPr bwMode="gray">
            <a:xfrm>
              <a:off x="3457626" y="969060"/>
              <a:ext cx="534933" cy="208673"/>
            </a:xfrm>
            <a:custGeom>
              <a:avLst/>
              <a:gdLst>
                <a:gd name="T0" fmla="*/ 405 w 541"/>
                <a:gd name="T1" fmla="*/ 0 h 211"/>
                <a:gd name="T2" fmla="*/ 137 w 541"/>
                <a:gd name="T3" fmla="*/ 0 h 211"/>
                <a:gd name="T4" fmla="*/ 0 w 541"/>
                <a:gd name="T5" fmla="*/ 119 h 211"/>
                <a:gd name="T6" fmla="*/ 0 w 541"/>
                <a:gd name="T7" fmla="*/ 211 h 211"/>
                <a:gd name="T8" fmla="*/ 541 w 541"/>
                <a:gd name="T9" fmla="*/ 211 h 211"/>
                <a:gd name="T10" fmla="*/ 541 w 541"/>
                <a:gd name="T11" fmla="*/ 119 h 211"/>
                <a:gd name="T12" fmla="*/ 405 w 541"/>
                <a:gd name="T13" fmla="*/ 0 h 211"/>
              </a:gdLst>
              <a:ahLst/>
              <a:cxnLst>
                <a:cxn ang="0">
                  <a:pos x="T0" y="T1"/>
                </a:cxn>
                <a:cxn ang="0">
                  <a:pos x="T2" y="T3"/>
                </a:cxn>
                <a:cxn ang="0">
                  <a:pos x="T4" y="T5"/>
                </a:cxn>
                <a:cxn ang="0">
                  <a:pos x="T6" y="T7"/>
                </a:cxn>
                <a:cxn ang="0">
                  <a:pos x="T8" y="T9"/>
                </a:cxn>
                <a:cxn ang="0">
                  <a:pos x="T10" y="T11"/>
                </a:cxn>
                <a:cxn ang="0">
                  <a:pos x="T12" y="T13"/>
                </a:cxn>
              </a:cxnLst>
              <a:rect l="0" t="0" r="r" b="b"/>
              <a:pathLst>
                <a:path w="541" h="211">
                  <a:moveTo>
                    <a:pt x="405" y="0"/>
                  </a:moveTo>
                  <a:cubicBezTo>
                    <a:pt x="137" y="0"/>
                    <a:pt x="137" y="0"/>
                    <a:pt x="137" y="0"/>
                  </a:cubicBezTo>
                  <a:cubicBezTo>
                    <a:pt x="61" y="0"/>
                    <a:pt x="0" y="53"/>
                    <a:pt x="0" y="119"/>
                  </a:cubicBezTo>
                  <a:cubicBezTo>
                    <a:pt x="0" y="211"/>
                    <a:pt x="0" y="211"/>
                    <a:pt x="0" y="211"/>
                  </a:cubicBezTo>
                  <a:cubicBezTo>
                    <a:pt x="541" y="211"/>
                    <a:pt x="541" y="211"/>
                    <a:pt x="541" y="211"/>
                  </a:cubicBezTo>
                  <a:cubicBezTo>
                    <a:pt x="541" y="119"/>
                    <a:pt x="541" y="119"/>
                    <a:pt x="541" y="119"/>
                  </a:cubicBezTo>
                  <a:cubicBezTo>
                    <a:pt x="541" y="53"/>
                    <a:pt x="480" y="0"/>
                    <a:pt x="405" y="0"/>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859">
              <a:extLst>
                <a:ext uri="{FF2B5EF4-FFF2-40B4-BE49-F238E27FC236}">
                  <a16:creationId xmlns:a16="http://schemas.microsoft.com/office/drawing/2014/main" id="{D5DC5DE6-EE23-5FAB-5E21-5B6EBF4C2D59}"/>
                </a:ext>
              </a:extLst>
            </p:cNvPr>
            <p:cNvSpPr>
              <a:spLocks/>
            </p:cNvSpPr>
            <p:nvPr/>
          </p:nvSpPr>
          <p:spPr bwMode="gray">
            <a:xfrm>
              <a:off x="3399276" y="954217"/>
              <a:ext cx="100857" cy="221530"/>
            </a:xfrm>
            <a:custGeom>
              <a:avLst/>
              <a:gdLst>
                <a:gd name="T0" fmla="*/ 173 w 2942"/>
                <a:gd name="T1" fmla="*/ 4327 h 6462"/>
                <a:gd name="T2" fmla="*/ 0 w 2942"/>
                <a:gd name="T3" fmla="*/ 0 h 6462"/>
                <a:gd name="T4" fmla="*/ 2942 w 2942"/>
                <a:gd name="T5" fmla="*/ 0 h 6462"/>
                <a:gd name="T6" fmla="*/ 2856 w 2942"/>
                <a:gd name="T7" fmla="*/ 6462 h 6462"/>
                <a:gd name="T8" fmla="*/ 1010 w 2942"/>
                <a:gd name="T9" fmla="*/ 5568 h 6462"/>
                <a:gd name="T10" fmla="*/ 173 w 2942"/>
                <a:gd name="T11" fmla="*/ 4327 h 6462"/>
              </a:gdLst>
              <a:ahLst/>
              <a:cxnLst>
                <a:cxn ang="0">
                  <a:pos x="T0" y="T1"/>
                </a:cxn>
                <a:cxn ang="0">
                  <a:pos x="T2" y="T3"/>
                </a:cxn>
                <a:cxn ang="0">
                  <a:pos x="T4" y="T5"/>
                </a:cxn>
                <a:cxn ang="0">
                  <a:pos x="T6" y="T7"/>
                </a:cxn>
                <a:cxn ang="0">
                  <a:pos x="T8" y="T9"/>
                </a:cxn>
                <a:cxn ang="0">
                  <a:pos x="T10" y="T11"/>
                </a:cxn>
              </a:cxnLst>
              <a:rect l="0" t="0" r="r" b="b"/>
              <a:pathLst>
                <a:path w="2942" h="6462">
                  <a:moveTo>
                    <a:pt x="173" y="4327"/>
                  </a:moveTo>
                  <a:lnTo>
                    <a:pt x="0" y="0"/>
                  </a:lnTo>
                  <a:lnTo>
                    <a:pt x="2942" y="0"/>
                  </a:lnTo>
                  <a:lnTo>
                    <a:pt x="2856" y="6462"/>
                  </a:lnTo>
                  <a:lnTo>
                    <a:pt x="1010" y="5568"/>
                  </a:lnTo>
                  <a:lnTo>
                    <a:pt x="173" y="4327"/>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860">
              <a:extLst>
                <a:ext uri="{FF2B5EF4-FFF2-40B4-BE49-F238E27FC236}">
                  <a16:creationId xmlns:a16="http://schemas.microsoft.com/office/drawing/2014/main" id="{3D1E1541-C2D7-4283-58ED-C8E66F5D85C5}"/>
                </a:ext>
              </a:extLst>
            </p:cNvPr>
            <p:cNvSpPr>
              <a:spLocks/>
            </p:cNvSpPr>
            <p:nvPr/>
          </p:nvSpPr>
          <p:spPr bwMode="gray">
            <a:xfrm>
              <a:off x="3954985" y="954217"/>
              <a:ext cx="101852" cy="221530"/>
            </a:xfrm>
            <a:custGeom>
              <a:avLst/>
              <a:gdLst>
                <a:gd name="T0" fmla="*/ 2769 w 2971"/>
                <a:gd name="T1" fmla="*/ 4327 h 6462"/>
                <a:gd name="T2" fmla="*/ 2971 w 2971"/>
                <a:gd name="T3" fmla="*/ 0 h 6462"/>
                <a:gd name="T4" fmla="*/ 0 w 2971"/>
                <a:gd name="T5" fmla="*/ 0 h 6462"/>
                <a:gd name="T6" fmla="*/ 0 w 2971"/>
                <a:gd name="T7" fmla="*/ 6462 h 6462"/>
                <a:gd name="T8" fmla="*/ 1933 w 2971"/>
                <a:gd name="T9" fmla="*/ 5568 h 6462"/>
                <a:gd name="T10" fmla="*/ 2769 w 2971"/>
                <a:gd name="T11" fmla="*/ 4327 h 6462"/>
              </a:gdLst>
              <a:ahLst/>
              <a:cxnLst>
                <a:cxn ang="0">
                  <a:pos x="T0" y="T1"/>
                </a:cxn>
                <a:cxn ang="0">
                  <a:pos x="T2" y="T3"/>
                </a:cxn>
                <a:cxn ang="0">
                  <a:pos x="T4" y="T5"/>
                </a:cxn>
                <a:cxn ang="0">
                  <a:pos x="T6" y="T7"/>
                </a:cxn>
                <a:cxn ang="0">
                  <a:pos x="T8" y="T9"/>
                </a:cxn>
                <a:cxn ang="0">
                  <a:pos x="T10" y="T11"/>
                </a:cxn>
              </a:cxnLst>
              <a:rect l="0" t="0" r="r" b="b"/>
              <a:pathLst>
                <a:path w="2971" h="6462">
                  <a:moveTo>
                    <a:pt x="2769" y="4327"/>
                  </a:moveTo>
                  <a:lnTo>
                    <a:pt x="2971" y="0"/>
                  </a:lnTo>
                  <a:lnTo>
                    <a:pt x="0" y="0"/>
                  </a:lnTo>
                  <a:lnTo>
                    <a:pt x="0" y="6462"/>
                  </a:lnTo>
                  <a:lnTo>
                    <a:pt x="1933" y="5568"/>
                  </a:lnTo>
                  <a:lnTo>
                    <a:pt x="2769" y="4327"/>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861">
              <a:extLst>
                <a:ext uri="{FF2B5EF4-FFF2-40B4-BE49-F238E27FC236}">
                  <a16:creationId xmlns:a16="http://schemas.microsoft.com/office/drawing/2014/main" id="{5376FE72-6008-1C24-7C15-7AB6D1071F80}"/>
                </a:ext>
              </a:extLst>
            </p:cNvPr>
            <p:cNvSpPr>
              <a:spLocks/>
            </p:cNvSpPr>
            <p:nvPr/>
          </p:nvSpPr>
          <p:spPr bwMode="gray">
            <a:xfrm>
              <a:off x="3541683" y="140332"/>
              <a:ext cx="371786" cy="510285"/>
            </a:xfrm>
            <a:custGeom>
              <a:avLst/>
              <a:gdLst>
                <a:gd name="T0" fmla="*/ 363 w 376"/>
                <a:gd name="T1" fmla="*/ 236 h 516"/>
                <a:gd name="T2" fmla="*/ 334 w 376"/>
                <a:gd name="T3" fmla="*/ 248 h 516"/>
                <a:gd name="T4" fmla="*/ 341 w 376"/>
                <a:gd name="T5" fmla="*/ 159 h 516"/>
                <a:gd name="T6" fmla="*/ 328 w 376"/>
                <a:gd name="T7" fmla="*/ 47 h 516"/>
                <a:gd name="T8" fmla="*/ 232 w 376"/>
                <a:gd name="T9" fmla="*/ 0 h 516"/>
                <a:gd name="T10" fmla="*/ 146 w 376"/>
                <a:gd name="T11" fmla="*/ 0 h 516"/>
                <a:gd name="T12" fmla="*/ 49 w 376"/>
                <a:gd name="T13" fmla="*/ 46 h 516"/>
                <a:gd name="T14" fmla="*/ 36 w 376"/>
                <a:gd name="T15" fmla="*/ 153 h 516"/>
                <a:gd name="T16" fmla="*/ 41 w 376"/>
                <a:gd name="T17" fmla="*/ 244 h 516"/>
                <a:gd name="T18" fmla="*/ 11 w 376"/>
                <a:gd name="T19" fmla="*/ 236 h 516"/>
                <a:gd name="T20" fmla="*/ 2 w 376"/>
                <a:gd name="T21" fmla="*/ 257 h 516"/>
                <a:gd name="T22" fmla="*/ 29 w 376"/>
                <a:gd name="T23" fmla="*/ 324 h 516"/>
                <a:gd name="T24" fmla="*/ 44 w 376"/>
                <a:gd name="T25" fmla="*/ 333 h 516"/>
                <a:gd name="T26" fmla="*/ 57 w 376"/>
                <a:gd name="T27" fmla="*/ 333 h 516"/>
                <a:gd name="T28" fmla="*/ 68 w 376"/>
                <a:gd name="T29" fmla="*/ 378 h 516"/>
                <a:gd name="T30" fmla="*/ 82 w 376"/>
                <a:gd name="T31" fmla="*/ 390 h 516"/>
                <a:gd name="T32" fmla="*/ 89 w 376"/>
                <a:gd name="T33" fmla="*/ 394 h 516"/>
                <a:gd name="T34" fmla="*/ 89 w 376"/>
                <a:gd name="T35" fmla="*/ 446 h 516"/>
                <a:gd name="T36" fmla="*/ 177 w 376"/>
                <a:gd name="T37" fmla="*/ 516 h 516"/>
                <a:gd name="T38" fmla="*/ 201 w 376"/>
                <a:gd name="T39" fmla="*/ 516 h 516"/>
                <a:gd name="T40" fmla="*/ 288 w 376"/>
                <a:gd name="T41" fmla="*/ 446 h 516"/>
                <a:gd name="T42" fmla="*/ 289 w 376"/>
                <a:gd name="T43" fmla="*/ 394 h 516"/>
                <a:gd name="T44" fmla="*/ 307 w 376"/>
                <a:gd name="T45" fmla="*/ 378 h 516"/>
                <a:gd name="T46" fmla="*/ 318 w 376"/>
                <a:gd name="T47" fmla="*/ 333 h 516"/>
                <a:gd name="T48" fmla="*/ 331 w 376"/>
                <a:gd name="T49" fmla="*/ 333 h 516"/>
                <a:gd name="T50" fmla="*/ 346 w 376"/>
                <a:gd name="T51" fmla="*/ 324 h 516"/>
                <a:gd name="T52" fmla="*/ 373 w 376"/>
                <a:gd name="T53" fmla="*/ 257 h 516"/>
                <a:gd name="T54" fmla="*/ 363 w 376"/>
                <a:gd name="T55" fmla="*/ 236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6" h="516">
                  <a:moveTo>
                    <a:pt x="363" y="236"/>
                  </a:moveTo>
                  <a:cubicBezTo>
                    <a:pt x="354" y="231"/>
                    <a:pt x="336" y="239"/>
                    <a:pt x="334" y="248"/>
                  </a:cubicBezTo>
                  <a:cubicBezTo>
                    <a:pt x="341" y="159"/>
                    <a:pt x="341" y="159"/>
                    <a:pt x="341" y="159"/>
                  </a:cubicBezTo>
                  <a:cubicBezTo>
                    <a:pt x="328" y="47"/>
                    <a:pt x="328" y="47"/>
                    <a:pt x="328" y="47"/>
                  </a:cubicBezTo>
                  <a:cubicBezTo>
                    <a:pt x="232" y="0"/>
                    <a:pt x="232" y="0"/>
                    <a:pt x="232" y="0"/>
                  </a:cubicBezTo>
                  <a:cubicBezTo>
                    <a:pt x="146" y="0"/>
                    <a:pt x="146" y="0"/>
                    <a:pt x="146" y="0"/>
                  </a:cubicBezTo>
                  <a:cubicBezTo>
                    <a:pt x="49" y="46"/>
                    <a:pt x="49" y="46"/>
                    <a:pt x="49" y="46"/>
                  </a:cubicBezTo>
                  <a:cubicBezTo>
                    <a:pt x="36" y="153"/>
                    <a:pt x="36" y="153"/>
                    <a:pt x="36" y="153"/>
                  </a:cubicBezTo>
                  <a:cubicBezTo>
                    <a:pt x="41" y="244"/>
                    <a:pt x="41" y="244"/>
                    <a:pt x="41" y="244"/>
                  </a:cubicBezTo>
                  <a:cubicBezTo>
                    <a:pt x="41" y="244"/>
                    <a:pt x="24" y="228"/>
                    <a:pt x="11" y="236"/>
                  </a:cubicBezTo>
                  <a:cubicBezTo>
                    <a:pt x="4" y="241"/>
                    <a:pt x="0" y="249"/>
                    <a:pt x="2" y="257"/>
                  </a:cubicBezTo>
                  <a:cubicBezTo>
                    <a:pt x="2" y="257"/>
                    <a:pt x="2" y="257"/>
                    <a:pt x="29" y="324"/>
                  </a:cubicBezTo>
                  <a:cubicBezTo>
                    <a:pt x="31" y="330"/>
                    <a:pt x="37" y="333"/>
                    <a:pt x="44" y="333"/>
                  </a:cubicBezTo>
                  <a:cubicBezTo>
                    <a:pt x="44" y="333"/>
                    <a:pt x="44" y="333"/>
                    <a:pt x="57" y="333"/>
                  </a:cubicBezTo>
                  <a:cubicBezTo>
                    <a:pt x="68" y="378"/>
                    <a:pt x="68" y="378"/>
                    <a:pt x="68" y="378"/>
                  </a:cubicBezTo>
                  <a:cubicBezTo>
                    <a:pt x="82" y="390"/>
                    <a:pt x="82" y="390"/>
                    <a:pt x="82" y="390"/>
                  </a:cubicBezTo>
                  <a:cubicBezTo>
                    <a:pt x="89" y="394"/>
                    <a:pt x="89" y="394"/>
                    <a:pt x="89" y="394"/>
                  </a:cubicBezTo>
                  <a:cubicBezTo>
                    <a:pt x="89" y="446"/>
                    <a:pt x="89" y="446"/>
                    <a:pt x="89" y="446"/>
                  </a:cubicBezTo>
                  <a:cubicBezTo>
                    <a:pt x="177" y="516"/>
                    <a:pt x="177" y="516"/>
                    <a:pt x="177" y="516"/>
                  </a:cubicBezTo>
                  <a:cubicBezTo>
                    <a:pt x="201" y="516"/>
                    <a:pt x="201" y="516"/>
                    <a:pt x="201" y="516"/>
                  </a:cubicBezTo>
                  <a:cubicBezTo>
                    <a:pt x="288" y="446"/>
                    <a:pt x="288" y="446"/>
                    <a:pt x="288" y="446"/>
                  </a:cubicBezTo>
                  <a:cubicBezTo>
                    <a:pt x="289" y="394"/>
                    <a:pt x="289" y="394"/>
                    <a:pt x="289" y="394"/>
                  </a:cubicBezTo>
                  <a:cubicBezTo>
                    <a:pt x="307" y="378"/>
                    <a:pt x="307" y="378"/>
                    <a:pt x="307" y="378"/>
                  </a:cubicBezTo>
                  <a:cubicBezTo>
                    <a:pt x="318" y="333"/>
                    <a:pt x="318" y="333"/>
                    <a:pt x="318" y="333"/>
                  </a:cubicBezTo>
                  <a:cubicBezTo>
                    <a:pt x="318" y="333"/>
                    <a:pt x="323" y="333"/>
                    <a:pt x="331" y="333"/>
                  </a:cubicBezTo>
                  <a:cubicBezTo>
                    <a:pt x="337" y="334"/>
                    <a:pt x="344" y="330"/>
                    <a:pt x="346" y="324"/>
                  </a:cubicBezTo>
                  <a:cubicBezTo>
                    <a:pt x="346" y="324"/>
                    <a:pt x="346" y="324"/>
                    <a:pt x="373" y="257"/>
                  </a:cubicBezTo>
                  <a:cubicBezTo>
                    <a:pt x="376" y="249"/>
                    <a:pt x="372" y="239"/>
                    <a:pt x="363" y="236"/>
                  </a:cubicBez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862">
              <a:extLst>
                <a:ext uri="{FF2B5EF4-FFF2-40B4-BE49-F238E27FC236}">
                  <a16:creationId xmlns:a16="http://schemas.microsoft.com/office/drawing/2014/main" id="{F3EBBCD3-060A-B9AC-3172-F94556F6B176}"/>
                </a:ext>
              </a:extLst>
            </p:cNvPr>
            <p:cNvSpPr>
              <a:spLocks/>
            </p:cNvSpPr>
            <p:nvPr/>
          </p:nvSpPr>
          <p:spPr bwMode="gray">
            <a:xfrm>
              <a:off x="3504110" y="1300360"/>
              <a:ext cx="445938" cy="196778"/>
            </a:xfrm>
            <a:custGeom>
              <a:avLst/>
              <a:gdLst>
                <a:gd name="T0" fmla="*/ 429 w 451"/>
                <a:gd name="T1" fmla="*/ 199 h 199"/>
                <a:gd name="T2" fmla="*/ 23 w 451"/>
                <a:gd name="T3" fmla="*/ 199 h 199"/>
                <a:gd name="T4" fmla="*/ 0 w 451"/>
                <a:gd name="T5" fmla="*/ 176 h 199"/>
                <a:gd name="T6" fmla="*/ 0 w 451"/>
                <a:gd name="T7" fmla="*/ 0 h 199"/>
                <a:gd name="T8" fmla="*/ 451 w 451"/>
                <a:gd name="T9" fmla="*/ 0 h 199"/>
                <a:gd name="T10" fmla="*/ 451 w 451"/>
                <a:gd name="T11" fmla="*/ 176 h 199"/>
                <a:gd name="T12" fmla="*/ 429 w 451"/>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451" h="199">
                  <a:moveTo>
                    <a:pt x="429" y="199"/>
                  </a:moveTo>
                  <a:cubicBezTo>
                    <a:pt x="23" y="199"/>
                    <a:pt x="23" y="199"/>
                    <a:pt x="23" y="199"/>
                  </a:cubicBezTo>
                  <a:cubicBezTo>
                    <a:pt x="14" y="190"/>
                    <a:pt x="9" y="185"/>
                    <a:pt x="0" y="176"/>
                  </a:cubicBezTo>
                  <a:cubicBezTo>
                    <a:pt x="0" y="0"/>
                    <a:pt x="0" y="0"/>
                    <a:pt x="0" y="0"/>
                  </a:cubicBezTo>
                  <a:cubicBezTo>
                    <a:pt x="451" y="0"/>
                    <a:pt x="451" y="0"/>
                    <a:pt x="451" y="0"/>
                  </a:cubicBezTo>
                  <a:cubicBezTo>
                    <a:pt x="451" y="176"/>
                    <a:pt x="451" y="176"/>
                    <a:pt x="451" y="176"/>
                  </a:cubicBezTo>
                  <a:cubicBezTo>
                    <a:pt x="442" y="185"/>
                    <a:pt x="437" y="190"/>
                    <a:pt x="429" y="199"/>
                  </a:cubicBezTo>
                  <a:close/>
                </a:path>
              </a:pathLst>
            </a:custGeom>
            <a:solidFill>
              <a:srgbClr val="004B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863">
              <a:extLst>
                <a:ext uri="{FF2B5EF4-FFF2-40B4-BE49-F238E27FC236}">
                  <a16:creationId xmlns:a16="http://schemas.microsoft.com/office/drawing/2014/main" id="{E3D74292-889C-1A39-F075-0A32520ED087}"/>
                </a:ext>
              </a:extLst>
            </p:cNvPr>
            <p:cNvSpPr>
              <a:spLocks/>
            </p:cNvSpPr>
            <p:nvPr/>
          </p:nvSpPr>
          <p:spPr bwMode="gray">
            <a:xfrm>
              <a:off x="3392352" y="574477"/>
              <a:ext cx="668427" cy="757526"/>
            </a:xfrm>
            <a:custGeom>
              <a:avLst/>
              <a:gdLst>
                <a:gd name="T0" fmla="*/ 16383 w 19498"/>
                <a:gd name="T1" fmla="*/ 11510 h 22097"/>
                <a:gd name="T2" fmla="*/ 16556 w 19498"/>
                <a:gd name="T3" fmla="*/ 22097 h 22097"/>
                <a:gd name="T4" fmla="*/ 2942 w 19498"/>
                <a:gd name="T5" fmla="*/ 22097 h 22097"/>
                <a:gd name="T6" fmla="*/ 3173 w 19498"/>
                <a:gd name="T7" fmla="*/ 11510 h 22097"/>
                <a:gd name="T8" fmla="*/ 0 w 19498"/>
                <a:gd name="T9" fmla="*/ 11510 h 22097"/>
                <a:gd name="T10" fmla="*/ 433 w 19498"/>
                <a:gd name="T11" fmla="*/ 5048 h 22097"/>
                <a:gd name="T12" fmla="*/ 1760 w 19498"/>
                <a:gd name="T13" fmla="*/ 2509 h 22097"/>
                <a:gd name="T14" fmla="*/ 6923 w 19498"/>
                <a:gd name="T15" fmla="*/ 0 h 22097"/>
                <a:gd name="T16" fmla="*/ 9432 w 19498"/>
                <a:gd name="T17" fmla="*/ 2048 h 22097"/>
                <a:gd name="T18" fmla="*/ 10095 w 19498"/>
                <a:gd name="T19" fmla="*/ 2048 h 22097"/>
                <a:gd name="T20" fmla="*/ 12662 w 19498"/>
                <a:gd name="T21" fmla="*/ 0 h 22097"/>
                <a:gd name="T22" fmla="*/ 17739 w 19498"/>
                <a:gd name="T23" fmla="*/ 2509 h 22097"/>
                <a:gd name="T24" fmla="*/ 19066 w 19498"/>
                <a:gd name="T25" fmla="*/ 5048 h 22097"/>
                <a:gd name="T26" fmla="*/ 19498 w 19498"/>
                <a:gd name="T27" fmla="*/ 11510 h 22097"/>
                <a:gd name="T28" fmla="*/ 19354 w 19498"/>
                <a:gd name="T29" fmla="*/ 11510 h 22097"/>
                <a:gd name="T30" fmla="*/ 19354 w 19498"/>
                <a:gd name="T31" fmla="*/ 11510 h 22097"/>
                <a:gd name="T32" fmla="*/ 19354 w 19498"/>
                <a:gd name="T33" fmla="*/ 11510 h 22097"/>
                <a:gd name="T34" fmla="*/ 16383 w 19498"/>
                <a:gd name="T35" fmla="*/ 11510 h 22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98" h="22097">
                  <a:moveTo>
                    <a:pt x="16383" y="11510"/>
                  </a:moveTo>
                  <a:lnTo>
                    <a:pt x="16556" y="22097"/>
                  </a:lnTo>
                  <a:lnTo>
                    <a:pt x="2942" y="22097"/>
                  </a:lnTo>
                  <a:lnTo>
                    <a:pt x="3173" y="11510"/>
                  </a:lnTo>
                  <a:lnTo>
                    <a:pt x="0" y="11510"/>
                  </a:lnTo>
                  <a:lnTo>
                    <a:pt x="433" y="5048"/>
                  </a:lnTo>
                  <a:lnTo>
                    <a:pt x="1760" y="2509"/>
                  </a:lnTo>
                  <a:lnTo>
                    <a:pt x="6923" y="0"/>
                  </a:lnTo>
                  <a:lnTo>
                    <a:pt x="9432" y="2048"/>
                  </a:lnTo>
                  <a:lnTo>
                    <a:pt x="10095" y="2048"/>
                  </a:lnTo>
                  <a:lnTo>
                    <a:pt x="12662" y="0"/>
                  </a:lnTo>
                  <a:lnTo>
                    <a:pt x="17739" y="2509"/>
                  </a:lnTo>
                  <a:lnTo>
                    <a:pt x="19066" y="5048"/>
                  </a:lnTo>
                  <a:lnTo>
                    <a:pt x="19498" y="11510"/>
                  </a:lnTo>
                  <a:lnTo>
                    <a:pt x="19354" y="11510"/>
                  </a:lnTo>
                  <a:lnTo>
                    <a:pt x="19354" y="11510"/>
                  </a:lnTo>
                  <a:lnTo>
                    <a:pt x="19354" y="11510"/>
                  </a:lnTo>
                  <a:lnTo>
                    <a:pt x="16383" y="1151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Line 1865">
              <a:extLst>
                <a:ext uri="{FF2B5EF4-FFF2-40B4-BE49-F238E27FC236}">
                  <a16:creationId xmlns:a16="http://schemas.microsoft.com/office/drawing/2014/main" id="{073DB722-505D-3B24-1B8C-AA97545E6A22}"/>
                </a:ext>
              </a:extLst>
            </p:cNvPr>
            <p:cNvSpPr>
              <a:spLocks noChangeShapeType="1"/>
            </p:cNvSpPr>
            <p:nvPr/>
          </p:nvSpPr>
          <p:spPr bwMode="gray">
            <a:xfrm>
              <a:off x="3514978" y="1214313"/>
              <a:ext cx="0" cy="0"/>
            </a:xfrm>
            <a:prstGeom prst="line">
              <a:avLst/>
            </a:prstGeom>
            <a:noFill/>
            <a:ln w="5953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1866">
              <a:extLst>
                <a:ext uri="{FF2B5EF4-FFF2-40B4-BE49-F238E27FC236}">
                  <a16:creationId xmlns:a16="http://schemas.microsoft.com/office/drawing/2014/main" id="{6F40A4F0-F50B-A740-E4EC-A39470433E4F}"/>
                </a:ext>
              </a:extLst>
            </p:cNvPr>
            <p:cNvSpPr>
              <a:spLocks/>
            </p:cNvSpPr>
            <p:nvPr/>
          </p:nvSpPr>
          <p:spPr bwMode="gray">
            <a:xfrm>
              <a:off x="3460607" y="1045201"/>
              <a:ext cx="529003" cy="130546"/>
            </a:xfrm>
            <a:custGeom>
              <a:avLst/>
              <a:gdLst>
                <a:gd name="T0" fmla="*/ 15431 w 15431"/>
                <a:gd name="T1" fmla="*/ 58 h 3808"/>
                <a:gd name="T2" fmla="*/ 10354 w 15431"/>
                <a:gd name="T3" fmla="*/ 2106 h 3808"/>
                <a:gd name="T4" fmla="*/ 5047 w 15431"/>
                <a:gd name="T5" fmla="*/ 2135 h 3808"/>
                <a:gd name="T6" fmla="*/ 0 w 15431"/>
                <a:gd name="T7" fmla="*/ 0 h 3808"/>
                <a:gd name="T8" fmla="*/ 1067 w 15431"/>
                <a:gd name="T9" fmla="*/ 3808 h 3808"/>
                <a:gd name="T10" fmla="*/ 14479 w 15431"/>
                <a:gd name="T11" fmla="*/ 3779 h 3808"/>
                <a:gd name="T12" fmla="*/ 15431 w 15431"/>
                <a:gd name="T13" fmla="*/ 58 h 3808"/>
              </a:gdLst>
              <a:ahLst/>
              <a:cxnLst>
                <a:cxn ang="0">
                  <a:pos x="T0" y="T1"/>
                </a:cxn>
                <a:cxn ang="0">
                  <a:pos x="T2" y="T3"/>
                </a:cxn>
                <a:cxn ang="0">
                  <a:pos x="T4" y="T5"/>
                </a:cxn>
                <a:cxn ang="0">
                  <a:pos x="T6" y="T7"/>
                </a:cxn>
                <a:cxn ang="0">
                  <a:pos x="T8" y="T9"/>
                </a:cxn>
                <a:cxn ang="0">
                  <a:pos x="T10" y="T11"/>
                </a:cxn>
                <a:cxn ang="0">
                  <a:pos x="T12" y="T13"/>
                </a:cxn>
              </a:cxnLst>
              <a:rect l="0" t="0" r="r" b="b"/>
              <a:pathLst>
                <a:path w="15431" h="3808">
                  <a:moveTo>
                    <a:pt x="15431" y="58"/>
                  </a:moveTo>
                  <a:lnTo>
                    <a:pt x="10354" y="2106"/>
                  </a:lnTo>
                  <a:lnTo>
                    <a:pt x="5047" y="2135"/>
                  </a:lnTo>
                  <a:lnTo>
                    <a:pt x="0" y="0"/>
                  </a:lnTo>
                  <a:lnTo>
                    <a:pt x="1067" y="3808"/>
                  </a:lnTo>
                  <a:lnTo>
                    <a:pt x="14479" y="3779"/>
                  </a:lnTo>
                  <a:lnTo>
                    <a:pt x="15431" y="58"/>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867">
              <a:extLst>
                <a:ext uri="{FF2B5EF4-FFF2-40B4-BE49-F238E27FC236}">
                  <a16:creationId xmlns:a16="http://schemas.microsoft.com/office/drawing/2014/main" id="{9D439A98-DB2E-F035-4E0C-8EC76DF808CA}"/>
                </a:ext>
              </a:extLst>
            </p:cNvPr>
            <p:cNvSpPr>
              <a:spLocks/>
            </p:cNvSpPr>
            <p:nvPr/>
          </p:nvSpPr>
          <p:spPr bwMode="gray">
            <a:xfrm>
              <a:off x="3752277" y="1115409"/>
              <a:ext cx="139425" cy="60336"/>
            </a:xfrm>
            <a:custGeom>
              <a:avLst/>
              <a:gdLst>
                <a:gd name="T0" fmla="*/ 4067 w 4067"/>
                <a:gd name="T1" fmla="*/ 1760 h 1760"/>
                <a:gd name="T2" fmla="*/ 0 w 4067"/>
                <a:gd name="T3" fmla="*/ 1760 h 1760"/>
                <a:gd name="T4" fmla="*/ 0 w 4067"/>
                <a:gd name="T5" fmla="*/ 1673 h 1760"/>
                <a:gd name="T6" fmla="*/ 692 w 4067"/>
                <a:gd name="T7" fmla="*/ 0 h 1760"/>
                <a:gd name="T8" fmla="*/ 3144 w 4067"/>
                <a:gd name="T9" fmla="*/ 0 h 1760"/>
                <a:gd name="T10" fmla="*/ 4067 w 4067"/>
                <a:gd name="T11" fmla="*/ 1760 h 1760"/>
                <a:gd name="T12" fmla="*/ 4067 w 4067"/>
                <a:gd name="T13" fmla="*/ 1760 h 1760"/>
                <a:gd name="T14" fmla="*/ 4067 w 4067"/>
                <a:gd name="T15" fmla="*/ 1760 h 1760"/>
                <a:gd name="T16" fmla="*/ 4067 w 4067"/>
                <a:gd name="T17" fmla="*/ 1760 h 1760"/>
                <a:gd name="T18" fmla="*/ 4067 w 4067"/>
                <a:gd name="T19" fmla="*/ 176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67" h="1760">
                  <a:moveTo>
                    <a:pt x="4067" y="1760"/>
                  </a:moveTo>
                  <a:lnTo>
                    <a:pt x="0" y="1760"/>
                  </a:lnTo>
                  <a:lnTo>
                    <a:pt x="0" y="1673"/>
                  </a:lnTo>
                  <a:lnTo>
                    <a:pt x="692" y="0"/>
                  </a:lnTo>
                  <a:lnTo>
                    <a:pt x="3144" y="0"/>
                  </a:lnTo>
                  <a:lnTo>
                    <a:pt x="4067" y="1760"/>
                  </a:lnTo>
                  <a:lnTo>
                    <a:pt x="4067" y="1760"/>
                  </a:lnTo>
                  <a:lnTo>
                    <a:pt x="4067" y="1760"/>
                  </a:lnTo>
                  <a:lnTo>
                    <a:pt x="4067" y="1760"/>
                  </a:lnTo>
                  <a:lnTo>
                    <a:pt x="4067" y="1760"/>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868">
              <a:extLst>
                <a:ext uri="{FF2B5EF4-FFF2-40B4-BE49-F238E27FC236}">
                  <a16:creationId xmlns:a16="http://schemas.microsoft.com/office/drawing/2014/main" id="{4107B217-1CDC-A9F0-E61A-24E3F0FE2E11}"/>
                </a:ext>
              </a:extLst>
            </p:cNvPr>
            <p:cNvSpPr>
              <a:spLocks/>
            </p:cNvSpPr>
            <p:nvPr/>
          </p:nvSpPr>
          <p:spPr bwMode="gray">
            <a:xfrm>
              <a:off x="3564413" y="1115409"/>
              <a:ext cx="139425" cy="60336"/>
            </a:xfrm>
            <a:custGeom>
              <a:avLst/>
              <a:gdLst>
                <a:gd name="T0" fmla="*/ 4067 w 4067"/>
                <a:gd name="T1" fmla="*/ 1673 h 1760"/>
                <a:gd name="T2" fmla="*/ 4067 w 4067"/>
                <a:gd name="T3" fmla="*/ 1760 h 1760"/>
                <a:gd name="T4" fmla="*/ 0 w 4067"/>
                <a:gd name="T5" fmla="*/ 1760 h 1760"/>
                <a:gd name="T6" fmla="*/ 894 w 4067"/>
                <a:gd name="T7" fmla="*/ 0 h 1760"/>
                <a:gd name="T8" fmla="*/ 3375 w 4067"/>
                <a:gd name="T9" fmla="*/ 0 h 1760"/>
                <a:gd name="T10" fmla="*/ 4067 w 4067"/>
                <a:gd name="T11" fmla="*/ 1673 h 1760"/>
                <a:gd name="T12" fmla="*/ 4067 w 4067"/>
                <a:gd name="T13" fmla="*/ 1673 h 1760"/>
                <a:gd name="T14" fmla="*/ 4067 w 4067"/>
                <a:gd name="T15" fmla="*/ 1673 h 1760"/>
                <a:gd name="T16" fmla="*/ 4067 w 4067"/>
                <a:gd name="T17" fmla="*/ 1673 h 1760"/>
                <a:gd name="T18" fmla="*/ 4067 w 4067"/>
                <a:gd name="T19" fmla="*/ 1673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67" h="1760">
                  <a:moveTo>
                    <a:pt x="4067" y="1673"/>
                  </a:moveTo>
                  <a:lnTo>
                    <a:pt x="4067" y="1760"/>
                  </a:lnTo>
                  <a:lnTo>
                    <a:pt x="0" y="1760"/>
                  </a:lnTo>
                  <a:lnTo>
                    <a:pt x="894" y="0"/>
                  </a:lnTo>
                  <a:lnTo>
                    <a:pt x="3375" y="0"/>
                  </a:lnTo>
                  <a:lnTo>
                    <a:pt x="4067" y="1673"/>
                  </a:lnTo>
                  <a:lnTo>
                    <a:pt x="4067" y="1673"/>
                  </a:lnTo>
                  <a:lnTo>
                    <a:pt x="4067" y="1673"/>
                  </a:lnTo>
                  <a:lnTo>
                    <a:pt x="4067" y="1673"/>
                  </a:lnTo>
                  <a:lnTo>
                    <a:pt x="4067" y="1673"/>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869">
              <a:extLst>
                <a:ext uri="{FF2B5EF4-FFF2-40B4-BE49-F238E27FC236}">
                  <a16:creationId xmlns:a16="http://schemas.microsoft.com/office/drawing/2014/main" id="{A97EE13C-D8F2-3DB6-26F3-DD7BD27AA94B}"/>
                </a:ext>
              </a:extLst>
            </p:cNvPr>
            <p:cNvSpPr>
              <a:spLocks/>
            </p:cNvSpPr>
            <p:nvPr/>
          </p:nvSpPr>
          <p:spPr bwMode="gray">
            <a:xfrm>
              <a:off x="3516966" y="1332002"/>
              <a:ext cx="189819" cy="730820"/>
            </a:xfrm>
            <a:custGeom>
              <a:avLst/>
              <a:gdLst>
                <a:gd name="T0" fmla="*/ 0 w 192"/>
                <a:gd name="T1" fmla="*/ 47 h 739"/>
                <a:gd name="T2" fmla="*/ 0 w 192"/>
                <a:gd name="T3" fmla="*/ 95 h 739"/>
                <a:gd name="T4" fmla="*/ 0 w 192"/>
                <a:gd name="T5" fmla="*/ 98 h 739"/>
                <a:gd name="T6" fmla="*/ 61 w 192"/>
                <a:gd name="T7" fmla="*/ 739 h 739"/>
                <a:gd name="T8" fmla="*/ 192 w 192"/>
                <a:gd name="T9" fmla="*/ 739 h 739"/>
                <a:gd name="T10" fmla="*/ 192 w 192"/>
                <a:gd name="T11" fmla="*/ 37 h 739"/>
                <a:gd name="T12" fmla="*/ 154 w 192"/>
                <a:gd name="T13" fmla="*/ 0 h 739"/>
                <a:gd name="T14" fmla="*/ 46 w 192"/>
                <a:gd name="T15" fmla="*/ 0 h 739"/>
                <a:gd name="T16" fmla="*/ 0 w 192"/>
                <a:gd name="T17" fmla="*/ 47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739">
                  <a:moveTo>
                    <a:pt x="0" y="47"/>
                  </a:moveTo>
                  <a:cubicBezTo>
                    <a:pt x="0" y="95"/>
                    <a:pt x="0" y="95"/>
                    <a:pt x="0" y="95"/>
                  </a:cubicBezTo>
                  <a:cubicBezTo>
                    <a:pt x="0" y="96"/>
                    <a:pt x="0" y="97"/>
                    <a:pt x="0" y="98"/>
                  </a:cubicBezTo>
                  <a:cubicBezTo>
                    <a:pt x="61" y="739"/>
                    <a:pt x="61" y="739"/>
                    <a:pt x="61" y="739"/>
                  </a:cubicBezTo>
                  <a:cubicBezTo>
                    <a:pt x="192" y="739"/>
                    <a:pt x="192" y="739"/>
                    <a:pt x="192" y="739"/>
                  </a:cubicBezTo>
                  <a:cubicBezTo>
                    <a:pt x="192" y="37"/>
                    <a:pt x="192" y="37"/>
                    <a:pt x="192" y="37"/>
                  </a:cubicBezTo>
                  <a:cubicBezTo>
                    <a:pt x="177" y="23"/>
                    <a:pt x="169" y="15"/>
                    <a:pt x="154" y="0"/>
                  </a:cubicBezTo>
                  <a:cubicBezTo>
                    <a:pt x="46" y="0"/>
                    <a:pt x="46" y="0"/>
                    <a:pt x="46" y="0"/>
                  </a:cubicBezTo>
                  <a:cubicBezTo>
                    <a:pt x="28" y="18"/>
                    <a:pt x="18" y="28"/>
                    <a:pt x="0" y="47"/>
                  </a:cubicBezTo>
                  <a:close/>
                </a:path>
              </a:pathLst>
            </a:custGeom>
            <a:solidFill>
              <a:srgbClr val="0F82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870">
              <a:extLst>
                <a:ext uri="{FF2B5EF4-FFF2-40B4-BE49-F238E27FC236}">
                  <a16:creationId xmlns:a16="http://schemas.microsoft.com/office/drawing/2014/main" id="{74D88330-E5C7-A65B-0BF4-4E575D48472E}"/>
                </a:ext>
              </a:extLst>
            </p:cNvPr>
            <p:cNvSpPr>
              <a:spLocks/>
            </p:cNvSpPr>
            <p:nvPr/>
          </p:nvSpPr>
          <p:spPr bwMode="gray">
            <a:xfrm>
              <a:off x="3745352" y="1332002"/>
              <a:ext cx="192836" cy="730820"/>
            </a:xfrm>
            <a:custGeom>
              <a:avLst/>
              <a:gdLst>
                <a:gd name="T0" fmla="*/ 0 w 195"/>
                <a:gd name="T1" fmla="*/ 35 h 739"/>
                <a:gd name="T2" fmla="*/ 0 w 195"/>
                <a:gd name="T3" fmla="*/ 739 h 739"/>
                <a:gd name="T4" fmla="*/ 131 w 195"/>
                <a:gd name="T5" fmla="*/ 739 h 739"/>
                <a:gd name="T6" fmla="*/ 195 w 195"/>
                <a:gd name="T7" fmla="*/ 98 h 739"/>
                <a:gd name="T8" fmla="*/ 195 w 195"/>
                <a:gd name="T9" fmla="*/ 95 h 739"/>
                <a:gd name="T10" fmla="*/ 195 w 195"/>
                <a:gd name="T11" fmla="*/ 45 h 739"/>
                <a:gd name="T12" fmla="*/ 150 w 195"/>
                <a:gd name="T13" fmla="*/ 0 h 739"/>
                <a:gd name="T14" fmla="*/ 36 w 195"/>
                <a:gd name="T15" fmla="*/ 0 h 739"/>
                <a:gd name="T16" fmla="*/ 0 w 195"/>
                <a:gd name="T17" fmla="*/ 35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739">
                  <a:moveTo>
                    <a:pt x="0" y="35"/>
                  </a:moveTo>
                  <a:cubicBezTo>
                    <a:pt x="0" y="739"/>
                    <a:pt x="0" y="739"/>
                    <a:pt x="0" y="739"/>
                  </a:cubicBezTo>
                  <a:cubicBezTo>
                    <a:pt x="131" y="739"/>
                    <a:pt x="131" y="739"/>
                    <a:pt x="131" y="739"/>
                  </a:cubicBezTo>
                  <a:cubicBezTo>
                    <a:pt x="195" y="98"/>
                    <a:pt x="195" y="98"/>
                    <a:pt x="195" y="98"/>
                  </a:cubicBezTo>
                  <a:cubicBezTo>
                    <a:pt x="195" y="97"/>
                    <a:pt x="195" y="96"/>
                    <a:pt x="195" y="95"/>
                  </a:cubicBezTo>
                  <a:cubicBezTo>
                    <a:pt x="195" y="45"/>
                    <a:pt x="195" y="45"/>
                    <a:pt x="195" y="45"/>
                  </a:cubicBezTo>
                  <a:cubicBezTo>
                    <a:pt x="177" y="27"/>
                    <a:pt x="167" y="17"/>
                    <a:pt x="150" y="0"/>
                  </a:cubicBezTo>
                  <a:cubicBezTo>
                    <a:pt x="36" y="0"/>
                    <a:pt x="36" y="0"/>
                    <a:pt x="36" y="0"/>
                  </a:cubicBezTo>
                  <a:cubicBezTo>
                    <a:pt x="22" y="14"/>
                    <a:pt x="14" y="21"/>
                    <a:pt x="0" y="35"/>
                  </a:cubicBezTo>
                  <a:close/>
                </a:path>
              </a:pathLst>
            </a:custGeom>
            <a:solidFill>
              <a:srgbClr val="0F82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71">
              <a:extLst>
                <a:ext uri="{FF2B5EF4-FFF2-40B4-BE49-F238E27FC236}">
                  <a16:creationId xmlns:a16="http://schemas.microsoft.com/office/drawing/2014/main" id="{41B4DACD-A5EB-B210-056C-5EE1FBC41BD2}"/>
                </a:ext>
              </a:extLst>
            </p:cNvPr>
            <p:cNvSpPr>
              <a:spLocks/>
            </p:cNvSpPr>
            <p:nvPr/>
          </p:nvSpPr>
          <p:spPr bwMode="gray">
            <a:xfrm>
              <a:off x="3749329" y="1978762"/>
              <a:ext cx="174015" cy="84058"/>
            </a:xfrm>
            <a:custGeom>
              <a:avLst/>
              <a:gdLst>
                <a:gd name="T0" fmla="*/ 5076 w 5076"/>
                <a:gd name="T1" fmla="*/ 2452 h 2452"/>
                <a:gd name="T2" fmla="*/ 0 w 5076"/>
                <a:gd name="T3" fmla="*/ 2452 h 2452"/>
                <a:gd name="T4" fmla="*/ 0 w 5076"/>
                <a:gd name="T5" fmla="*/ 2308 h 2452"/>
                <a:gd name="T6" fmla="*/ 865 w 5076"/>
                <a:gd name="T7" fmla="*/ 0 h 2452"/>
                <a:gd name="T8" fmla="*/ 3951 w 5076"/>
                <a:gd name="T9" fmla="*/ 0 h 2452"/>
                <a:gd name="T10" fmla="*/ 5076 w 5076"/>
                <a:gd name="T11" fmla="*/ 2452 h 2452"/>
                <a:gd name="T12" fmla="*/ 5076 w 5076"/>
                <a:gd name="T13" fmla="*/ 2452 h 2452"/>
                <a:gd name="T14" fmla="*/ 5076 w 5076"/>
                <a:gd name="T15" fmla="*/ 2452 h 2452"/>
                <a:gd name="T16" fmla="*/ 5076 w 5076"/>
                <a:gd name="T17" fmla="*/ 2452 h 2452"/>
                <a:gd name="T18" fmla="*/ 5076 w 5076"/>
                <a:gd name="T19" fmla="*/ 2452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76" h="2452">
                  <a:moveTo>
                    <a:pt x="5076" y="2452"/>
                  </a:moveTo>
                  <a:lnTo>
                    <a:pt x="0" y="2452"/>
                  </a:lnTo>
                  <a:lnTo>
                    <a:pt x="0" y="2308"/>
                  </a:lnTo>
                  <a:lnTo>
                    <a:pt x="865" y="0"/>
                  </a:lnTo>
                  <a:lnTo>
                    <a:pt x="3951" y="0"/>
                  </a:lnTo>
                  <a:lnTo>
                    <a:pt x="5076" y="2452"/>
                  </a:lnTo>
                  <a:lnTo>
                    <a:pt x="5076" y="2452"/>
                  </a:lnTo>
                  <a:lnTo>
                    <a:pt x="5076" y="2452"/>
                  </a:lnTo>
                  <a:lnTo>
                    <a:pt x="5076" y="2452"/>
                  </a:lnTo>
                  <a:lnTo>
                    <a:pt x="5076" y="2452"/>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872">
              <a:extLst>
                <a:ext uri="{FF2B5EF4-FFF2-40B4-BE49-F238E27FC236}">
                  <a16:creationId xmlns:a16="http://schemas.microsoft.com/office/drawing/2014/main" id="{A6CF4E9E-F288-08F3-B8A8-851A9AD325F2}"/>
                </a:ext>
              </a:extLst>
            </p:cNvPr>
            <p:cNvSpPr>
              <a:spLocks/>
            </p:cNvSpPr>
            <p:nvPr/>
          </p:nvSpPr>
          <p:spPr bwMode="gray">
            <a:xfrm>
              <a:off x="3530782" y="1978762"/>
              <a:ext cx="172060" cy="84058"/>
            </a:xfrm>
            <a:custGeom>
              <a:avLst/>
              <a:gdLst>
                <a:gd name="T0" fmla="*/ 5019 w 5019"/>
                <a:gd name="T1" fmla="*/ 2308 h 2452"/>
                <a:gd name="T2" fmla="*/ 5019 w 5019"/>
                <a:gd name="T3" fmla="*/ 2452 h 2452"/>
                <a:gd name="T4" fmla="*/ 0 w 5019"/>
                <a:gd name="T5" fmla="*/ 2452 h 2452"/>
                <a:gd name="T6" fmla="*/ 1096 w 5019"/>
                <a:gd name="T7" fmla="*/ 0 h 2452"/>
                <a:gd name="T8" fmla="*/ 4154 w 5019"/>
                <a:gd name="T9" fmla="*/ 0 h 2452"/>
                <a:gd name="T10" fmla="*/ 5019 w 5019"/>
                <a:gd name="T11" fmla="*/ 2308 h 2452"/>
                <a:gd name="T12" fmla="*/ 5019 w 5019"/>
                <a:gd name="T13" fmla="*/ 2308 h 2452"/>
                <a:gd name="T14" fmla="*/ 5019 w 5019"/>
                <a:gd name="T15" fmla="*/ 2308 h 2452"/>
                <a:gd name="T16" fmla="*/ 5019 w 5019"/>
                <a:gd name="T17" fmla="*/ 2308 h 2452"/>
                <a:gd name="T18" fmla="*/ 5019 w 5019"/>
                <a:gd name="T19" fmla="*/ 2308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19" h="2452">
                  <a:moveTo>
                    <a:pt x="5019" y="2308"/>
                  </a:moveTo>
                  <a:lnTo>
                    <a:pt x="5019" y="2452"/>
                  </a:lnTo>
                  <a:lnTo>
                    <a:pt x="0" y="2452"/>
                  </a:lnTo>
                  <a:lnTo>
                    <a:pt x="1096" y="0"/>
                  </a:lnTo>
                  <a:lnTo>
                    <a:pt x="4154" y="0"/>
                  </a:lnTo>
                  <a:lnTo>
                    <a:pt x="5019" y="2308"/>
                  </a:lnTo>
                  <a:lnTo>
                    <a:pt x="5019" y="2308"/>
                  </a:lnTo>
                  <a:lnTo>
                    <a:pt x="5019" y="2308"/>
                  </a:lnTo>
                  <a:lnTo>
                    <a:pt x="5019" y="2308"/>
                  </a:lnTo>
                  <a:lnTo>
                    <a:pt x="5019" y="2308"/>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873">
              <a:extLst>
                <a:ext uri="{FF2B5EF4-FFF2-40B4-BE49-F238E27FC236}">
                  <a16:creationId xmlns:a16="http://schemas.microsoft.com/office/drawing/2014/main" id="{75D97C6D-A0C5-E04C-7D3E-119ED5684A8F}"/>
                </a:ext>
              </a:extLst>
            </p:cNvPr>
            <p:cNvSpPr>
              <a:spLocks/>
            </p:cNvSpPr>
            <p:nvPr/>
          </p:nvSpPr>
          <p:spPr bwMode="gray">
            <a:xfrm>
              <a:off x="3411139" y="1166832"/>
              <a:ext cx="632842" cy="50428"/>
            </a:xfrm>
            <a:custGeom>
              <a:avLst/>
              <a:gdLst>
                <a:gd name="T0" fmla="*/ 640 w 640"/>
                <a:gd name="T1" fmla="*/ 51 h 51"/>
                <a:gd name="T2" fmla="*/ 0 w 640"/>
                <a:gd name="T3" fmla="*/ 51 h 51"/>
                <a:gd name="T4" fmla="*/ 0 w 640"/>
                <a:gd name="T5" fmla="*/ 45 h 51"/>
                <a:gd name="T6" fmla="*/ 44 w 640"/>
                <a:gd name="T7" fmla="*/ 0 h 51"/>
                <a:gd name="T8" fmla="*/ 595 w 640"/>
                <a:gd name="T9" fmla="*/ 0 h 51"/>
                <a:gd name="T10" fmla="*/ 640 w 640"/>
                <a:gd name="T11" fmla="*/ 45 h 51"/>
                <a:gd name="T12" fmla="*/ 640 w 640"/>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640" h="51">
                  <a:moveTo>
                    <a:pt x="640" y="51"/>
                  </a:moveTo>
                  <a:cubicBezTo>
                    <a:pt x="0" y="51"/>
                    <a:pt x="0" y="51"/>
                    <a:pt x="0" y="51"/>
                  </a:cubicBezTo>
                  <a:cubicBezTo>
                    <a:pt x="0" y="45"/>
                    <a:pt x="0" y="45"/>
                    <a:pt x="0" y="45"/>
                  </a:cubicBezTo>
                  <a:cubicBezTo>
                    <a:pt x="17" y="27"/>
                    <a:pt x="27" y="17"/>
                    <a:pt x="44" y="0"/>
                  </a:cubicBezTo>
                  <a:cubicBezTo>
                    <a:pt x="595" y="0"/>
                    <a:pt x="595" y="0"/>
                    <a:pt x="595" y="0"/>
                  </a:cubicBezTo>
                  <a:cubicBezTo>
                    <a:pt x="613" y="17"/>
                    <a:pt x="622" y="27"/>
                    <a:pt x="640" y="45"/>
                  </a:cubicBezTo>
                  <a:lnTo>
                    <a:pt x="640" y="51"/>
                  </a:lnTo>
                  <a:close/>
                </a:path>
              </a:pathLst>
            </a:custGeom>
            <a:solidFill>
              <a:srgbClr val="ADB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1874">
              <a:extLst>
                <a:ext uri="{FF2B5EF4-FFF2-40B4-BE49-F238E27FC236}">
                  <a16:creationId xmlns:a16="http://schemas.microsoft.com/office/drawing/2014/main" id="{B8EB5E84-FFAE-43A0-C5BD-258AB3F81A6F}"/>
                </a:ext>
              </a:extLst>
            </p:cNvPr>
            <p:cNvSpPr>
              <a:spLocks/>
            </p:cNvSpPr>
            <p:nvPr/>
          </p:nvSpPr>
          <p:spPr bwMode="gray">
            <a:xfrm>
              <a:off x="3446757" y="793022"/>
              <a:ext cx="560645" cy="399520"/>
            </a:xfrm>
            <a:custGeom>
              <a:avLst/>
              <a:gdLst>
                <a:gd name="T0" fmla="*/ 544 w 567"/>
                <a:gd name="T1" fmla="*/ 404 h 404"/>
                <a:gd name="T2" fmla="*/ 23 w 567"/>
                <a:gd name="T3" fmla="*/ 404 h 404"/>
                <a:gd name="T4" fmla="*/ 0 w 567"/>
                <a:gd name="T5" fmla="*/ 380 h 404"/>
                <a:gd name="T6" fmla="*/ 0 w 567"/>
                <a:gd name="T7" fmla="*/ 23 h 404"/>
                <a:gd name="T8" fmla="*/ 23 w 567"/>
                <a:gd name="T9" fmla="*/ 0 h 404"/>
                <a:gd name="T10" fmla="*/ 544 w 567"/>
                <a:gd name="T11" fmla="*/ 0 h 404"/>
                <a:gd name="T12" fmla="*/ 567 w 567"/>
                <a:gd name="T13" fmla="*/ 23 h 404"/>
                <a:gd name="T14" fmla="*/ 567 w 567"/>
                <a:gd name="T15" fmla="*/ 380 h 404"/>
                <a:gd name="T16" fmla="*/ 544 w 567"/>
                <a:gd name="T17" fmla="*/ 404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7" h="404">
                  <a:moveTo>
                    <a:pt x="544" y="404"/>
                  </a:moveTo>
                  <a:cubicBezTo>
                    <a:pt x="23" y="404"/>
                    <a:pt x="23" y="404"/>
                    <a:pt x="23" y="404"/>
                  </a:cubicBezTo>
                  <a:cubicBezTo>
                    <a:pt x="10" y="404"/>
                    <a:pt x="0" y="393"/>
                    <a:pt x="0" y="380"/>
                  </a:cubicBezTo>
                  <a:cubicBezTo>
                    <a:pt x="0" y="23"/>
                    <a:pt x="0" y="23"/>
                    <a:pt x="0" y="23"/>
                  </a:cubicBezTo>
                  <a:cubicBezTo>
                    <a:pt x="0" y="10"/>
                    <a:pt x="10" y="0"/>
                    <a:pt x="23" y="0"/>
                  </a:cubicBezTo>
                  <a:cubicBezTo>
                    <a:pt x="544" y="0"/>
                    <a:pt x="544" y="0"/>
                    <a:pt x="544" y="0"/>
                  </a:cubicBezTo>
                  <a:cubicBezTo>
                    <a:pt x="557" y="0"/>
                    <a:pt x="567" y="10"/>
                    <a:pt x="567" y="23"/>
                  </a:cubicBezTo>
                  <a:cubicBezTo>
                    <a:pt x="567" y="380"/>
                    <a:pt x="567" y="380"/>
                    <a:pt x="567" y="380"/>
                  </a:cubicBezTo>
                  <a:cubicBezTo>
                    <a:pt x="567" y="393"/>
                    <a:pt x="557" y="404"/>
                    <a:pt x="544" y="404"/>
                  </a:cubicBezTo>
                  <a:close/>
                </a:path>
              </a:pathLst>
            </a:custGeom>
            <a:solidFill>
              <a:srgbClr val="DFE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1875">
              <a:extLst>
                <a:ext uri="{FF2B5EF4-FFF2-40B4-BE49-F238E27FC236}">
                  <a16:creationId xmlns:a16="http://schemas.microsoft.com/office/drawing/2014/main" id="{C5139F04-E5DE-A8D7-2774-9D57C8082181}"/>
                </a:ext>
              </a:extLst>
            </p:cNvPr>
            <p:cNvSpPr>
              <a:spLocks noChangeArrowheads="1"/>
            </p:cNvSpPr>
            <p:nvPr/>
          </p:nvSpPr>
          <p:spPr bwMode="gray">
            <a:xfrm>
              <a:off x="3672194" y="907730"/>
              <a:ext cx="109770" cy="109770"/>
            </a:xfrm>
            <a:prstGeom prst="ellipse">
              <a:avLst/>
            </a:prstGeom>
            <a:solidFill>
              <a:srgbClr val="BECD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Rectangle 1876">
              <a:extLst>
                <a:ext uri="{FF2B5EF4-FFF2-40B4-BE49-F238E27FC236}">
                  <a16:creationId xmlns:a16="http://schemas.microsoft.com/office/drawing/2014/main" id="{4E2B9DCA-9E55-0071-A4FE-71E8730C0B92}"/>
                </a:ext>
              </a:extLst>
            </p:cNvPr>
            <p:cNvSpPr>
              <a:spLocks noChangeArrowheads="1"/>
            </p:cNvSpPr>
            <p:nvPr/>
          </p:nvSpPr>
          <p:spPr bwMode="gray">
            <a:xfrm>
              <a:off x="2607265" y="1214313"/>
              <a:ext cx="1797635" cy="86047"/>
            </a:xfrm>
            <a:prstGeom prst="rect">
              <a:avLst/>
            </a:prstGeom>
            <a:solidFill>
              <a:srgbClr val="879B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1" name="Group 50">
            <a:extLst>
              <a:ext uri="{FF2B5EF4-FFF2-40B4-BE49-F238E27FC236}">
                <a16:creationId xmlns:a16="http://schemas.microsoft.com/office/drawing/2014/main" id="{761028C7-6B8A-4195-57E2-EB1CDF062A84}"/>
              </a:ext>
            </a:extLst>
          </p:cNvPr>
          <p:cNvGrpSpPr/>
          <p:nvPr/>
        </p:nvGrpSpPr>
        <p:grpSpPr>
          <a:xfrm>
            <a:off x="5137759" y="1765822"/>
            <a:ext cx="1327960" cy="1454400"/>
            <a:chOff x="5024635" y="1265595"/>
            <a:chExt cx="1797635" cy="1926467"/>
          </a:xfrm>
        </p:grpSpPr>
        <p:sp>
          <p:nvSpPr>
            <p:cNvPr id="52" name="Freeform 1644">
              <a:extLst>
                <a:ext uri="{FF2B5EF4-FFF2-40B4-BE49-F238E27FC236}">
                  <a16:creationId xmlns:a16="http://schemas.microsoft.com/office/drawing/2014/main" id="{0F1FC23B-2BD1-EA5D-0766-6C0E3FAE8809}"/>
                </a:ext>
              </a:extLst>
            </p:cNvPr>
            <p:cNvSpPr>
              <a:spLocks/>
            </p:cNvSpPr>
            <p:nvPr/>
          </p:nvSpPr>
          <p:spPr bwMode="gray">
            <a:xfrm>
              <a:off x="5680205" y="2299054"/>
              <a:ext cx="117656" cy="45492"/>
            </a:xfrm>
            <a:custGeom>
              <a:avLst/>
              <a:gdLst>
                <a:gd name="T0" fmla="*/ 117 w 119"/>
                <a:gd name="T1" fmla="*/ 46 h 46"/>
                <a:gd name="T2" fmla="*/ 119 w 119"/>
                <a:gd name="T3" fmla="*/ 36 h 46"/>
                <a:gd name="T4" fmla="*/ 83 w 119"/>
                <a:gd name="T5" fmla="*/ 0 h 46"/>
                <a:gd name="T6" fmla="*/ 36 w 119"/>
                <a:gd name="T7" fmla="*/ 0 h 46"/>
                <a:gd name="T8" fmla="*/ 0 w 119"/>
                <a:gd name="T9" fmla="*/ 36 h 46"/>
                <a:gd name="T10" fmla="*/ 2 w 119"/>
                <a:gd name="T11" fmla="*/ 46 h 46"/>
                <a:gd name="T12" fmla="*/ 117 w 119"/>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119" h="46">
                  <a:moveTo>
                    <a:pt x="117" y="46"/>
                  </a:moveTo>
                  <a:cubicBezTo>
                    <a:pt x="118" y="43"/>
                    <a:pt x="119" y="40"/>
                    <a:pt x="119" y="36"/>
                  </a:cubicBezTo>
                  <a:cubicBezTo>
                    <a:pt x="119" y="16"/>
                    <a:pt x="103" y="0"/>
                    <a:pt x="83" y="0"/>
                  </a:cubicBezTo>
                  <a:cubicBezTo>
                    <a:pt x="36" y="0"/>
                    <a:pt x="36" y="0"/>
                    <a:pt x="36" y="0"/>
                  </a:cubicBezTo>
                  <a:cubicBezTo>
                    <a:pt x="16" y="0"/>
                    <a:pt x="0" y="16"/>
                    <a:pt x="0" y="36"/>
                  </a:cubicBezTo>
                  <a:cubicBezTo>
                    <a:pt x="0" y="40"/>
                    <a:pt x="1" y="43"/>
                    <a:pt x="2" y="46"/>
                  </a:cubicBezTo>
                  <a:lnTo>
                    <a:pt x="117" y="46"/>
                  </a:lnTo>
                  <a:close/>
                </a:path>
              </a:pathLst>
            </a:custGeom>
            <a:solidFill>
              <a:srgbClr val="ADB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1684">
              <a:extLst>
                <a:ext uri="{FF2B5EF4-FFF2-40B4-BE49-F238E27FC236}">
                  <a16:creationId xmlns:a16="http://schemas.microsoft.com/office/drawing/2014/main" id="{9DF30A18-1B55-98E7-25BA-8746FC9A795F}"/>
                </a:ext>
              </a:extLst>
            </p:cNvPr>
            <p:cNvSpPr>
              <a:spLocks noChangeArrowheads="1"/>
            </p:cNvSpPr>
            <p:nvPr/>
          </p:nvSpPr>
          <p:spPr bwMode="gray">
            <a:xfrm>
              <a:off x="5144278" y="241674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1685">
              <a:extLst>
                <a:ext uri="{FF2B5EF4-FFF2-40B4-BE49-F238E27FC236}">
                  <a16:creationId xmlns:a16="http://schemas.microsoft.com/office/drawing/2014/main" id="{3FE1C508-6EDD-AA6E-C22D-C2479C18A13E}"/>
                </a:ext>
              </a:extLst>
            </p:cNvPr>
            <p:cNvSpPr>
              <a:spLocks noChangeArrowheads="1"/>
            </p:cNvSpPr>
            <p:nvPr/>
          </p:nvSpPr>
          <p:spPr bwMode="gray">
            <a:xfrm>
              <a:off x="5339067" y="241674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1686">
              <a:extLst>
                <a:ext uri="{FF2B5EF4-FFF2-40B4-BE49-F238E27FC236}">
                  <a16:creationId xmlns:a16="http://schemas.microsoft.com/office/drawing/2014/main" id="{06CC1142-D960-F32B-D000-7EB6BD8A1268}"/>
                </a:ext>
              </a:extLst>
            </p:cNvPr>
            <p:cNvSpPr>
              <a:spLocks noChangeArrowheads="1"/>
            </p:cNvSpPr>
            <p:nvPr/>
          </p:nvSpPr>
          <p:spPr bwMode="gray">
            <a:xfrm>
              <a:off x="6455420" y="241674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1687">
              <a:extLst>
                <a:ext uri="{FF2B5EF4-FFF2-40B4-BE49-F238E27FC236}">
                  <a16:creationId xmlns:a16="http://schemas.microsoft.com/office/drawing/2014/main" id="{9C257E36-64E4-51AF-48AA-F8570F33EAB7}"/>
                </a:ext>
              </a:extLst>
            </p:cNvPr>
            <p:cNvSpPr>
              <a:spLocks noChangeArrowheads="1"/>
            </p:cNvSpPr>
            <p:nvPr/>
          </p:nvSpPr>
          <p:spPr bwMode="gray">
            <a:xfrm>
              <a:off x="6651204" y="241674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750">
              <a:extLst>
                <a:ext uri="{FF2B5EF4-FFF2-40B4-BE49-F238E27FC236}">
                  <a16:creationId xmlns:a16="http://schemas.microsoft.com/office/drawing/2014/main" id="{4BC1C5B1-46C4-6892-041E-D303BAD90C84}"/>
                </a:ext>
              </a:extLst>
            </p:cNvPr>
            <p:cNvSpPr>
              <a:spLocks/>
            </p:cNvSpPr>
            <p:nvPr/>
          </p:nvSpPr>
          <p:spPr bwMode="gray">
            <a:xfrm>
              <a:off x="5196695" y="2193227"/>
              <a:ext cx="380665" cy="28694"/>
            </a:xfrm>
            <a:custGeom>
              <a:avLst/>
              <a:gdLst>
                <a:gd name="T0" fmla="*/ 385 w 385"/>
                <a:gd name="T1" fmla="*/ 0 h 29"/>
                <a:gd name="T2" fmla="*/ 0 w 385"/>
                <a:gd name="T3" fmla="*/ 0 h 29"/>
                <a:gd name="T4" fmla="*/ 0 w 385"/>
                <a:gd name="T5" fmla="*/ 29 h 29"/>
                <a:gd name="T6" fmla="*/ 385 w 385"/>
                <a:gd name="T7" fmla="*/ 29 h 29"/>
                <a:gd name="T8" fmla="*/ 385 w 385"/>
                <a:gd name="T9" fmla="*/ 0 h 29"/>
              </a:gdLst>
              <a:ahLst/>
              <a:cxnLst>
                <a:cxn ang="0">
                  <a:pos x="T0" y="T1"/>
                </a:cxn>
                <a:cxn ang="0">
                  <a:pos x="T2" y="T3"/>
                </a:cxn>
                <a:cxn ang="0">
                  <a:pos x="T4" y="T5"/>
                </a:cxn>
                <a:cxn ang="0">
                  <a:pos x="T6" y="T7"/>
                </a:cxn>
                <a:cxn ang="0">
                  <a:pos x="T8" y="T9"/>
                </a:cxn>
              </a:cxnLst>
              <a:rect l="0" t="0" r="r" b="b"/>
              <a:pathLst>
                <a:path w="385" h="29">
                  <a:moveTo>
                    <a:pt x="385" y="0"/>
                  </a:moveTo>
                  <a:cubicBezTo>
                    <a:pt x="360" y="0"/>
                    <a:pt x="278" y="0"/>
                    <a:pt x="0" y="0"/>
                  </a:cubicBezTo>
                  <a:cubicBezTo>
                    <a:pt x="0" y="0"/>
                    <a:pt x="0" y="0"/>
                    <a:pt x="0" y="29"/>
                  </a:cubicBezTo>
                  <a:cubicBezTo>
                    <a:pt x="0" y="29"/>
                    <a:pt x="0" y="29"/>
                    <a:pt x="385" y="29"/>
                  </a:cubicBezTo>
                  <a:lnTo>
                    <a:pt x="385" y="0"/>
                  </a:ln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751">
              <a:extLst>
                <a:ext uri="{FF2B5EF4-FFF2-40B4-BE49-F238E27FC236}">
                  <a16:creationId xmlns:a16="http://schemas.microsoft.com/office/drawing/2014/main" id="{F0D896AB-447A-6FD7-22E8-C8F9073FC930}"/>
                </a:ext>
              </a:extLst>
            </p:cNvPr>
            <p:cNvSpPr>
              <a:spLocks/>
            </p:cNvSpPr>
            <p:nvPr/>
          </p:nvSpPr>
          <p:spPr bwMode="gray">
            <a:xfrm>
              <a:off x="5196695" y="2221921"/>
              <a:ext cx="380665" cy="28659"/>
            </a:xfrm>
            <a:custGeom>
              <a:avLst/>
              <a:gdLst>
                <a:gd name="T0" fmla="*/ 385 w 385"/>
                <a:gd name="T1" fmla="*/ 0 h 29"/>
                <a:gd name="T2" fmla="*/ 0 w 385"/>
                <a:gd name="T3" fmla="*/ 0 h 29"/>
                <a:gd name="T4" fmla="*/ 0 w 385"/>
                <a:gd name="T5" fmla="*/ 29 h 29"/>
                <a:gd name="T6" fmla="*/ 385 w 385"/>
                <a:gd name="T7" fmla="*/ 29 h 29"/>
                <a:gd name="T8" fmla="*/ 385 w 385"/>
                <a:gd name="T9" fmla="*/ 0 h 29"/>
              </a:gdLst>
              <a:ahLst/>
              <a:cxnLst>
                <a:cxn ang="0">
                  <a:pos x="T0" y="T1"/>
                </a:cxn>
                <a:cxn ang="0">
                  <a:pos x="T2" y="T3"/>
                </a:cxn>
                <a:cxn ang="0">
                  <a:pos x="T4" y="T5"/>
                </a:cxn>
                <a:cxn ang="0">
                  <a:pos x="T6" y="T7"/>
                </a:cxn>
                <a:cxn ang="0">
                  <a:pos x="T8" y="T9"/>
                </a:cxn>
              </a:cxnLst>
              <a:rect l="0" t="0" r="r" b="b"/>
              <a:pathLst>
                <a:path w="385" h="29">
                  <a:moveTo>
                    <a:pt x="385" y="0"/>
                  </a:moveTo>
                  <a:cubicBezTo>
                    <a:pt x="378" y="0"/>
                    <a:pt x="331" y="0"/>
                    <a:pt x="0" y="0"/>
                  </a:cubicBezTo>
                  <a:cubicBezTo>
                    <a:pt x="0" y="0"/>
                    <a:pt x="0" y="0"/>
                    <a:pt x="0" y="29"/>
                  </a:cubicBezTo>
                  <a:cubicBezTo>
                    <a:pt x="0" y="29"/>
                    <a:pt x="0" y="29"/>
                    <a:pt x="385" y="29"/>
                  </a:cubicBezTo>
                  <a:lnTo>
                    <a:pt x="385" y="0"/>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752">
              <a:extLst>
                <a:ext uri="{FF2B5EF4-FFF2-40B4-BE49-F238E27FC236}">
                  <a16:creationId xmlns:a16="http://schemas.microsoft.com/office/drawing/2014/main" id="{8F1685BB-5F48-4A85-924F-2D862E9BDFE1}"/>
                </a:ext>
              </a:extLst>
            </p:cNvPr>
            <p:cNvSpPr>
              <a:spLocks/>
            </p:cNvSpPr>
            <p:nvPr/>
          </p:nvSpPr>
          <p:spPr bwMode="gray">
            <a:xfrm>
              <a:off x="5191758" y="2188290"/>
              <a:ext cx="396504" cy="66267"/>
            </a:xfrm>
            <a:custGeom>
              <a:avLst/>
              <a:gdLst>
                <a:gd name="T0" fmla="*/ 11566 w 11566"/>
                <a:gd name="T1" fmla="*/ 1933 h 1933"/>
                <a:gd name="T2" fmla="*/ 0 w 11566"/>
                <a:gd name="T3" fmla="*/ 1933 h 1933"/>
                <a:gd name="T4" fmla="*/ 0 w 11566"/>
                <a:gd name="T5" fmla="*/ 0 h 1933"/>
                <a:gd name="T6" fmla="*/ 11566 w 11566"/>
                <a:gd name="T7" fmla="*/ 0 h 1933"/>
                <a:gd name="T8" fmla="*/ 11566 w 11566"/>
                <a:gd name="T9" fmla="*/ 288 h 1933"/>
                <a:gd name="T10" fmla="*/ 317 w 11566"/>
                <a:gd name="T11" fmla="*/ 288 h 1933"/>
                <a:gd name="T12" fmla="*/ 317 w 11566"/>
                <a:gd name="T13" fmla="*/ 1673 h 1933"/>
                <a:gd name="T14" fmla="*/ 11566 w 11566"/>
                <a:gd name="T15" fmla="*/ 1673 h 1933"/>
                <a:gd name="T16" fmla="*/ 11566 w 11566"/>
                <a:gd name="T17" fmla="*/ 1933 h 1933"/>
                <a:gd name="T18" fmla="*/ 11566 w 11566"/>
                <a:gd name="T19" fmla="*/ 1933 h 1933"/>
                <a:gd name="T20" fmla="*/ 11566 w 11566"/>
                <a:gd name="T21" fmla="*/ 1933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66" h="1933">
                  <a:moveTo>
                    <a:pt x="11566" y="1933"/>
                  </a:moveTo>
                  <a:lnTo>
                    <a:pt x="0" y="1933"/>
                  </a:lnTo>
                  <a:lnTo>
                    <a:pt x="0" y="0"/>
                  </a:lnTo>
                  <a:lnTo>
                    <a:pt x="11566" y="0"/>
                  </a:lnTo>
                  <a:lnTo>
                    <a:pt x="11566" y="288"/>
                  </a:lnTo>
                  <a:lnTo>
                    <a:pt x="317" y="288"/>
                  </a:lnTo>
                  <a:lnTo>
                    <a:pt x="317" y="1673"/>
                  </a:lnTo>
                  <a:lnTo>
                    <a:pt x="11566" y="1673"/>
                  </a:lnTo>
                  <a:lnTo>
                    <a:pt x="11566" y="1933"/>
                  </a:lnTo>
                  <a:lnTo>
                    <a:pt x="11566" y="1933"/>
                  </a:lnTo>
                  <a:lnTo>
                    <a:pt x="11566" y="1933"/>
                  </a:lnTo>
                  <a:close/>
                </a:path>
              </a:pathLst>
            </a:custGeom>
            <a:solidFill>
              <a:srgbClr val="238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1753">
              <a:extLst>
                <a:ext uri="{FF2B5EF4-FFF2-40B4-BE49-F238E27FC236}">
                  <a16:creationId xmlns:a16="http://schemas.microsoft.com/office/drawing/2014/main" id="{4D3EB6A2-309F-71FB-6B39-6C315214E658}"/>
                </a:ext>
              </a:extLst>
            </p:cNvPr>
            <p:cNvSpPr>
              <a:spLocks noChangeArrowheads="1"/>
            </p:cNvSpPr>
            <p:nvPr/>
          </p:nvSpPr>
          <p:spPr bwMode="gray">
            <a:xfrm>
              <a:off x="5191758" y="2188290"/>
              <a:ext cx="209599" cy="66267"/>
            </a:xfrm>
            <a:prstGeom prst="rect">
              <a:avLst/>
            </a:prstGeom>
            <a:solidFill>
              <a:srgbClr val="238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1754">
              <a:extLst>
                <a:ext uri="{FF2B5EF4-FFF2-40B4-BE49-F238E27FC236}">
                  <a16:creationId xmlns:a16="http://schemas.microsoft.com/office/drawing/2014/main" id="{0B2F82A4-FB5B-7F27-53FA-2F0F41146844}"/>
                </a:ext>
              </a:extLst>
            </p:cNvPr>
            <p:cNvSpPr>
              <a:spLocks noChangeArrowheads="1"/>
            </p:cNvSpPr>
            <p:nvPr/>
          </p:nvSpPr>
          <p:spPr bwMode="gray">
            <a:xfrm>
              <a:off x="5222406" y="2188290"/>
              <a:ext cx="54370" cy="66267"/>
            </a:xfrm>
            <a:prstGeom prst="rect">
              <a:avLst/>
            </a:prstGeom>
            <a:solidFill>
              <a:srgbClr val="41AA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1755">
              <a:extLst>
                <a:ext uri="{FF2B5EF4-FFF2-40B4-BE49-F238E27FC236}">
                  <a16:creationId xmlns:a16="http://schemas.microsoft.com/office/drawing/2014/main" id="{0BCA4919-D8F6-CD66-FF57-BCEBF6D7D75D}"/>
                </a:ext>
              </a:extLst>
            </p:cNvPr>
            <p:cNvSpPr>
              <a:spLocks noChangeArrowheads="1"/>
            </p:cNvSpPr>
            <p:nvPr/>
          </p:nvSpPr>
          <p:spPr bwMode="gray">
            <a:xfrm>
              <a:off x="5206568" y="2055757"/>
              <a:ext cx="396504" cy="27700"/>
            </a:xfrm>
            <a:prstGeom prst="rect">
              <a:avLst/>
            </a:prstGeom>
            <a:solidFill>
              <a:srgbClr val="4B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Rectangle 1756">
              <a:extLst>
                <a:ext uri="{FF2B5EF4-FFF2-40B4-BE49-F238E27FC236}">
                  <a16:creationId xmlns:a16="http://schemas.microsoft.com/office/drawing/2014/main" id="{0666B014-4488-0F3C-593E-5837D02639A0}"/>
                </a:ext>
              </a:extLst>
            </p:cNvPr>
            <p:cNvSpPr>
              <a:spLocks noChangeArrowheads="1"/>
            </p:cNvSpPr>
            <p:nvPr/>
          </p:nvSpPr>
          <p:spPr bwMode="gray">
            <a:xfrm>
              <a:off x="5206568" y="2083457"/>
              <a:ext cx="396504" cy="26705"/>
            </a:xfrm>
            <a:prstGeom prst="rect">
              <a:avLst/>
            </a:prstGeom>
            <a:solidFill>
              <a:srgbClr val="2391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1757">
              <a:extLst>
                <a:ext uri="{FF2B5EF4-FFF2-40B4-BE49-F238E27FC236}">
                  <a16:creationId xmlns:a16="http://schemas.microsoft.com/office/drawing/2014/main" id="{F40C3372-7FF8-AC75-785D-463F3B82C97A}"/>
                </a:ext>
              </a:extLst>
            </p:cNvPr>
            <p:cNvSpPr>
              <a:spLocks noChangeArrowheads="1"/>
            </p:cNvSpPr>
            <p:nvPr/>
          </p:nvSpPr>
          <p:spPr bwMode="gray">
            <a:xfrm>
              <a:off x="5479485" y="2055757"/>
              <a:ext cx="74152" cy="27700"/>
            </a:xfrm>
            <a:prstGeom prst="rect">
              <a:avLst/>
            </a:prstGeom>
            <a:solidFill>
              <a:srgbClr val="78CD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1758">
              <a:extLst>
                <a:ext uri="{FF2B5EF4-FFF2-40B4-BE49-F238E27FC236}">
                  <a16:creationId xmlns:a16="http://schemas.microsoft.com/office/drawing/2014/main" id="{7F7B0CD5-258F-0C97-8C22-E891E4AE0CC4}"/>
                </a:ext>
              </a:extLst>
            </p:cNvPr>
            <p:cNvSpPr>
              <a:spLocks noChangeArrowheads="1"/>
            </p:cNvSpPr>
            <p:nvPr/>
          </p:nvSpPr>
          <p:spPr bwMode="gray">
            <a:xfrm>
              <a:off x="5479485" y="2083457"/>
              <a:ext cx="74152" cy="26705"/>
            </a:xfrm>
            <a:prstGeom prst="rect">
              <a:avLst/>
            </a:prstGeom>
            <a:solidFill>
              <a:srgbClr val="41AA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759">
              <a:extLst>
                <a:ext uri="{FF2B5EF4-FFF2-40B4-BE49-F238E27FC236}">
                  <a16:creationId xmlns:a16="http://schemas.microsoft.com/office/drawing/2014/main" id="{86F05224-CF54-D94B-70BE-A15C03715053}"/>
                </a:ext>
              </a:extLst>
            </p:cNvPr>
            <p:cNvSpPr>
              <a:spLocks/>
            </p:cNvSpPr>
            <p:nvPr/>
          </p:nvSpPr>
          <p:spPr bwMode="gray">
            <a:xfrm>
              <a:off x="5207562" y="2259494"/>
              <a:ext cx="378711" cy="39562"/>
            </a:xfrm>
            <a:custGeom>
              <a:avLst/>
              <a:gdLst>
                <a:gd name="T0" fmla="*/ 383 w 383"/>
                <a:gd name="T1" fmla="*/ 0 h 40"/>
                <a:gd name="T2" fmla="*/ 374 w 383"/>
                <a:gd name="T3" fmla="*/ 40 h 40"/>
                <a:gd name="T4" fmla="*/ 0 w 383"/>
                <a:gd name="T5" fmla="*/ 40 h 40"/>
                <a:gd name="T6" fmla="*/ 0 w 383"/>
                <a:gd name="T7" fmla="*/ 0 h 40"/>
                <a:gd name="T8" fmla="*/ 383 w 383"/>
                <a:gd name="T9" fmla="*/ 0 h 40"/>
                <a:gd name="T10" fmla="*/ 383 w 383"/>
                <a:gd name="T11" fmla="*/ 0 h 40"/>
              </a:gdLst>
              <a:ahLst/>
              <a:cxnLst>
                <a:cxn ang="0">
                  <a:pos x="T0" y="T1"/>
                </a:cxn>
                <a:cxn ang="0">
                  <a:pos x="T2" y="T3"/>
                </a:cxn>
                <a:cxn ang="0">
                  <a:pos x="T4" y="T5"/>
                </a:cxn>
                <a:cxn ang="0">
                  <a:pos x="T6" y="T7"/>
                </a:cxn>
                <a:cxn ang="0">
                  <a:pos x="T8" y="T9"/>
                </a:cxn>
                <a:cxn ang="0">
                  <a:pos x="T10" y="T11"/>
                </a:cxn>
              </a:cxnLst>
              <a:rect l="0" t="0" r="r" b="b"/>
              <a:pathLst>
                <a:path w="383" h="40">
                  <a:moveTo>
                    <a:pt x="383" y="0"/>
                  </a:moveTo>
                  <a:cubicBezTo>
                    <a:pt x="377" y="13"/>
                    <a:pt x="374" y="27"/>
                    <a:pt x="374" y="40"/>
                  </a:cubicBezTo>
                  <a:cubicBezTo>
                    <a:pt x="0" y="40"/>
                    <a:pt x="0" y="40"/>
                    <a:pt x="0" y="40"/>
                  </a:cubicBezTo>
                  <a:cubicBezTo>
                    <a:pt x="0" y="0"/>
                    <a:pt x="0" y="0"/>
                    <a:pt x="0" y="0"/>
                  </a:cubicBezTo>
                  <a:cubicBezTo>
                    <a:pt x="383" y="0"/>
                    <a:pt x="383" y="0"/>
                    <a:pt x="383" y="0"/>
                  </a:cubicBezTo>
                  <a:cubicBezTo>
                    <a:pt x="383" y="0"/>
                    <a:pt x="383" y="0"/>
                    <a:pt x="383" y="0"/>
                  </a:cubicBez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760">
              <a:extLst>
                <a:ext uri="{FF2B5EF4-FFF2-40B4-BE49-F238E27FC236}">
                  <a16:creationId xmlns:a16="http://schemas.microsoft.com/office/drawing/2014/main" id="{D13C0D43-2C40-69B1-9311-A219877A4316}"/>
                </a:ext>
              </a:extLst>
            </p:cNvPr>
            <p:cNvSpPr>
              <a:spLocks/>
            </p:cNvSpPr>
            <p:nvPr/>
          </p:nvSpPr>
          <p:spPr bwMode="gray">
            <a:xfrm>
              <a:off x="5207562" y="2299054"/>
              <a:ext cx="378711" cy="39562"/>
            </a:xfrm>
            <a:custGeom>
              <a:avLst/>
              <a:gdLst>
                <a:gd name="T0" fmla="*/ 383 w 383"/>
                <a:gd name="T1" fmla="*/ 40 h 40"/>
                <a:gd name="T2" fmla="*/ 0 w 383"/>
                <a:gd name="T3" fmla="*/ 40 h 40"/>
                <a:gd name="T4" fmla="*/ 0 w 383"/>
                <a:gd name="T5" fmla="*/ 0 h 40"/>
                <a:gd name="T6" fmla="*/ 374 w 383"/>
                <a:gd name="T7" fmla="*/ 0 h 40"/>
                <a:gd name="T8" fmla="*/ 383 w 383"/>
                <a:gd name="T9" fmla="*/ 40 h 40"/>
              </a:gdLst>
              <a:ahLst/>
              <a:cxnLst>
                <a:cxn ang="0">
                  <a:pos x="T0" y="T1"/>
                </a:cxn>
                <a:cxn ang="0">
                  <a:pos x="T2" y="T3"/>
                </a:cxn>
                <a:cxn ang="0">
                  <a:pos x="T4" y="T5"/>
                </a:cxn>
                <a:cxn ang="0">
                  <a:pos x="T6" y="T7"/>
                </a:cxn>
                <a:cxn ang="0">
                  <a:pos x="T8" y="T9"/>
                </a:cxn>
              </a:cxnLst>
              <a:rect l="0" t="0" r="r" b="b"/>
              <a:pathLst>
                <a:path w="383" h="40">
                  <a:moveTo>
                    <a:pt x="383" y="40"/>
                  </a:moveTo>
                  <a:cubicBezTo>
                    <a:pt x="0" y="40"/>
                    <a:pt x="0" y="40"/>
                    <a:pt x="0" y="40"/>
                  </a:cubicBezTo>
                  <a:cubicBezTo>
                    <a:pt x="0" y="0"/>
                    <a:pt x="0" y="0"/>
                    <a:pt x="0" y="0"/>
                  </a:cubicBezTo>
                  <a:cubicBezTo>
                    <a:pt x="374" y="0"/>
                    <a:pt x="374" y="0"/>
                    <a:pt x="374" y="0"/>
                  </a:cubicBezTo>
                  <a:cubicBezTo>
                    <a:pt x="374" y="14"/>
                    <a:pt x="377" y="27"/>
                    <a:pt x="383" y="40"/>
                  </a:cubicBez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1761">
              <a:extLst>
                <a:ext uri="{FF2B5EF4-FFF2-40B4-BE49-F238E27FC236}">
                  <a16:creationId xmlns:a16="http://schemas.microsoft.com/office/drawing/2014/main" id="{DE2E3BEE-0F92-C163-F71E-F09130AC4744}"/>
                </a:ext>
              </a:extLst>
            </p:cNvPr>
            <p:cNvSpPr>
              <a:spLocks/>
            </p:cNvSpPr>
            <p:nvPr/>
          </p:nvSpPr>
          <p:spPr bwMode="gray">
            <a:xfrm>
              <a:off x="5201631" y="2254557"/>
              <a:ext cx="399486" cy="88996"/>
            </a:xfrm>
            <a:custGeom>
              <a:avLst/>
              <a:gdLst>
                <a:gd name="T0" fmla="*/ 11653 w 11653"/>
                <a:gd name="T1" fmla="*/ 2596 h 2596"/>
                <a:gd name="T2" fmla="*/ 0 w 11653"/>
                <a:gd name="T3" fmla="*/ 2596 h 2596"/>
                <a:gd name="T4" fmla="*/ 0 w 11653"/>
                <a:gd name="T5" fmla="*/ 0 h 2596"/>
                <a:gd name="T6" fmla="*/ 11653 w 11653"/>
                <a:gd name="T7" fmla="*/ 0 h 2596"/>
                <a:gd name="T8" fmla="*/ 11653 w 11653"/>
                <a:gd name="T9" fmla="*/ 288 h 2596"/>
                <a:gd name="T10" fmla="*/ 317 w 11653"/>
                <a:gd name="T11" fmla="*/ 288 h 2596"/>
                <a:gd name="T12" fmla="*/ 317 w 11653"/>
                <a:gd name="T13" fmla="*/ 2307 h 2596"/>
                <a:gd name="T14" fmla="*/ 11653 w 11653"/>
                <a:gd name="T15" fmla="*/ 2307 h 2596"/>
                <a:gd name="T16" fmla="*/ 11653 w 11653"/>
                <a:gd name="T17" fmla="*/ 2596 h 2596"/>
                <a:gd name="T18" fmla="*/ 11653 w 11653"/>
                <a:gd name="T19" fmla="*/ 2596 h 2596"/>
                <a:gd name="T20" fmla="*/ 11653 w 11653"/>
                <a:gd name="T21" fmla="*/ 2596 h 2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53" h="2596">
                  <a:moveTo>
                    <a:pt x="11653" y="2596"/>
                  </a:moveTo>
                  <a:lnTo>
                    <a:pt x="0" y="2596"/>
                  </a:lnTo>
                  <a:lnTo>
                    <a:pt x="0" y="0"/>
                  </a:lnTo>
                  <a:lnTo>
                    <a:pt x="11653" y="0"/>
                  </a:lnTo>
                  <a:lnTo>
                    <a:pt x="11653" y="288"/>
                  </a:lnTo>
                  <a:lnTo>
                    <a:pt x="317" y="288"/>
                  </a:lnTo>
                  <a:lnTo>
                    <a:pt x="317" y="2307"/>
                  </a:lnTo>
                  <a:lnTo>
                    <a:pt x="11653" y="2307"/>
                  </a:lnTo>
                  <a:lnTo>
                    <a:pt x="11653" y="2596"/>
                  </a:lnTo>
                  <a:lnTo>
                    <a:pt x="11653" y="2596"/>
                  </a:lnTo>
                  <a:lnTo>
                    <a:pt x="11653" y="2596"/>
                  </a:lnTo>
                  <a:close/>
                </a:path>
              </a:pathLst>
            </a:custGeom>
            <a:solidFill>
              <a:srgbClr val="005F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1762">
              <a:extLst>
                <a:ext uri="{FF2B5EF4-FFF2-40B4-BE49-F238E27FC236}">
                  <a16:creationId xmlns:a16="http://schemas.microsoft.com/office/drawing/2014/main" id="{6593B3A2-FE44-E51E-1AB6-438BB30ACBFD}"/>
                </a:ext>
              </a:extLst>
            </p:cNvPr>
            <p:cNvSpPr>
              <a:spLocks/>
            </p:cNvSpPr>
            <p:nvPr/>
          </p:nvSpPr>
          <p:spPr bwMode="gray">
            <a:xfrm>
              <a:off x="5172972" y="2116092"/>
              <a:ext cx="384608" cy="33631"/>
            </a:xfrm>
            <a:custGeom>
              <a:avLst/>
              <a:gdLst>
                <a:gd name="T0" fmla="*/ 389 w 389"/>
                <a:gd name="T1" fmla="*/ 0 h 34"/>
                <a:gd name="T2" fmla="*/ 380 w 389"/>
                <a:gd name="T3" fmla="*/ 34 h 34"/>
                <a:gd name="T4" fmla="*/ 0 w 389"/>
                <a:gd name="T5" fmla="*/ 34 h 34"/>
                <a:gd name="T6" fmla="*/ 0 w 389"/>
                <a:gd name="T7" fmla="*/ 0 h 34"/>
                <a:gd name="T8" fmla="*/ 389 w 389"/>
                <a:gd name="T9" fmla="*/ 0 h 34"/>
                <a:gd name="T10" fmla="*/ 389 w 389"/>
                <a:gd name="T11" fmla="*/ 0 h 34"/>
              </a:gdLst>
              <a:ahLst/>
              <a:cxnLst>
                <a:cxn ang="0">
                  <a:pos x="T0" y="T1"/>
                </a:cxn>
                <a:cxn ang="0">
                  <a:pos x="T2" y="T3"/>
                </a:cxn>
                <a:cxn ang="0">
                  <a:pos x="T4" y="T5"/>
                </a:cxn>
                <a:cxn ang="0">
                  <a:pos x="T6" y="T7"/>
                </a:cxn>
                <a:cxn ang="0">
                  <a:pos x="T8" y="T9"/>
                </a:cxn>
                <a:cxn ang="0">
                  <a:pos x="T10" y="T11"/>
                </a:cxn>
              </a:cxnLst>
              <a:rect l="0" t="0" r="r" b="b"/>
              <a:pathLst>
                <a:path w="389" h="34">
                  <a:moveTo>
                    <a:pt x="389" y="0"/>
                  </a:moveTo>
                  <a:cubicBezTo>
                    <a:pt x="383" y="11"/>
                    <a:pt x="380" y="22"/>
                    <a:pt x="380" y="34"/>
                  </a:cubicBezTo>
                  <a:cubicBezTo>
                    <a:pt x="0" y="34"/>
                    <a:pt x="0" y="34"/>
                    <a:pt x="0" y="34"/>
                  </a:cubicBezTo>
                  <a:cubicBezTo>
                    <a:pt x="0" y="0"/>
                    <a:pt x="0" y="0"/>
                    <a:pt x="0" y="0"/>
                  </a:cubicBezTo>
                  <a:cubicBezTo>
                    <a:pt x="389" y="0"/>
                    <a:pt x="389" y="0"/>
                    <a:pt x="389" y="0"/>
                  </a:cubicBezTo>
                  <a:cubicBezTo>
                    <a:pt x="389" y="0"/>
                    <a:pt x="389" y="0"/>
                    <a:pt x="389" y="0"/>
                  </a:cubicBezTo>
                  <a:close/>
                </a:path>
              </a:pathLst>
            </a:custGeom>
            <a:solidFill>
              <a:srgbClr val="CDD9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1763">
              <a:extLst>
                <a:ext uri="{FF2B5EF4-FFF2-40B4-BE49-F238E27FC236}">
                  <a16:creationId xmlns:a16="http://schemas.microsoft.com/office/drawing/2014/main" id="{37B9ACF4-C92F-5656-1662-8C689DBC9395}"/>
                </a:ext>
              </a:extLst>
            </p:cNvPr>
            <p:cNvSpPr>
              <a:spLocks/>
            </p:cNvSpPr>
            <p:nvPr/>
          </p:nvSpPr>
          <p:spPr bwMode="gray">
            <a:xfrm>
              <a:off x="5172972" y="2149724"/>
              <a:ext cx="384608" cy="33631"/>
            </a:xfrm>
            <a:custGeom>
              <a:avLst/>
              <a:gdLst>
                <a:gd name="T0" fmla="*/ 389 w 389"/>
                <a:gd name="T1" fmla="*/ 34 h 34"/>
                <a:gd name="T2" fmla="*/ 0 w 389"/>
                <a:gd name="T3" fmla="*/ 34 h 34"/>
                <a:gd name="T4" fmla="*/ 0 w 389"/>
                <a:gd name="T5" fmla="*/ 0 h 34"/>
                <a:gd name="T6" fmla="*/ 380 w 389"/>
                <a:gd name="T7" fmla="*/ 0 h 34"/>
                <a:gd name="T8" fmla="*/ 389 w 389"/>
                <a:gd name="T9" fmla="*/ 34 h 34"/>
              </a:gdLst>
              <a:ahLst/>
              <a:cxnLst>
                <a:cxn ang="0">
                  <a:pos x="T0" y="T1"/>
                </a:cxn>
                <a:cxn ang="0">
                  <a:pos x="T2" y="T3"/>
                </a:cxn>
                <a:cxn ang="0">
                  <a:pos x="T4" y="T5"/>
                </a:cxn>
                <a:cxn ang="0">
                  <a:pos x="T6" y="T7"/>
                </a:cxn>
                <a:cxn ang="0">
                  <a:pos x="T8" y="T9"/>
                </a:cxn>
              </a:cxnLst>
              <a:rect l="0" t="0" r="r" b="b"/>
              <a:pathLst>
                <a:path w="389" h="34">
                  <a:moveTo>
                    <a:pt x="389" y="34"/>
                  </a:moveTo>
                  <a:cubicBezTo>
                    <a:pt x="0" y="34"/>
                    <a:pt x="0" y="34"/>
                    <a:pt x="0" y="34"/>
                  </a:cubicBezTo>
                  <a:cubicBezTo>
                    <a:pt x="0" y="0"/>
                    <a:pt x="0" y="0"/>
                    <a:pt x="0" y="0"/>
                  </a:cubicBezTo>
                  <a:cubicBezTo>
                    <a:pt x="380" y="0"/>
                    <a:pt x="380" y="0"/>
                    <a:pt x="380" y="0"/>
                  </a:cubicBezTo>
                  <a:cubicBezTo>
                    <a:pt x="380" y="11"/>
                    <a:pt x="383" y="23"/>
                    <a:pt x="389" y="34"/>
                  </a:cubicBezTo>
                  <a:close/>
                </a:path>
              </a:pathLst>
            </a:custGeom>
            <a:solidFill>
              <a:srgbClr val="ADB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1764">
              <a:extLst>
                <a:ext uri="{FF2B5EF4-FFF2-40B4-BE49-F238E27FC236}">
                  <a16:creationId xmlns:a16="http://schemas.microsoft.com/office/drawing/2014/main" id="{C514EA39-885D-7AE4-EA63-BB0660FE1DEA}"/>
                </a:ext>
              </a:extLst>
            </p:cNvPr>
            <p:cNvSpPr>
              <a:spLocks/>
            </p:cNvSpPr>
            <p:nvPr/>
          </p:nvSpPr>
          <p:spPr bwMode="gray">
            <a:xfrm>
              <a:off x="5168000" y="2110162"/>
              <a:ext cx="404422" cy="78128"/>
            </a:xfrm>
            <a:custGeom>
              <a:avLst/>
              <a:gdLst>
                <a:gd name="T0" fmla="*/ 11797 w 11797"/>
                <a:gd name="T1" fmla="*/ 2279 h 2279"/>
                <a:gd name="T2" fmla="*/ 0 w 11797"/>
                <a:gd name="T3" fmla="*/ 2279 h 2279"/>
                <a:gd name="T4" fmla="*/ 0 w 11797"/>
                <a:gd name="T5" fmla="*/ 0 h 2279"/>
                <a:gd name="T6" fmla="*/ 11797 w 11797"/>
                <a:gd name="T7" fmla="*/ 0 h 2279"/>
                <a:gd name="T8" fmla="*/ 11797 w 11797"/>
                <a:gd name="T9" fmla="*/ 317 h 2279"/>
                <a:gd name="T10" fmla="*/ 318 w 11797"/>
                <a:gd name="T11" fmla="*/ 317 h 2279"/>
                <a:gd name="T12" fmla="*/ 318 w 11797"/>
                <a:gd name="T13" fmla="*/ 1962 h 2279"/>
                <a:gd name="T14" fmla="*/ 11797 w 11797"/>
                <a:gd name="T15" fmla="*/ 1962 h 2279"/>
                <a:gd name="T16" fmla="*/ 11797 w 11797"/>
                <a:gd name="T17" fmla="*/ 2279 h 2279"/>
                <a:gd name="T18" fmla="*/ 11797 w 11797"/>
                <a:gd name="T19" fmla="*/ 2279 h 2279"/>
                <a:gd name="T20" fmla="*/ 11797 w 11797"/>
                <a:gd name="T21" fmla="*/ 2279 h 2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97" h="2279">
                  <a:moveTo>
                    <a:pt x="11797" y="2279"/>
                  </a:moveTo>
                  <a:lnTo>
                    <a:pt x="0" y="2279"/>
                  </a:lnTo>
                  <a:lnTo>
                    <a:pt x="0" y="0"/>
                  </a:lnTo>
                  <a:lnTo>
                    <a:pt x="11797" y="0"/>
                  </a:lnTo>
                  <a:lnTo>
                    <a:pt x="11797" y="317"/>
                  </a:lnTo>
                  <a:lnTo>
                    <a:pt x="318" y="317"/>
                  </a:lnTo>
                  <a:lnTo>
                    <a:pt x="318" y="1962"/>
                  </a:lnTo>
                  <a:lnTo>
                    <a:pt x="11797" y="1962"/>
                  </a:lnTo>
                  <a:lnTo>
                    <a:pt x="11797" y="2279"/>
                  </a:lnTo>
                  <a:lnTo>
                    <a:pt x="11797" y="2279"/>
                  </a:lnTo>
                  <a:lnTo>
                    <a:pt x="11797" y="2279"/>
                  </a:lnTo>
                  <a:close/>
                </a:path>
              </a:pathLst>
            </a:custGeom>
            <a:solidFill>
              <a:srgbClr val="6978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1765">
              <a:extLst>
                <a:ext uri="{FF2B5EF4-FFF2-40B4-BE49-F238E27FC236}">
                  <a16:creationId xmlns:a16="http://schemas.microsoft.com/office/drawing/2014/main" id="{1FD309EB-F006-5760-4E9F-690F5AE06EDD}"/>
                </a:ext>
              </a:extLst>
            </p:cNvPr>
            <p:cNvSpPr>
              <a:spLocks/>
            </p:cNvSpPr>
            <p:nvPr/>
          </p:nvSpPr>
          <p:spPr bwMode="gray">
            <a:xfrm>
              <a:off x="5452780" y="2149724"/>
              <a:ext cx="16798" cy="63284"/>
            </a:xfrm>
            <a:custGeom>
              <a:avLst/>
              <a:gdLst>
                <a:gd name="T0" fmla="*/ 490 w 490"/>
                <a:gd name="T1" fmla="*/ 1413 h 1846"/>
                <a:gd name="T2" fmla="*/ 0 w 490"/>
                <a:gd name="T3" fmla="*/ 1846 h 1846"/>
                <a:gd name="T4" fmla="*/ 0 w 490"/>
                <a:gd name="T5" fmla="*/ 0 h 1846"/>
                <a:gd name="T6" fmla="*/ 490 w 490"/>
                <a:gd name="T7" fmla="*/ 0 h 1846"/>
                <a:gd name="T8" fmla="*/ 490 w 490"/>
                <a:gd name="T9" fmla="*/ 1413 h 1846"/>
                <a:gd name="T10" fmla="*/ 490 w 490"/>
                <a:gd name="T11" fmla="*/ 1413 h 1846"/>
                <a:gd name="T12" fmla="*/ 490 w 490"/>
                <a:gd name="T13" fmla="*/ 1413 h 1846"/>
                <a:gd name="T14" fmla="*/ 490 w 490"/>
                <a:gd name="T15" fmla="*/ 1413 h 1846"/>
                <a:gd name="T16" fmla="*/ 490 w 490"/>
                <a:gd name="T17" fmla="*/ 1413 h 1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1846">
                  <a:moveTo>
                    <a:pt x="490" y="1413"/>
                  </a:moveTo>
                  <a:lnTo>
                    <a:pt x="0" y="1846"/>
                  </a:lnTo>
                  <a:lnTo>
                    <a:pt x="0" y="0"/>
                  </a:lnTo>
                  <a:lnTo>
                    <a:pt x="490" y="0"/>
                  </a:lnTo>
                  <a:lnTo>
                    <a:pt x="490" y="1413"/>
                  </a:lnTo>
                  <a:lnTo>
                    <a:pt x="490" y="1413"/>
                  </a:lnTo>
                  <a:lnTo>
                    <a:pt x="490" y="1413"/>
                  </a:lnTo>
                  <a:lnTo>
                    <a:pt x="490" y="1413"/>
                  </a:lnTo>
                  <a:lnTo>
                    <a:pt x="490" y="1413"/>
                  </a:lnTo>
                  <a:close/>
                </a:path>
              </a:pathLst>
            </a:custGeom>
            <a:solidFill>
              <a:srgbClr val="9B96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766">
              <a:extLst>
                <a:ext uri="{FF2B5EF4-FFF2-40B4-BE49-F238E27FC236}">
                  <a16:creationId xmlns:a16="http://schemas.microsoft.com/office/drawing/2014/main" id="{E1A26868-0E51-7F30-DD66-3F5D476E9CBD}"/>
                </a:ext>
              </a:extLst>
            </p:cNvPr>
            <p:cNvSpPr>
              <a:spLocks/>
            </p:cNvSpPr>
            <p:nvPr/>
          </p:nvSpPr>
          <p:spPr bwMode="gray">
            <a:xfrm>
              <a:off x="5469578" y="2149724"/>
              <a:ext cx="16832" cy="63284"/>
            </a:xfrm>
            <a:custGeom>
              <a:avLst/>
              <a:gdLst>
                <a:gd name="T0" fmla="*/ 0 w 491"/>
                <a:gd name="T1" fmla="*/ 1413 h 1846"/>
                <a:gd name="T2" fmla="*/ 491 w 491"/>
                <a:gd name="T3" fmla="*/ 1846 h 1846"/>
                <a:gd name="T4" fmla="*/ 491 w 491"/>
                <a:gd name="T5" fmla="*/ 0 h 1846"/>
                <a:gd name="T6" fmla="*/ 0 w 491"/>
                <a:gd name="T7" fmla="*/ 0 h 1846"/>
                <a:gd name="T8" fmla="*/ 0 w 491"/>
                <a:gd name="T9" fmla="*/ 1413 h 1846"/>
                <a:gd name="T10" fmla="*/ 0 w 491"/>
                <a:gd name="T11" fmla="*/ 1413 h 1846"/>
                <a:gd name="T12" fmla="*/ 0 w 491"/>
                <a:gd name="T13" fmla="*/ 1413 h 1846"/>
                <a:gd name="T14" fmla="*/ 0 w 491"/>
                <a:gd name="T15" fmla="*/ 1413 h 1846"/>
                <a:gd name="T16" fmla="*/ 0 w 491"/>
                <a:gd name="T17" fmla="*/ 1413 h 1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1" h="1846">
                  <a:moveTo>
                    <a:pt x="0" y="1413"/>
                  </a:moveTo>
                  <a:lnTo>
                    <a:pt x="491" y="1846"/>
                  </a:lnTo>
                  <a:lnTo>
                    <a:pt x="491" y="0"/>
                  </a:lnTo>
                  <a:lnTo>
                    <a:pt x="0" y="0"/>
                  </a:lnTo>
                  <a:lnTo>
                    <a:pt x="0" y="1413"/>
                  </a:lnTo>
                  <a:lnTo>
                    <a:pt x="0" y="1413"/>
                  </a:lnTo>
                  <a:lnTo>
                    <a:pt x="0" y="1413"/>
                  </a:lnTo>
                  <a:lnTo>
                    <a:pt x="0" y="1413"/>
                  </a:lnTo>
                  <a:lnTo>
                    <a:pt x="0" y="1413"/>
                  </a:lnTo>
                  <a:close/>
                </a:path>
              </a:pathLst>
            </a:custGeom>
            <a:solidFill>
              <a:srgbClr val="B9B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853">
              <a:extLst>
                <a:ext uri="{FF2B5EF4-FFF2-40B4-BE49-F238E27FC236}">
                  <a16:creationId xmlns:a16="http://schemas.microsoft.com/office/drawing/2014/main" id="{1232D418-28C6-321A-3074-02AD308609A6}"/>
                </a:ext>
              </a:extLst>
            </p:cNvPr>
            <p:cNvSpPr>
              <a:spLocks/>
            </p:cNvSpPr>
            <p:nvPr/>
          </p:nvSpPr>
          <p:spPr bwMode="gray">
            <a:xfrm>
              <a:off x="5874996" y="2626378"/>
              <a:ext cx="534933" cy="55400"/>
            </a:xfrm>
            <a:custGeom>
              <a:avLst/>
              <a:gdLst>
                <a:gd name="T0" fmla="*/ 485 w 541"/>
                <a:gd name="T1" fmla="*/ 0 h 56"/>
                <a:gd name="T2" fmla="*/ 56 w 541"/>
                <a:gd name="T3" fmla="*/ 0 h 56"/>
                <a:gd name="T4" fmla="*/ 0 w 541"/>
                <a:gd name="T5" fmla="*/ 56 h 56"/>
                <a:gd name="T6" fmla="*/ 541 w 541"/>
                <a:gd name="T7" fmla="*/ 56 h 56"/>
                <a:gd name="T8" fmla="*/ 485 w 541"/>
                <a:gd name="T9" fmla="*/ 0 h 56"/>
              </a:gdLst>
              <a:ahLst/>
              <a:cxnLst>
                <a:cxn ang="0">
                  <a:pos x="T0" y="T1"/>
                </a:cxn>
                <a:cxn ang="0">
                  <a:pos x="T2" y="T3"/>
                </a:cxn>
                <a:cxn ang="0">
                  <a:pos x="T4" y="T5"/>
                </a:cxn>
                <a:cxn ang="0">
                  <a:pos x="T6" y="T7"/>
                </a:cxn>
                <a:cxn ang="0">
                  <a:pos x="T8" y="T9"/>
                </a:cxn>
              </a:cxnLst>
              <a:rect l="0" t="0" r="r" b="b"/>
              <a:pathLst>
                <a:path w="541" h="56">
                  <a:moveTo>
                    <a:pt x="485" y="0"/>
                  </a:moveTo>
                  <a:cubicBezTo>
                    <a:pt x="56" y="0"/>
                    <a:pt x="56" y="0"/>
                    <a:pt x="56" y="0"/>
                  </a:cubicBezTo>
                  <a:cubicBezTo>
                    <a:pt x="25" y="0"/>
                    <a:pt x="0" y="25"/>
                    <a:pt x="0" y="56"/>
                  </a:cubicBezTo>
                  <a:cubicBezTo>
                    <a:pt x="541" y="56"/>
                    <a:pt x="541" y="56"/>
                    <a:pt x="541" y="56"/>
                  </a:cubicBezTo>
                  <a:cubicBezTo>
                    <a:pt x="541" y="25"/>
                    <a:pt x="516" y="0"/>
                    <a:pt x="485" y="0"/>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854">
              <a:extLst>
                <a:ext uri="{FF2B5EF4-FFF2-40B4-BE49-F238E27FC236}">
                  <a16:creationId xmlns:a16="http://schemas.microsoft.com/office/drawing/2014/main" id="{CB1F0E04-27F0-7D8C-AA08-D7AE2373852E}"/>
                </a:ext>
              </a:extLst>
            </p:cNvPr>
            <p:cNvSpPr>
              <a:spLocks/>
            </p:cNvSpPr>
            <p:nvPr/>
          </p:nvSpPr>
          <p:spPr bwMode="gray">
            <a:xfrm>
              <a:off x="5874996" y="2681776"/>
              <a:ext cx="534933" cy="37573"/>
            </a:xfrm>
            <a:custGeom>
              <a:avLst/>
              <a:gdLst>
                <a:gd name="T0" fmla="*/ 0 w 15604"/>
                <a:gd name="T1" fmla="*/ 0 h 1096"/>
                <a:gd name="T2" fmla="*/ 15604 w 15604"/>
                <a:gd name="T3" fmla="*/ 0 h 1096"/>
                <a:gd name="T4" fmla="*/ 15604 w 15604"/>
                <a:gd name="T5" fmla="*/ 1096 h 1096"/>
                <a:gd name="T6" fmla="*/ 0 w 15604"/>
                <a:gd name="T7" fmla="*/ 1096 h 1096"/>
                <a:gd name="T8" fmla="*/ 0 w 15604"/>
                <a:gd name="T9" fmla="*/ 0 h 1096"/>
                <a:gd name="T10" fmla="*/ 0 w 15604"/>
                <a:gd name="T11" fmla="*/ 0 h 1096"/>
              </a:gdLst>
              <a:ahLst/>
              <a:cxnLst>
                <a:cxn ang="0">
                  <a:pos x="T0" y="T1"/>
                </a:cxn>
                <a:cxn ang="0">
                  <a:pos x="T2" y="T3"/>
                </a:cxn>
                <a:cxn ang="0">
                  <a:pos x="T4" y="T5"/>
                </a:cxn>
                <a:cxn ang="0">
                  <a:pos x="T6" y="T7"/>
                </a:cxn>
                <a:cxn ang="0">
                  <a:pos x="T8" y="T9"/>
                </a:cxn>
                <a:cxn ang="0">
                  <a:pos x="T10" y="T11"/>
                </a:cxn>
              </a:cxnLst>
              <a:rect l="0" t="0" r="r" b="b"/>
              <a:pathLst>
                <a:path w="15604" h="1096">
                  <a:moveTo>
                    <a:pt x="0" y="0"/>
                  </a:moveTo>
                  <a:lnTo>
                    <a:pt x="15604" y="0"/>
                  </a:lnTo>
                  <a:lnTo>
                    <a:pt x="15604" y="1096"/>
                  </a:lnTo>
                  <a:lnTo>
                    <a:pt x="0" y="1096"/>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855">
              <a:extLst>
                <a:ext uri="{FF2B5EF4-FFF2-40B4-BE49-F238E27FC236}">
                  <a16:creationId xmlns:a16="http://schemas.microsoft.com/office/drawing/2014/main" id="{56F54A4E-CD69-E4F0-5CAE-791FC9D58C0E}"/>
                </a:ext>
              </a:extLst>
            </p:cNvPr>
            <p:cNvSpPr>
              <a:spLocks/>
            </p:cNvSpPr>
            <p:nvPr/>
          </p:nvSpPr>
          <p:spPr bwMode="gray">
            <a:xfrm>
              <a:off x="5889838" y="2967585"/>
              <a:ext cx="505246" cy="22728"/>
            </a:xfrm>
            <a:custGeom>
              <a:avLst/>
              <a:gdLst>
                <a:gd name="T0" fmla="*/ 0 w 14738"/>
                <a:gd name="T1" fmla="*/ 0 h 663"/>
                <a:gd name="T2" fmla="*/ 14738 w 14738"/>
                <a:gd name="T3" fmla="*/ 0 h 663"/>
                <a:gd name="T4" fmla="*/ 14738 w 14738"/>
                <a:gd name="T5" fmla="*/ 663 h 663"/>
                <a:gd name="T6" fmla="*/ 0 w 14738"/>
                <a:gd name="T7" fmla="*/ 663 h 663"/>
                <a:gd name="T8" fmla="*/ 0 w 14738"/>
                <a:gd name="T9" fmla="*/ 0 h 663"/>
                <a:gd name="T10" fmla="*/ 0 w 14738"/>
                <a:gd name="T11" fmla="*/ 0 h 663"/>
              </a:gdLst>
              <a:ahLst/>
              <a:cxnLst>
                <a:cxn ang="0">
                  <a:pos x="T0" y="T1"/>
                </a:cxn>
                <a:cxn ang="0">
                  <a:pos x="T2" y="T3"/>
                </a:cxn>
                <a:cxn ang="0">
                  <a:pos x="T4" y="T5"/>
                </a:cxn>
                <a:cxn ang="0">
                  <a:pos x="T6" y="T7"/>
                </a:cxn>
                <a:cxn ang="0">
                  <a:pos x="T8" y="T9"/>
                </a:cxn>
                <a:cxn ang="0">
                  <a:pos x="T10" y="T11"/>
                </a:cxn>
              </a:cxnLst>
              <a:rect l="0" t="0" r="r" b="b"/>
              <a:pathLst>
                <a:path w="14738" h="663">
                  <a:moveTo>
                    <a:pt x="0" y="0"/>
                  </a:moveTo>
                  <a:lnTo>
                    <a:pt x="14738" y="0"/>
                  </a:lnTo>
                  <a:lnTo>
                    <a:pt x="14738" y="663"/>
                  </a:lnTo>
                  <a:lnTo>
                    <a:pt x="0" y="663"/>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1856">
              <a:extLst>
                <a:ext uri="{FF2B5EF4-FFF2-40B4-BE49-F238E27FC236}">
                  <a16:creationId xmlns:a16="http://schemas.microsoft.com/office/drawing/2014/main" id="{7378E1BB-1F9D-8F3B-C051-6D6976ECD43A}"/>
                </a:ext>
              </a:extLst>
            </p:cNvPr>
            <p:cNvSpPr>
              <a:spLocks/>
            </p:cNvSpPr>
            <p:nvPr/>
          </p:nvSpPr>
          <p:spPr bwMode="gray">
            <a:xfrm>
              <a:off x="5874996" y="2306974"/>
              <a:ext cx="32636" cy="885088"/>
            </a:xfrm>
            <a:custGeom>
              <a:avLst/>
              <a:gdLst>
                <a:gd name="T0" fmla="*/ 0 w 952"/>
                <a:gd name="T1" fmla="*/ 0 h 25818"/>
                <a:gd name="T2" fmla="*/ 952 w 952"/>
                <a:gd name="T3" fmla="*/ 0 h 25818"/>
                <a:gd name="T4" fmla="*/ 952 w 952"/>
                <a:gd name="T5" fmla="*/ 25818 h 25818"/>
                <a:gd name="T6" fmla="*/ 0 w 952"/>
                <a:gd name="T7" fmla="*/ 25818 h 25818"/>
                <a:gd name="T8" fmla="*/ 0 w 952"/>
                <a:gd name="T9" fmla="*/ 0 h 25818"/>
                <a:gd name="T10" fmla="*/ 0 w 952"/>
                <a:gd name="T11" fmla="*/ 0 h 25818"/>
              </a:gdLst>
              <a:ahLst/>
              <a:cxnLst>
                <a:cxn ang="0">
                  <a:pos x="T0" y="T1"/>
                </a:cxn>
                <a:cxn ang="0">
                  <a:pos x="T2" y="T3"/>
                </a:cxn>
                <a:cxn ang="0">
                  <a:pos x="T4" y="T5"/>
                </a:cxn>
                <a:cxn ang="0">
                  <a:pos x="T6" y="T7"/>
                </a:cxn>
                <a:cxn ang="0">
                  <a:pos x="T8" y="T9"/>
                </a:cxn>
                <a:cxn ang="0">
                  <a:pos x="T10" y="T11"/>
                </a:cxn>
              </a:cxnLst>
              <a:rect l="0" t="0" r="r" b="b"/>
              <a:pathLst>
                <a:path w="952" h="25818">
                  <a:moveTo>
                    <a:pt x="0" y="0"/>
                  </a:moveTo>
                  <a:lnTo>
                    <a:pt x="952" y="0"/>
                  </a:lnTo>
                  <a:lnTo>
                    <a:pt x="952"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1857">
              <a:extLst>
                <a:ext uri="{FF2B5EF4-FFF2-40B4-BE49-F238E27FC236}">
                  <a16:creationId xmlns:a16="http://schemas.microsoft.com/office/drawing/2014/main" id="{5578AE94-71AE-CC54-4813-5D9ED7B9054F}"/>
                </a:ext>
              </a:extLst>
            </p:cNvPr>
            <p:cNvSpPr>
              <a:spLocks/>
            </p:cNvSpPr>
            <p:nvPr/>
          </p:nvSpPr>
          <p:spPr bwMode="gray">
            <a:xfrm>
              <a:off x="6378286" y="2306974"/>
              <a:ext cx="31642" cy="885088"/>
            </a:xfrm>
            <a:custGeom>
              <a:avLst/>
              <a:gdLst>
                <a:gd name="T0" fmla="*/ 0 w 923"/>
                <a:gd name="T1" fmla="*/ 0 h 25818"/>
                <a:gd name="T2" fmla="*/ 923 w 923"/>
                <a:gd name="T3" fmla="*/ 0 h 25818"/>
                <a:gd name="T4" fmla="*/ 923 w 923"/>
                <a:gd name="T5" fmla="*/ 25818 h 25818"/>
                <a:gd name="T6" fmla="*/ 0 w 923"/>
                <a:gd name="T7" fmla="*/ 25818 h 25818"/>
                <a:gd name="T8" fmla="*/ 0 w 923"/>
                <a:gd name="T9" fmla="*/ 0 h 25818"/>
                <a:gd name="T10" fmla="*/ 0 w 923"/>
                <a:gd name="T11" fmla="*/ 0 h 25818"/>
              </a:gdLst>
              <a:ahLst/>
              <a:cxnLst>
                <a:cxn ang="0">
                  <a:pos x="T0" y="T1"/>
                </a:cxn>
                <a:cxn ang="0">
                  <a:pos x="T2" y="T3"/>
                </a:cxn>
                <a:cxn ang="0">
                  <a:pos x="T4" y="T5"/>
                </a:cxn>
                <a:cxn ang="0">
                  <a:pos x="T6" y="T7"/>
                </a:cxn>
                <a:cxn ang="0">
                  <a:pos x="T8" y="T9"/>
                </a:cxn>
                <a:cxn ang="0">
                  <a:pos x="T10" y="T11"/>
                </a:cxn>
              </a:cxnLst>
              <a:rect l="0" t="0" r="r" b="b"/>
              <a:pathLst>
                <a:path w="923" h="25818">
                  <a:moveTo>
                    <a:pt x="0" y="0"/>
                  </a:moveTo>
                  <a:lnTo>
                    <a:pt x="923" y="0"/>
                  </a:lnTo>
                  <a:lnTo>
                    <a:pt x="923"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1858">
              <a:extLst>
                <a:ext uri="{FF2B5EF4-FFF2-40B4-BE49-F238E27FC236}">
                  <a16:creationId xmlns:a16="http://schemas.microsoft.com/office/drawing/2014/main" id="{5EA84635-9C3E-0801-792D-A8C7FF5902CB}"/>
                </a:ext>
              </a:extLst>
            </p:cNvPr>
            <p:cNvSpPr>
              <a:spLocks/>
            </p:cNvSpPr>
            <p:nvPr/>
          </p:nvSpPr>
          <p:spPr bwMode="gray">
            <a:xfrm>
              <a:off x="5874996" y="2098300"/>
              <a:ext cx="534933" cy="208673"/>
            </a:xfrm>
            <a:custGeom>
              <a:avLst/>
              <a:gdLst>
                <a:gd name="T0" fmla="*/ 405 w 541"/>
                <a:gd name="T1" fmla="*/ 0 h 211"/>
                <a:gd name="T2" fmla="*/ 137 w 541"/>
                <a:gd name="T3" fmla="*/ 0 h 211"/>
                <a:gd name="T4" fmla="*/ 0 w 541"/>
                <a:gd name="T5" fmla="*/ 119 h 211"/>
                <a:gd name="T6" fmla="*/ 0 w 541"/>
                <a:gd name="T7" fmla="*/ 211 h 211"/>
                <a:gd name="T8" fmla="*/ 541 w 541"/>
                <a:gd name="T9" fmla="*/ 211 h 211"/>
                <a:gd name="T10" fmla="*/ 541 w 541"/>
                <a:gd name="T11" fmla="*/ 119 h 211"/>
                <a:gd name="T12" fmla="*/ 405 w 541"/>
                <a:gd name="T13" fmla="*/ 0 h 211"/>
              </a:gdLst>
              <a:ahLst/>
              <a:cxnLst>
                <a:cxn ang="0">
                  <a:pos x="T0" y="T1"/>
                </a:cxn>
                <a:cxn ang="0">
                  <a:pos x="T2" y="T3"/>
                </a:cxn>
                <a:cxn ang="0">
                  <a:pos x="T4" y="T5"/>
                </a:cxn>
                <a:cxn ang="0">
                  <a:pos x="T6" y="T7"/>
                </a:cxn>
                <a:cxn ang="0">
                  <a:pos x="T8" y="T9"/>
                </a:cxn>
                <a:cxn ang="0">
                  <a:pos x="T10" y="T11"/>
                </a:cxn>
                <a:cxn ang="0">
                  <a:pos x="T12" y="T13"/>
                </a:cxn>
              </a:cxnLst>
              <a:rect l="0" t="0" r="r" b="b"/>
              <a:pathLst>
                <a:path w="541" h="211">
                  <a:moveTo>
                    <a:pt x="405" y="0"/>
                  </a:moveTo>
                  <a:cubicBezTo>
                    <a:pt x="137" y="0"/>
                    <a:pt x="137" y="0"/>
                    <a:pt x="137" y="0"/>
                  </a:cubicBezTo>
                  <a:cubicBezTo>
                    <a:pt x="61" y="0"/>
                    <a:pt x="0" y="53"/>
                    <a:pt x="0" y="119"/>
                  </a:cubicBezTo>
                  <a:cubicBezTo>
                    <a:pt x="0" y="211"/>
                    <a:pt x="0" y="211"/>
                    <a:pt x="0" y="211"/>
                  </a:cubicBezTo>
                  <a:cubicBezTo>
                    <a:pt x="541" y="211"/>
                    <a:pt x="541" y="211"/>
                    <a:pt x="541" y="211"/>
                  </a:cubicBezTo>
                  <a:cubicBezTo>
                    <a:pt x="541" y="119"/>
                    <a:pt x="541" y="119"/>
                    <a:pt x="541" y="119"/>
                  </a:cubicBezTo>
                  <a:cubicBezTo>
                    <a:pt x="541" y="53"/>
                    <a:pt x="480" y="0"/>
                    <a:pt x="405" y="0"/>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859">
              <a:extLst>
                <a:ext uri="{FF2B5EF4-FFF2-40B4-BE49-F238E27FC236}">
                  <a16:creationId xmlns:a16="http://schemas.microsoft.com/office/drawing/2014/main" id="{40FF6572-330F-751F-D8B1-0668CAD4AAA5}"/>
                </a:ext>
              </a:extLst>
            </p:cNvPr>
            <p:cNvSpPr>
              <a:spLocks/>
            </p:cNvSpPr>
            <p:nvPr/>
          </p:nvSpPr>
          <p:spPr bwMode="gray">
            <a:xfrm>
              <a:off x="5816646" y="2083457"/>
              <a:ext cx="100857" cy="221530"/>
            </a:xfrm>
            <a:custGeom>
              <a:avLst/>
              <a:gdLst>
                <a:gd name="T0" fmla="*/ 173 w 2942"/>
                <a:gd name="T1" fmla="*/ 4327 h 6462"/>
                <a:gd name="T2" fmla="*/ 0 w 2942"/>
                <a:gd name="T3" fmla="*/ 0 h 6462"/>
                <a:gd name="T4" fmla="*/ 2942 w 2942"/>
                <a:gd name="T5" fmla="*/ 0 h 6462"/>
                <a:gd name="T6" fmla="*/ 2856 w 2942"/>
                <a:gd name="T7" fmla="*/ 6462 h 6462"/>
                <a:gd name="T8" fmla="*/ 1010 w 2942"/>
                <a:gd name="T9" fmla="*/ 5568 h 6462"/>
                <a:gd name="T10" fmla="*/ 173 w 2942"/>
                <a:gd name="T11" fmla="*/ 4327 h 6462"/>
              </a:gdLst>
              <a:ahLst/>
              <a:cxnLst>
                <a:cxn ang="0">
                  <a:pos x="T0" y="T1"/>
                </a:cxn>
                <a:cxn ang="0">
                  <a:pos x="T2" y="T3"/>
                </a:cxn>
                <a:cxn ang="0">
                  <a:pos x="T4" y="T5"/>
                </a:cxn>
                <a:cxn ang="0">
                  <a:pos x="T6" y="T7"/>
                </a:cxn>
                <a:cxn ang="0">
                  <a:pos x="T8" y="T9"/>
                </a:cxn>
                <a:cxn ang="0">
                  <a:pos x="T10" y="T11"/>
                </a:cxn>
              </a:cxnLst>
              <a:rect l="0" t="0" r="r" b="b"/>
              <a:pathLst>
                <a:path w="2942" h="6462">
                  <a:moveTo>
                    <a:pt x="173" y="4327"/>
                  </a:moveTo>
                  <a:lnTo>
                    <a:pt x="0" y="0"/>
                  </a:lnTo>
                  <a:lnTo>
                    <a:pt x="2942" y="0"/>
                  </a:lnTo>
                  <a:lnTo>
                    <a:pt x="2856" y="6462"/>
                  </a:lnTo>
                  <a:lnTo>
                    <a:pt x="1010" y="5568"/>
                  </a:lnTo>
                  <a:lnTo>
                    <a:pt x="173" y="4327"/>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1860">
              <a:extLst>
                <a:ext uri="{FF2B5EF4-FFF2-40B4-BE49-F238E27FC236}">
                  <a16:creationId xmlns:a16="http://schemas.microsoft.com/office/drawing/2014/main" id="{25A7134C-2E0A-19A0-BAB2-A195A974C7CF}"/>
                </a:ext>
              </a:extLst>
            </p:cNvPr>
            <p:cNvSpPr>
              <a:spLocks/>
            </p:cNvSpPr>
            <p:nvPr/>
          </p:nvSpPr>
          <p:spPr bwMode="gray">
            <a:xfrm>
              <a:off x="6372355" y="2083457"/>
              <a:ext cx="101852" cy="221530"/>
            </a:xfrm>
            <a:custGeom>
              <a:avLst/>
              <a:gdLst>
                <a:gd name="T0" fmla="*/ 2769 w 2971"/>
                <a:gd name="T1" fmla="*/ 4327 h 6462"/>
                <a:gd name="T2" fmla="*/ 2971 w 2971"/>
                <a:gd name="T3" fmla="*/ 0 h 6462"/>
                <a:gd name="T4" fmla="*/ 0 w 2971"/>
                <a:gd name="T5" fmla="*/ 0 h 6462"/>
                <a:gd name="T6" fmla="*/ 0 w 2971"/>
                <a:gd name="T7" fmla="*/ 6462 h 6462"/>
                <a:gd name="T8" fmla="*/ 1933 w 2971"/>
                <a:gd name="T9" fmla="*/ 5568 h 6462"/>
                <a:gd name="T10" fmla="*/ 2769 w 2971"/>
                <a:gd name="T11" fmla="*/ 4327 h 6462"/>
              </a:gdLst>
              <a:ahLst/>
              <a:cxnLst>
                <a:cxn ang="0">
                  <a:pos x="T0" y="T1"/>
                </a:cxn>
                <a:cxn ang="0">
                  <a:pos x="T2" y="T3"/>
                </a:cxn>
                <a:cxn ang="0">
                  <a:pos x="T4" y="T5"/>
                </a:cxn>
                <a:cxn ang="0">
                  <a:pos x="T6" y="T7"/>
                </a:cxn>
                <a:cxn ang="0">
                  <a:pos x="T8" y="T9"/>
                </a:cxn>
                <a:cxn ang="0">
                  <a:pos x="T10" y="T11"/>
                </a:cxn>
              </a:cxnLst>
              <a:rect l="0" t="0" r="r" b="b"/>
              <a:pathLst>
                <a:path w="2971" h="6462">
                  <a:moveTo>
                    <a:pt x="2769" y="4327"/>
                  </a:moveTo>
                  <a:lnTo>
                    <a:pt x="2971" y="0"/>
                  </a:lnTo>
                  <a:lnTo>
                    <a:pt x="0" y="0"/>
                  </a:lnTo>
                  <a:lnTo>
                    <a:pt x="0" y="6462"/>
                  </a:lnTo>
                  <a:lnTo>
                    <a:pt x="1933" y="5568"/>
                  </a:lnTo>
                  <a:lnTo>
                    <a:pt x="2769" y="4327"/>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1861">
              <a:extLst>
                <a:ext uri="{FF2B5EF4-FFF2-40B4-BE49-F238E27FC236}">
                  <a16:creationId xmlns:a16="http://schemas.microsoft.com/office/drawing/2014/main" id="{1513D37E-BFB2-6314-5D4E-9409817614AF}"/>
                </a:ext>
              </a:extLst>
            </p:cNvPr>
            <p:cNvSpPr>
              <a:spLocks/>
            </p:cNvSpPr>
            <p:nvPr/>
          </p:nvSpPr>
          <p:spPr bwMode="gray">
            <a:xfrm>
              <a:off x="5959053" y="1269572"/>
              <a:ext cx="371786" cy="510285"/>
            </a:xfrm>
            <a:custGeom>
              <a:avLst/>
              <a:gdLst>
                <a:gd name="T0" fmla="*/ 363 w 376"/>
                <a:gd name="T1" fmla="*/ 236 h 516"/>
                <a:gd name="T2" fmla="*/ 334 w 376"/>
                <a:gd name="T3" fmla="*/ 248 h 516"/>
                <a:gd name="T4" fmla="*/ 341 w 376"/>
                <a:gd name="T5" fmla="*/ 159 h 516"/>
                <a:gd name="T6" fmla="*/ 328 w 376"/>
                <a:gd name="T7" fmla="*/ 47 h 516"/>
                <a:gd name="T8" fmla="*/ 232 w 376"/>
                <a:gd name="T9" fmla="*/ 0 h 516"/>
                <a:gd name="T10" fmla="*/ 146 w 376"/>
                <a:gd name="T11" fmla="*/ 0 h 516"/>
                <a:gd name="T12" fmla="*/ 49 w 376"/>
                <a:gd name="T13" fmla="*/ 46 h 516"/>
                <a:gd name="T14" fmla="*/ 36 w 376"/>
                <a:gd name="T15" fmla="*/ 153 h 516"/>
                <a:gd name="T16" fmla="*/ 41 w 376"/>
                <a:gd name="T17" fmla="*/ 244 h 516"/>
                <a:gd name="T18" fmla="*/ 11 w 376"/>
                <a:gd name="T19" fmla="*/ 236 h 516"/>
                <a:gd name="T20" fmla="*/ 2 w 376"/>
                <a:gd name="T21" fmla="*/ 257 h 516"/>
                <a:gd name="T22" fmla="*/ 29 w 376"/>
                <a:gd name="T23" fmla="*/ 324 h 516"/>
                <a:gd name="T24" fmla="*/ 44 w 376"/>
                <a:gd name="T25" fmla="*/ 333 h 516"/>
                <a:gd name="T26" fmla="*/ 57 w 376"/>
                <a:gd name="T27" fmla="*/ 333 h 516"/>
                <a:gd name="T28" fmla="*/ 68 w 376"/>
                <a:gd name="T29" fmla="*/ 378 h 516"/>
                <a:gd name="T30" fmla="*/ 82 w 376"/>
                <a:gd name="T31" fmla="*/ 390 h 516"/>
                <a:gd name="T32" fmla="*/ 89 w 376"/>
                <a:gd name="T33" fmla="*/ 394 h 516"/>
                <a:gd name="T34" fmla="*/ 89 w 376"/>
                <a:gd name="T35" fmla="*/ 446 h 516"/>
                <a:gd name="T36" fmla="*/ 177 w 376"/>
                <a:gd name="T37" fmla="*/ 516 h 516"/>
                <a:gd name="T38" fmla="*/ 201 w 376"/>
                <a:gd name="T39" fmla="*/ 516 h 516"/>
                <a:gd name="T40" fmla="*/ 288 w 376"/>
                <a:gd name="T41" fmla="*/ 446 h 516"/>
                <a:gd name="T42" fmla="*/ 289 w 376"/>
                <a:gd name="T43" fmla="*/ 394 h 516"/>
                <a:gd name="T44" fmla="*/ 307 w 376"/>
                <a:gd name="T45" fmla="*/ 378 h 516"/>
                <a:gd name="T46" fmla="*/ 318 w 376"/>
                <a:gd name="T47" fmla="*/ 333 h 516"/>
                <a:gd name="T48" fmla="*/ 331 w 376"/>
                <a:gd name="T49" fmla="*/ 333 h 516"/>
                <a:gd name="T50" fmla="*/ 346 w 376"/>
                <a:gd name="T51" fmla="*/ 324 h 516"/>
                <a:gd name="T52" fmla="*/ 373 w 376"/>
                <a:gd name="T53" fmla="*/ 257 h 516"/>
                <a:gd name="T54" fmla="*/ 363 w 376"/>
                <a:gd name="T55" fmla="*/ 236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6" h="516">
                  <a:moveTo>
                    <a:pt x="363" y="236"/>
                  </a:moveTo>
                  <a:cubicBezTo>
                    <a:pt x="354" y="231"/>
                    <a:pt x="336" y="239"/>
                    <a:pt x="334" y="248"/>
                  </a:cubicBezTo>
                  <a:cubicBezTo>
                    <a:pt x="341" y="159"/>
                    <a:pt x="341" y="159"/>
                    <a:pt x="341" y="159"/>
                  </a:cubicBezTo>
                  <a:cubicBezTo>
                    <a:pt x="328" y="47"/>
                    <a:pt x="328" y="47"/>
                    <a:pt x="328" y="47"/>
                  </a:cubicBezTo>
                  <a:cubicBezTo>
                    <a:pt x="232" y="0"/>
                    <a:pt x="232" y="0"/>
                    <a:pt x="232" y="0"/>
                  </a:cubicBezTo>
                  <a:cubicBezTo>
                    <a:pt x="146" y="0"/>
                    <a:pt x="146" y="0"/>
                    <a:pt x="146" y="0"/>
                  </a:cubicBezTo>
                  <a:cubicBezTo>
                    <a:pt x="49" y="46"/>
                    <a:pt x="49" y="46"/>
                    <a:pt x="49" y="46"/>
                  </a:cubicBezTo>
                  <a:cubicBezTo>
                    <a:pt x="36" y="153"/>
                    <a:pt x="36" y="153"/>
                    <a:pt x="36" y="153"/>
                  </a:cubicBezTo>
                  <a:cubicBezTo>
                    <a:pt x="41" y="244"/>
                    <a:pt x="41" y="244"/>
                    <a:pt x="41" y="244"/>
                  </a:cubicBezTo>
                  <a:cubicBezTo>
                    <a:pt x="41" y="244"/>
                    <a:pt x="24" y="228"/>
                    <a:pt x="11" y="236"/>
                  </a:cubicBezTo>
                  <a:cubicBezTo>
                    <a:pt x="4" y="241"/>
                    <a:pt x="0" y="249"/>
                    <a:pt x="2" y="257"/>
                  </a:cubicBezTo>
                  <a:cubicBezTo>
                    <a:pt x="2" y="257"/>
                    <a:pt x="2" y="257"/>
                    <a:pt x="29" y="324"/>
                  </a:cubicBezTo>
                  <a:cubicBezTo>
                    <a:pt x="31" y="330"/>
                    <a:pt x="37" y="333"/>
                    <a:pt x="44" y="333"/>
                  </a:cubicBezTo>
                  <a:cubicBezTo>
                    <a:pt x="44" y="333"/>
                    <a:pt x="44" y="333"/>
                    <a:pt x="57" y="333"/>
                  </a:cubicBezTo>
                  <a:cubicBezTo>
                    <a:pt x="68" y="378"/>
                    <a:pt x="68" y="378"/>
                    <a:pt x="68" y="378"/>
                  </a:cubicBezTo>
                  <a:cubicBezTo>
                    <a:pt x="82" y="390"/>
                    <a:pt x="82" y="390"/>
                    <a:pt x="82" y="390"/>
                  </a:cubicBezTo>
                  <a:cubicBezTo>
                    <a:pt x="89" y="394"/>
                    <a:pt x="89" y="394"/>
                    <a:pt x="89" y="394"/>
                  </a:cubicBezTo>
                  <a:cubicBezTo>
                    <a:pt x="89" y="446"/>
                    <a:pt x="89" y="446"/>
                    <a:pt x="89" y="446"/>
                  </a:cubicBezTo>
                  <a:cubicBezTo>
                    <a:pt x="177" y="516"/>
                    <a:pt x="177" y="516"/>
                    <a:pt x="177" y="516"/>
                  </a:cubicBezTo>
                  <a:cubicBezTo>
                    <a:pt x="201" y="516"/>
                    <a:pt x="201" y="516"/>
                    <a:pt x="201" y="516"/>
                  </a:cubicBezTo>
                  <a:cubicBezTo>
                    <a:pt x="288" y="446"/>
                    <a:pt x="288" y="446"/>
                    <a:pt x="288" y="446"/>
                  </a:cubicBezTo>
                  <a:cubicBezTo>
                    <a:pt x="289" y="394"/>
                    <a:pt x="289" y="394"/>
                    <a:pt x="289" y="394"/>
                  </a:cubicBezTo>
                  <a:cubicBezTo>
                    <a:pt x="307" y="378"/>
                    <a:pt x="307" y="378"/>
                    <a:pt x="307" y="378"/>
                  </a:cubicBezTo>
                  <a:cubicBezTo>
                    <a:pt x="318" y="333"/>
                    <a:pt x="318" y="333"/>
                    <a:pt x="318" y="333"/>
                  </a:cubicBezTo>
                  <a:cubicBezTo>
                    <a:pt x="318" y="333"/>
                    <a:pt x="323" y="333"/>
                    <a:pt x="331" y="333"/>
                  </a:cubicBezTo>
                  <a:cubicBezTo>
                    <a:pt x="337" y="334"/>
                    <a:pt x="344" y="330"/>
                    <a:pt x="346" y="324"/>
                  </a:cubicBezTo>
                  <a:cubicBezTo>
                    <a:pt x="346" y="324"/>
                    <a:pt x="346" y="324"/>
                    <a:pt x="373" y="257"/>
                  </a:cubicBezTo>
                  <a:cubicBezTo>
                    <a:pt x="376" y="249"/>
                    <a:pt x="372" y="239"/>
                    <a:pt x="363" y="236"/>
                  </a:cubicBez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862">
              <a:extLst>
                <a:ext uri="{FF2B5EF4-FFF2-40B4-BE49-F238E27FC236}">
                  <a16:creationId xmlns:a16="http://schemas.microsoft.com/office/drawing/2014/main" id="{07D698A9-182B-D4EC-3FC1-9ED19AA5E724}"/>
                </a:ext>
              </a:extLst>
            </p:cNvPr>
            <p:cNvSpPr>
              <a:spLocks/>
            </p:cNvSpPr>
            <p:nvPr/>
          </p:nvSpPr>
          <p:spPr bwMode="gray">
            <a:xfrm>
              <a:off x="5921480" y="2429600"/>
              <a:ext cx="445938" cy="196778"/>
            </a:xfrm>
            <a:custGeom>
              <a:avLst/>
              <a:gdLst>
                <a:gd name="T0" fmla="*/ 429 w 451"/>
                <a:gd name="T1" fmla="*/ 199 h 199"/>
                <a:gd name="T2" fmla="*/ 23 w 451"/>
                <a:gd name="T3" fmla="*/ 199 h 199"/>
                <a:gd name="T4" fmla="*/ 0 w 451"/>
                <a:gd name="T5" fmla="*/ 176 h 199"/>
                <a:gd name="T6" fmla="*/ 0 w 451"/>
                <a:gd name="T7" fmla="*/ 0 h 199"/>
                <a:gd name="T8" fmla="*/ 451 w 451"/>
                <a:gd name="T9" fmla="*/ 0 h 199"/>
                <a:gd name="T10" fmla="*/ 451 w 451"/>
                <a:gd name="T11" fmla="*/ 176 h 199"/>
                <a:gd name="T12" fmla="*/ 429 w 451"/>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451" h="199">
                  <a:moveTo>
                    <a:pt x="429" y="199"/>
                  </a:moveTo>
                  <a:cubicBezTo>
                    <a:pt x="23" y="199"/>
                    <a:pt x="23" y="199"/>
                    <a:pt x="23" y="199"/>
                  </a:cubicBezTo>
                  <a:cubicBezTo>
                    <a:pt x="14" y="190"/>
                    <a:pt x="9" y="185"/>
                    <a:pt x="0" y="176"/>
                  </a:cubicBezTo>
                  <a:cubicBezTo>
                    <a:pt x="0" y="0"/>
                    <a:pt x="0" y="0"/>
                    <a:pt x="0" y="0"/>
                  </a:cubicBezTo>
                  <a:cubicBezTo>
                    <a:pt x="451" y="0"/>
                    <a:pt x="451" y="0"/>
                    <a:pt x="451" y="0"/>
                  </a:cubicBezTo>
                  <a:cubicBezTo>
                    <a:pt x="451" y="176"/>
                    <a:pt x="451" y="176"/>
                    <a:pt x="451" y="176"/>
                  </a:cubicBezTo>
                  <a:cubicBezTo>
                    <a:pt x="442" y="185"/>
                    <a:pt x="437" y="190"/>
                    <a:pt x="429" y="199"/>
                  </a:cubicBezTo>
                  <a:close/>
                </a:path>
              </a:pathLst>
            </a:custGeom>
            <a:solidFill>
              <a:srgbClr val="004B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1863">
              <a:extLst>
                <a:ext uri="{FF2B5EF4-FFF2-40B4-BE49-F238E27FC236}">
                  <a16:creationId xmlns:a16="http://schemas.microsoft.com/office/drawing/2014/main" id="{566C1A8A-DEA6-1EE8-7151-E413C753DD3A}"/>
                </a:ext>
              </a:extLst>
            </p:cNvPr>
            <p:cNvSpPr>
              <a:spLocks/>
            </p:cNvSpPr>
            <p:nvPr/>
          </p:nvSpPr>
          <p:spPr bwMode="gray">
            <a:xfrm>
              <a:off x="5809722" y="1703717"/>
              <a:ext cx="668427" cy="757526"/>
            </a:xfrm>
            <a:custGeom>
              <a:avLst/>
              <a:gdLst>
                <a:gd name="T0" fmla="*/ 16383 w 19498"/>
                <a:gd name="T1" fmla="*/ 11510 h 22097"/>
                <a:gd name="T2" fmla="*/ 16556 w 19498"/>
                <a:gd name="T3" fmla="*/ 22097 h 22097"/>
                <a:gd name="T4" fmla="*/ 2942 w 19498"/>
                <a:gd name="T5" fmla="*/ 22097 h 22097"/>
                <a:gd name="T6" fmla="*/ 3173 w 19498"/>
                <a:gd name="T7" fmla="*/ 11510 h 22097"/>
                <a:gd name="T8" fmla="*/ 0 w 19498"/>
                <a:gd name="T9" fmla="*/ 11510 h 22097"/>
                <a:gd name="T10" fmla="*/ 433 w 19498"/>
                <a:gd name="T11" fmla="*/ 5048 h 22097"/>
                <a:gd name="T12" fmla="*/ 1760 w 19498"/>
                <a:gd name="T13" fmla="*/ 2509 h 22097"/>
                <a:gd name="T14" fmla="*/ 6923 w 19498"/>
                <a:gd name="T15" fmla="*/ 0 h 22097"/>
                <a:gd name="T16" fmla="*/ 9432 w 19498"/>
                <a:gd name="T17" fmla="*/ 2048 h 22097"/>
                <a:gd name="T18" fmla="*/ 10095 w 19498"/>
                <a:gd name="T19" fmla="*/ 2048 h 22097"/>
                <a:gd name="T20" fmla="*/ 12662 w 19498"/>
                <a:gd name="T21" fmla="*/ 0 h 22097"/>
                <a:gd name="T22" fmla="*/ 17739 w 19498"/>
                <a:gd name="T23" fmla="*/ 2509 h 22097"/>
                <a:gd name="T24" fmla="*/ 19066 w 19498"/>
                <a:gd name="T25" fmla="*/ 5048 h 22097"/>
                <a:gd name="T26" fmla="*/ 19498 w 19498"/>
                <a:gd name="T27" fmla="*/ 11510 h 22097"/>
                <a:gd name="T28" fmla="*/ 19354 w 19498"/>
                <a:gd name="T29" fmla="*/ 11510 h 22097"/>
                <a:gd name="T30" fmla="*/ 19354 w 19498"/>
                <a:gd name="T31" fmla="*/ 11510 h 22097"/>
                <a:gd name="T32" fmla="*/ 19354 w 19498"/>
                <a:gd name="T33" fmla="*/ 11510 h 22097"/>
                <a:gd name="T34" fmla="*/ 16383 w 19498"/>
                <a:gd name="T35" fmla="*/ 11510 h 22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98" h="22097">
                  <a:moveTo>
                    <a:pt x="16383" y="11510"/>
                  </a:moveTo>
                  <a:lnTo>
                    <a:pt x="16556" y="22097"/>
                  </a:lnTo>
                  <a:lnTo>
                    <a:pt x="2942" y="22097"/>
                  </a:lnTo>
                  <a:lnTo>
                    <a:pt x="3173" y="11510"/>
                  </a:lnTo>
                  <a:lnTo>
                    <a:pt x="0" y="11510"/>
                  </a:lnTo>
                  <a:lnTo>
                    <a:pt x="433" y="5048"/>
                  </a:lnTo>
                  <a:lnTo>
                    <a:pt x="1760" y="2509"/>
                  </a:lnTo>
                  <a:lnTo>
                    <a:pt x="6923" y="0"/>
                  </a:lnTo>
                  <a:lnTo>
                    <a:pt x="9432" y="2048"/>
                  </a:lnTo>
                  <a:lnTo>
                    <a:pt x="10095" y="2048"/>
                  </a:lnTo>
                  <a:lnTo>
                    <a:pt x="12662" y="0"/>
                  </a:lnTo>
                  <a:lnTo>
                    <a:pt x="17739" y="2509"/>
                  </a:lnTo>
                  <a:lnTo>
                    <a:pt x="19066" y="5048"/>
                  </a:lnTo>
                  <a:lnTo>
                    <a:pt x="19498" y="11510"/>
                  </a:lnTo>
                  <a:lnTo>
                    <a:pt x="19354" y="11510"/>
                  </a:lnTo>
                  <a:lnTo>
                    <a:pt x="19354" y="11510"/>
                  </a:lnTo>
                  <a:lnTo>
                    <a:pt x="19354" y="11510"/>
                  </a:lnTo>
                  <a:lnTo>
                    <a:pt x="16383" y="1151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1864">
              <a:extLst>
                <a:ext uri="{FF2B5EF4-FFF2-40B4-BE49-F238E27FC236}">
                  <a16:creationId xmlns:a16="http://schemas.microsoft.com/office/drawing/2014/main" id="{3DB4C15E-BFAA-476F-4236-640F0BB5781B}"/>
                </a:ext>
              </a:extLst>
            </p:cNvPr>
            <p:cNvSpPr>
              <a:spLocks noEditPoints="1"/>
            </p:cNvSpPr>
            <p:nvPr/>
          </p:nvSpPr>
          <p:spPr bwMode="gray">
            <a:xfrm>
              <a:off x="5989701" y="1265595"/>
              <a:ext cx="310456" cy="458862"/>
            </a:xfrm>
            <a:custGeom>
              <a:avLst/>
              <a:gdLst>
                <a:gd name="T0" fmla="*/ 301 w 314"/>
                <a:gd name="T1" fmla="*/ 48 h 464"/>
                <a:gd name="T2" fmla="*/ 199 w 314"/>
                <a:gd name="T3" fmla="*/ 0 h 464"/>
                <a:gd name="T4" fmla="*/ 115 w 314"/>
                <a:gd name="T5" fmla="*/ 0 h 464"/>
                <a:gd name="T6" fmla="*/ 12 w 314"/>
                <a:gd name="T7" fmla="*/ 48 h 464"/>
                <a:gd name="T8" fmla="*/ 0 w 314"/>
                <a:gd name="T9" fmla="*/ 158 h 464"/>
                <a:gd name="T10" fmla="*/ 9 w 314"/>
                <a:gd name="T11" fmla="*/ 250 h 464"/>
                <a:gd name="T12" fmla="*/ 13 w 314"/>
                <a:gd name="T13" fmla="*/ 266 h 464"/>
                <a:gd name="T14" fmla="*/ 13 w 314"/>
                <a:gd name="T15" fmla="*/ 341 h 464"/>
                <a:gd name="T16" fmla="*/ 65 w 314"/>
                <a:gd name="T17" fmla="*/ 416 h 464"/>
                <a:gd name="T18" fmla="*/ 154 w 314"/>
                <a:gd name="T19" fmla="*/ 464 h 464"/>
                <a:gd name="T20" fmla="*/ 156 w 314"/>
                <a:gd name="T21" fmla="*/ 464 h 464"/>
                <a:gd name="T22" fmla="*/ 157 w 314"/>
                <a:gd name="T23" fmla="*/ 464 h 464"/>
                <a:gd name="T24" fmla="*/ 161 w 314"/>
                <a:gd name="T25" fmla="*/ 464 h 464"/>
                <a:gd name="T26" fmla="*/ 249 w 314"/>
                <a:gd name="T27" fmla="*/ 416 h 464"/>
                <a:gd name="T28" fmla="*/ 301 w 314"/>
                <a:gd name="T29" fmla="*/ 341 h 464"/>
                <a:gd name="T30" fmla="*/ 301 w 314"/>
                <a:gd name="T31" fmla="*/ 274 h 464"/>
                <a:gd name="T32" fmla="*/ 301 w 314"/>
                <a:gd name="T33" fmla="*/ 274 h 464"/>
                <a:gd name="T34" fmla="*/ 303 w 314"/>
                <a:gd name="T35" fmla="*/ 250 h 464"/>
                <a:gd name="T36" fmla="*/ 314 w 314"/>
                <a:gd name="T37" fmla="*/ 158 h 464"/>
                <a:gd name="T38" fmla="*/ 301 w 314"/>
                <a:gd name="T39" fmla="*/ 48 h 464"/>
                <a:gd name="T40" fmla="*/ 211 w 314"/>
                <a:gd name="T41" fmla="*/ 398 h 464"/>
                <a:gd name="T42" fmla="*/ 161 w 314"/>
                <a:gd name="T43" fmla="*/ 416 h 464"/>
                <a:gd name="T44" fmla="*/ 157 w 314"/>
                <a:gd name="T45" fmla="*/ 416 h 464"/>
                <a:gd name="T46" fmla="*/ 156 w 314"/>
                <a:gd name="T47" fmla="*/ 416 h 464"/>
                <a:gd name="T48" fmla="*/ 154 w 314"/>
                <a:gd name="T49" fmla="*/ 416 h 464"/>
                <a:gd name="T50" fmla="*/ 102 w 314"/>
                <a:gd name="T51" fmla="*/ 398 h 464"/>
                <a:gd name="T52" fmla="*/ 102 w 314"/>
                <a:gd name="T53" fmla="*/ 387 h 464"/>
                <a:gd name="T54" fmla="*/ 141 w 314"/>
                <a:gd name="T55" fmla="*/ 349 h 464"/>
                <a:gd name="T56" fmla="*/ 157 w 314"/>
                <a:gd name="T57" fmla="*/ 349 h 464"/>
                <a:gd name="T58" fmla="*/ 172 w 314"/>
                <a:gd name="T59" fmla="*/ 349 h 464"/>
                <a:gd name="T60" fmla="*/ 211 w 314"/>
                <a:gd name="T61" fmla="*/ 387 h 464"/>
                <a:gd name="T62" fmla="*/ 211 w 314"/>
                <a:gd name="T63" fmla="*/ 398 h 464"/>
                <a:gd name="T64" fmla="*/ 249 w 314"/>
                <a:gd name="T65" fmla="*/ 368 h 464"/>
                <a:gd name="T66" fmla="*/ 234 w 314"/>
                <a:gd name="T67" fmla="*/ 381 h 464"/>
                <a:gd name="T68" fmla="*/ 172 w 314"/>
                <a:gd name="T69" fmla="*/ 327 h 464"/>
                <a:gd name="T70" fmla="*/ 157 w 314"/>
                <a:gd name="T71" fmla="*/ 327 h 464"/>
                <a:gd name="T72" fmla="*/ 141 w 314"/>
                <a:gd name="T73" fmla="*/ 327 h 464"/>
                <a:gd name="T74" fmla="*/ 79 w 314"/>
                <a:gd name="T75" fmla="*/ 381 h 464"/>
                <a:gd name="T76" fmla="*/ 65 w 314"/>
                <a:gd name="T77" fmla="*/ 368 h 464"/>
                <a:gd name="T78" fmla="*/ 19 w 314"/>
                <a:gd name="T79" fmla="*/ 317 h 464"/>
                <a:gd name="T80" fmla="*/ 19 w 314"/>
                <a:gd name="T81" fmla="*/ 256 h 464"/>
                <a:gd name="T82" fmla="*/ 62 w 314"/>
                <a:gd name="T83" fmla="*/ 92 h 464"/>
                <a:gd name="T84" fmla="*/ 253 w 314"/>
                <a:gd name="T85" fmla="*/ 92 h 464"/>
                <a:gd name="T86" fmla="*/ 296 w 314"/>
                <a:gd name="T87" fmla="*/ 262 h 464"/>
                <a:gd name="T88" fmla="*/ 296 w 314"/>
                <a:gd name="T89" fmla="*/ 317 h 464"/>
                <a:gd name="T90" fmla="*/ 249 w 314"/>
                <a:gd name="T91" fmla="*/ 368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4" h="464">
                  <a:moveTo>
                    <a:pt x="301" y="48"/>
                  </a:moveTo>
                  <a:cubicBezTo>
                    <a:pt x="199" y="0"/>
                    <a:pt x="199" y="0"/>
                    <a:pt x="199" y="0"/>
                  </a:cubicBezTo>
                  <a:cubicBezTo>
                    <a:pt x="115" y="0"/>
                    <a:pt x="115" y="0"/>
                    <a:pt x="115" y="0"/>
                  </a:cubicBezTo>
                  <a:cubicBezTo>
                    <a:pt x="12" y="48"/>
                    <a:pt x="12" y="48"/>
                    <a:pt x="12" y="48"/>
                  </a:cubicBezTo>
                  <a:cubicBezTo>
                    <a:pt x="0" y="158"/>
                    <a:pt x="0" y="158"/>
                    <a:pt x="0" y="158"/>
                  </a:cubicBezTo>
                  <a:cubicBezTo>
                    <a:pt x="9" y="250"/>
                    <a:pt x="9" y="250"/>
                    <a:pt x="9" y="250"/>
                  </a:cubicBezTo>
                  <a:cubicBezTo>
                    <a:pt x="13" y="266"/>
                    <a:pt x="13" y="266"/>
                    <a:pt x="13" y="266"/>
                  </a:cubicBezTo>
                  <a:cubicBezTo>
                    <a:pt x="13" y="341"/>
                    <a:pt x="13" y="341"/>
                    <a:pt x="13" y="341"/>
                  </a:cubicBezTo>
                  <a:cubicBezTo>
                    <a:pt x="13" y="373"/>
                    <a:pt x="42" y="392"/>
                    <a:pt x="65" y="416"/>
                  </a:cubicBezTo>
                  <a:cubicBezTo>
                    <a:pt x="96" y="445"/>
                    <a:pt x="123" y="464"/>
                    <a:pt x="154" y="464"/>
                  </a:cubicBezTo>
                  <a:cubicBezTo>
                    <a:pt x="156" y="464"/>
                    <a:pt x="156" y="464"/>
                    <a:pt x="156" y="464"/>
                  </a:cubicBezTo>
                  <a:cubicBezTo>
                    <a:pt x="157" y="464"/>
                    <a:pt x="157" y="464"/>
                    <a:pt x="157" y="464"/>
                  </a:cubicBezTo>
                  <a:cubicBezTo>
                    <a:pt x="161" y="464"/>
                    <a:pt x="161" y="464"/>
                    <a:pt x="161" y="464"/>
                  </a:cubicBezTo>
                  <a:cubicBezTo>
                    <a:pt x="190" y="464"/>
                    <a:pt x="219" y="445"/>
                    <a:pt x="249" y="416"/>
                  </a:cubicBezTo>
                  <a:cubicBezTo>
                    <a:pt x="273" y="392"/>
                    <a:pt x="301" y="373"/>
                    <a:pt x="301" y="341"/>
                  </a:cubicBezTo>
                  <a:cubicBezTo>
                    <a:pt x="301" y="314"/>
                    <a:pt x="301" y="292"/>
                    <a:pt x="301" y="274"/>
                  </a:cubicBezTo>
                  <a:cubicBezTo>
                    <a:pt x="301" y="274"/>
                    <a:pt x="301" y="274"/>
                    <a:pt x="301" y="274"/>
                  </a:cubicBezTo>
                  <a:cubicBezTo>
                    <a:pt x="303" y="250"/>
                    <a:pt x="303" y="250"/>
                    <a:pt x="303" y="250"/>
                  </a:cubicBezTo>
                  <a:cubicBezTo>
                    <a:pt x="314" y="158"/>
                    <a:pt x="314" y="158"/>
                    <a:pt x="314" y="158"/>
                  </a:cubicBezTo>
                  <a:lnTo>
                    <a:pt x="301" y="48"/>
                  </a:lnTo>
                  <a:close/>
                  <a:moveTo>
                    <a:pt x="211" y="398"/>
                  </a:moveTo>
                  <a:cubicBezTo>
                    <a:pt x="195" y="410"/>
                    <a:pt x="177" y="416"/>
                    <a:pt x="161" y="416"/>
                  </a:cubicBezTo>
                  <a:cubicBezTo>
                    <a:pt x="157" y="416"/>
                    <a:pt x="157" y="416"/>
                    <a:pt x="157" y="416"/>
                  </a:cubicBezTo>
                  <a:cubicBezTo>
                    <a:pt x="156" y="416"/>
                    <a:pt x="156" y="416"/>
                    <a:pt x="156" y="416"/>
                  </a:cubicBezTo>
                  <a:cubicBezTo>
                    <a:pt x="154" y="416"/>
                    <a:pt x="154" y="416"/>
                    <a:pt x="154" y="416"/>
                  </a:cubicBezTo>
                  <a:cubicBezTo>
                    <a:pt x="136" y="416"/>
                    <a:pt x="120" y="410"/>
                    <a:pt x="102" y="398"/>
                  </a:cubicBezTo>
                  <a:cubicBezTo>
                    <a:pt x="102" y="387"/>
                    <a:pt x="102" y="387"/>
                    <a:pt x="102" y="387"/>
                  </a:cubicBezTo>
                  <a:cubicBezTo>
                    <a:pt x="102" y="367"/>
                    <a:pt x="120" y="349"/>
                    <a:pt x="141" y="349"/>
                  </a:cubicBezTo>
                  <a:cubicBezTo>
                    <a:pt x="157" y="349"/>
                    <a:pt x="157" y="349"/>
                    <a:pt x="157" y="349"/>
                  </a:cubicBezTo>
                  <a:cubicBezTo>
                    <a:pt x="172" y="349"/>
                    <a:pt x="172" y="349"/>
                    <a:pt x="172" y="349"/>
                  </a:cubicBezTo>
                  <a:cubicBezTo>
                    <a:pt x="193" y="349"/>
                    <a:pt x="211" y="367"/>
                    <a:pt x="211" y="387"/>
                  </a:cubicBezTo>
                  <a:cubicBezTo>
                    <a:pt x="211" y="398"/>
                    <a:pt x="211" y="398"/>
                    <a:pt x="211" y="398"/>
                  </a:cubicBezTo>
                  <a:close/>
                  <a:moveTo>
                    <a:pt x="249" y="368"/>
                  </a:moveTo>
                  <a:cubicBezTo>
                    <a:pt x="244" y="373"/>
                    <a:pt x="239" y="376"/>
                    <a:pt x="234" y="381"/>
                  </a:cubicBezTo>
                  <a:cubicBezTo>
                    <a:pt x="231" y="351"/>
                    <a:pt x="205" y="327"/>
                    <a:pt x="172" y="327"/>
                  </a:cubicBezTo>
                  <a:cubicBezTo>
                    <a:pt x="157" y="327"/>
                    <a:pt x="157" y="327"/>
                    <a:pt x="157" y="327"/>
                  </a:cubicBezTo>
                  <a:cubicBezTo>
                    <a:pt x="141" y="327"/>
                    <a:pt x="141" y="327"/>
                    <a:pt x="141" y="327"/>
                  </a:cubicBezTo>
                  <a:cubicBezTo>
                    <a:pt x="109" y="327"/>
                    <a:pt x="83" y="351"/>
                    <a:pt x="79" y="381"/>
                  </a:cubicBezTo>
                  <a:cubicBezTo>
                    <a:pt x="74" y="376"/>
                    <a:pt x="70" y="373"/>
                    <a:pt x="65" y="368"/>
                  </a:cubicBezTo>
                  <a:cubicBezTo>
                    <a:pt x="48" y="351"/>
                    <a:pt x="27" y="336"/>
                    <a:pt x="19" y="317"/>
                  </a:cubicBezTo>
                  <a:cubicBezTo>
                    <a:pt x="19" y="305"/>
                    <a:pt x="19" y="277"/>
                    <a:pt x="19" y="256"/>
                  </a:cubicBezTo>
                  <a:cubicBezTo>
                    <a:pt x="62" y="92"/>
                    <a:pt x="62" y="92"/>
                    <a:pt x="62" y="92"/>
                  </a:cubicBezTo>
                  <a:cubicBezTo>
                    <a:pt x="253" y="92"/>
                    <a:pt x="253" y="92"/>
                    <a:pt x="253" y="92"/>
                  </a:cubicBezTo>
                  <a:cubicBezTo>
                    <a:pt x="296" y="262"/>
                    <a:pt x="296" y="262"/>
                    <a:pt x="296" y="262"/>
                  </a:cubicBezTo>
                  <a:cubicBezTo>
                    <a:pt x="296" y="282"/>
                    <a:pt x="296" y="306"/>
                    <a:pt x="296" y="317"/>
                  </a:cubicBezTo>
                  <a:cubicBezTo>
                    <a:pt x="286" y="336"/>
                    <a:pt x="267" y="351"/>
                    <a:pt x="249" y="368"/>
                  </a:cubicBezTo>
                  <a:close/>
                </a:path>
              </a:pathLst>
            </a:custGeom>
            <a:solidFill>
              <a:srgbClr val="827F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Line 1865">
              <a:extLst>
                <a:ext uri="{FF2B5EF4-FFF2-40B4-BE49-F238E27FC236}">
                  <a16:creationId xmlns:a16="http://schemas.microsoft.com/office/drawing/2014/main" id="{A18B7B60-48B8-3FFB-8487-6E37F4808018}"/>
                </a:ext>
              </a:extLst>
            </p:cNvPr>
            <p:cNvSpPr>
              <a:spLocks noChangeShapeType="1"/>
            </p:cNvSpPr>
            <p:nvPr/>
          </p:nvSpPr>
          <p:spPr bwMode="gray">
            <a:xfrm>
              <a:off x="5932348" y="2343553"/>
              <a:ext cx="0" cy="0"/>
            </a:xfrm>
            <a:prstGeom prst="line">
              <a:avLst/>
            </a:prstGeom>
            <a:noFill/>
            <a:ln w="5953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1866">
              <a:extLst>
                <a:ext uri="{FF2B5EF4-FFF2-40B4-BE49-F238E27FC236}">
                  <a16:creationId xmlns:a16="http://schemas.microsoft.com/office/drawing/2014/main" id="{2C4FF264-F82E-E244-3699-20ABA6AA2A70}"/>
                </a:ext>
              </a:extLst>
            </p:cNvPr>
            <p:cNvSpPr>
              <a:spLocks/>
            </p:cNvSpPr>
            <p:nvPr/>
          </p:nvSpPr>
          <p:spPr bwMode="gray">
            <a:xfrm>
              <a:off x="5877977" y="2174441"/>
              <a:ext cx="529003" cy="130546"/>
            </a:xfrm>
            <a:custGeom>
              <a:avLst/>
              <a:gdLst>
                <a:gd name="T0" fmla="*/ 15431 w 15431"/>
                <a:gd name="T1" fmla="*/ 58 h 3808"/>
                <a:gd name="T2" fmla="*/ 10354 w 15431"/>
                <a:gd name="T3" fmla="*/ 2106 h 3808"/>
                <a:gd name="T4" fmla="*/ 5047 w 15431"/>
                <a:gd name="T5" fmla="*/ 2135 h 3808"/>
                <a:gd name="T6" fmla="*/ 0 w 15431"/>
                <a:gd name="T7" fmla="*/ 0 h 3808"/>
                <a:gd name="T8" fmla="*/ 1067 w 15431"/>
                <a:gd name="T9" fmla="*/ 3808 h 3808"/>
                <a:gd name="T10" fmla="*/ 14479 w 15431"/>
                <a:gd name="T11" fmla="*/ 3779 h 3808"/>
                <a:gd name="T12" fmla="*/ 15431 w 15431"/>
                <a:gd name="T13" fmla="*/ 58 h 3808"/>
              </a:gdLst>
              <a:ahLst/>
              <a:cxnLst>
                <a:cxn ang="0">
                  <a:pos x="T0" y="T1"/>
                </a:cxn>
                <a:cxn ang="0">
                  <a:pos x="T2" y="T3"/>
                </a:cxn>
                <a:cxn ang="0">
                  <a:pos x="T4" y="T5"/>
                </a:cxn>
                <a:cxn ang="0">
                  <a:pos x="T6" y="T7"/>
                </a:cxn>
                <a:cxn ang="0">
                  <a:pos x="T8" y="T9"/>
                </a:cxn>
                <a:cxn ang="0">
                  <a:pos x="T10" y="T11"/>
                </a:cxn>
                <a:cxn ang="0">
                  <a:pos x="T12" y="T13"/>
                </a:cxn>
              </a:cxnLst>
              <a:rect l="0" t="0" r="r" b="b"/>
              <a:pathLst>
                <a:path w="15431" h="3808">
                  <a:moveTo>
                    <a:pt x="15431" y="58"/>
                  </a:moveTo>
                  <a:lnTo>
                    <a:pt x="10354" y="2106"/>
                  </a:lnTo>
                  <a:lnTo>
                    <a:pt x="5047" y="2135"/>
                  </a:lnTo>
                  <a:lnTo>
                    <a:pt x="0" y="0"/>
                  </a:lnTo>
                  <a:lnTo>
                    <a:pt x="1067" y="3808"/>
                  </a:lnTo>
                  <a:lnTo>
                    <a:pt x="14479" y="3779"/>
                  </a:lnTo>
                  <a:lnTo>
                    <a:pt x="15431" y="58"/>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867">
              <a:extLst>
                <a:ext uri="{FF2B5EF4-FFF2-40B4-BE49-F238E27FC236}">
                  <a16:creationId xmlns:a16="http://schemas.microsoft.com/office/drawing/2014/main" id="{1DDEC4A5-195A-84CE-5266-35A41C3BAAE5}"/>
                </a:ext>
              </a:extLst>
            </p:cNvPr>
            <p:cNvSpPr>
              <a:spLocks/>
            </p:cNvSpPr>
            <p:nvPr/>
          </p:nvSpPr>
          <p:spPr bwMode="gray">
            <a:xfrm>
              <a:off x="6169647" y="2244649"/>
              <a:ext cx="139425" cy="60336"/>
            </a:xfrm>
            <a:custGeom>
              <a:avLst/>
              <a:gdLst>
                <a:gd name="T0" fmla="*/ 4067 w 4067"/>
                <a:gd name="T1" fmla="*/ 1760 h 1760"/>
                <a:gd name="T2" fmla="*/ 0 w 4067"/>
                <a:gd name="T3" fmla="*/ 1760 h 1760"/>
                <a:gd name="T4" fmla="*/ 0 w 4067"/>
                <a:gd name="T5" fmla="*/ 1673 h 1760"/>
                <a:gd name="T6" fmla="*/ 692 w 4067"/>
                <a:gd name="T7" fmla="*/ 0 h 1760"/>
                <a:gd name="T8" fmla="*/ 3144 w 4067"/>
                <a:gd name="T9" fmla="*/ 0 h 1760"/>
                <a:gd name="T10" fmla="*/ 4067 w 4067"/>
                <a:gd name="T11" fmla="*/ 1760 h 1760"/>
                <a:gd name="T12" fmla="*/ 4067 w 4067"/>
                <a:gd name="T13" fmla="*/ 1760 h 1760"/>
                <a:gd name="T14" fmla="*/ 4067 w 4067"/>
                <a:gd name="T15" fmla="*/ 1760 h 1760"/>
                <a:gd name="T16" fmla="*/ 4067 w 4067"/>
                <a:gd name="T17" fmla="*/ 1760 h 1760"/>
                <a:gd name="T18" fmla="*/ 4067 w 4067"/>
                <a:gd name="T19" fmla="*/ 176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67" h="1760">
                  <a:moveTo>
                    <a:pt x="4067" y="1760"/>
                  </a:moveTo>
                  <a:lnTo>
                    <a:pt x="0" y="1760"/>
                  </a:lnTo>
                  <a:lnTo>
                    <a:pt x="0" y="1673"/>
                  </a:lnTo>
                  <a:lnTo>
                    <a:pt x="692" y="0"/>
                  </a:lnTo>
                  <a:lnTo>
                    <a:pt x="3144" y="0"/>
                  </a:lnTo>
                  <a:lnTo>
                    <a:pt x="4067" y="1760"/>
                  </a:lnTo>
                  <a:lnTo>
                    <a:pt x="4067" y="1760"/>
                  </a:lnTo>
                  <a:lnTo>
                    <a:pt x="4067" y="1760"/>
                  </a:lnTo>
                  <a:lnTo>
                    <a:pt x="4067" y="1760"/>
                  </a:lnTo>
                  <a:lnTo>
                    <a:pt x="4067" y="1760"/>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1868">
              <a:extLst>
                <a:ext uri="{FF2B5EF4-FFF2-40B4-BE49-F238E27FC236}">
                  <a16:creationId xmlns:a16="http://schemas.microsoft.com/office/drawing/2014/main" id="{02EA2438-7E7A-2975-E054-4B0CB6D2D5A7}"/>
                </a:ext>
              </a:extLst>
            </p:cNvPr>
            <p:cNvSpPr>
              <a:spLocks/>
            </p:cNvSpPr>
            <p:nvPr/>
          </p:nvSpPr>
          <p:spPr bwMode="gray">
            <a:xfrm>
              <a:off x="5981783" y="2244649"/>
              <a:ext cx="139425" cy="60336"/>
            </a:xfrm>
            <a:custGeom>
              <a:avLst/>
              <a:gdLst>
                <a:gd name="T0" fmla="*/ 4067 w 4067"/>
                <a:gd name="T1" fmla="*/ 1673 h 1760"/>
                <a:gd name="T2" fmla="*/ 4067 w 4067"/>
                <a:gd name="T3" fmla="*/ 1760 h 1760"/>
                <a:gd name="T4" fmla="*/ 0 w 4067"/>
                <a:gd name="T5" fmla="*/ 1760 h 1760"/>
                <a:gd name="T6" fmla="*/ 894 w 4067"/>
                <a:gd name="T7" fmla="*/ 0 h 1760"/>
                <a:gd name="T8" fmla="*/ 3375 w 4067"/>
                <a:gd name="T9" fmla="*/ 0 h 1760"/>
                <a:gd name="T10" fmla="*/ 4067 w 4067"/>
                <a:gd name="T11" fmla="*/ 1673 h 1760"/>
                <a:gd name="T12" fmla="*/ 4067 w 4067"/>
                <a:gd name="T13" fmla="*/ 1673 h 1760"/>
                <a:gd name="T14" fmla="*/ 4067 w 4067"/>
                <a:gd name="T15" fmla="*/ 1673 h 1760"/>
                <a:gd name="T16" fmla="*/ 4067 w 4067"/>
                <a:gd name="T17" fmla="*/ 1673 h 1760"/>
                <a:gd name="T18" fmla="*/ 4067 w 4067"/>
                <a:gd name="T19" fmla="*/ 1673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67" h="1760">
                  <a:moveTo>
                    <a:pt x="4067" y="1673"/>
                  </a:moveTo>
                  <a:lnTo>
                    <a:pt x="4067" y="1760"/>
                  </a:lnTo>
                  <a:lnTo>
                    <a:pt x="0" y="1760"/>
                  </a:lnTo>
                  <a:lnTo>
                    <a:pt x="894" y="0"/>
                  </a:lnTo>
                  <a:lnTo>
                    <a:pt x="3375" y="0"/>
                  </a:lnTo>
                  <a:lnTo>
                    <a:pt x="4067" y="1673"/>
                  </a:lnTo>
                  <a:lnTo>
                    <a:pt x="4067" y="1673"/>
                  </a:lnTo>
                  <a:lnTo>
                    <a:pt x="4067" y="1673"/>
                  </a:lnTo>
                  <a:lnTo>
                    <a:pt x="4067" y="1673"/>
                  </a:lnTo>
                  <a:lnTo>
                    <a:pt x="4067" y="1673"/>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1869">
              <a:extLst>
                <a:ext uri="{FF2B5EF4-FFF2-40B4-BE49-F238E27FC236}">
                  <a16:creationId xmlns:a16="http://schemas.microsoft.com/office/drawing/2014/main" id="{CD819BB4-8F95-4D06-2CCE-1E4731918923}"/>
                </a:ext>
              </a:extLst>
            </p:cNvPr>
            <p:cNvSpPr>
              <a:spLocks/>
            </p:cNvSpPr>
            <p:nvPr/>
          </p:nvSpPr>
          <p:spPr bwMode="gray">
            <a:xfrm>
              <a:off x="5934336" y="2461242"/>
              <a:ext cx="189819" cy="730820"/>
            </a:xfrm>
            <a:custGeom>
              <a:avLst/>
              <a:gdLst>
                <a:gd name="T0" fmla="*/ 0 w 192"/>
                <a:gd name="T1" fmla="*/ 47 h 739"/>
                <a:gd name="T2" fmla="*/ 0 w 192"/>
                <a:gd name="T3" fmla="*/ 95 h 739"/>
                <a:gd name="T4" fmla="*/ 0 w 192"/>
                <a:gd name="T5" fmla="*/ 98 h 739"/>
                <a:gd name="T6" fmla="*/ 61 w 192"/>
                <a:gd name="T7" fmla="*/ 739 h 739"/>
                <a:gd name="T8" fmla="*/ 192 w 192"/>
                <a:gd name="T9" fmla="*/ 739 h 739"/>
                <a:gd name="T10" fmla="*/ 192 w 192"/>
                <a:gd name="T11" fmla="*/ 37 h 739"/>
                <a:gd name="T12" fmla="*/ 154 w 192"/>
                <a:gd name="T13" fmla="*/ 0 h 739"/>
                <a:gd name="T14" fmla="*/ 46 w 192"/>
                <a:gd name="T15" fmla="*/ 0 h 739"/>
                <a:gd name="T16" fmla="*/ 0 w 192"/>
                <a:gd name="T17" fmla="*/ 47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739">
                  <a:moveTo>
                    <a:pt x="0" y="47"/>
                  </a:moveTo>
                  <a:cubicBezTo>
                    <a:pt x="0" y="95"/>
                    <a:pt x="0" y="95"/>
                    <a:pt x="0" y="95"/>
                  </a:cubicBezTo>
                  <a:cubicBezTo>
                    <a:pt x="0" y="96"/>
                    <a:pt x="0" y="97"/>
                    <a:pt x="0" y="98"/>
                  </a:cubicBezTo>
                  <a:cubicBezTo>
                    <a:pt x="61" y="739"/>
                    <a:pt x="61" y="739"/>
                    <a:pt x="61" y="739"/>
                  </a:cubicBezTo>
                  <a:cubicBezTo>
                    <a:pt x="192" y="739"/>
                    <a:pt x="192" y="739"/>
                    <a:pt x="192" y="739"/>
                  </a:cubicBezTo>
                  <a:cubicBezTo>
                    <a:pt x="192" y="37"/>
                    <a:pt x="192" y="37"/>
                    <a:pt x="192" y="37"/>
                  </a:cubicBezTo>
                  <a:cubicBezTo>
                    <a:pt x="177" y="23"/>
                    <a:pt x="169" y="15"/>
                    <a:pt x="154" y="0"/>
                  </a:cubicBezTo>
                  <a:cubicBezTo>
                    <a:pt x="46" y="0"/>
                    <a:pt x="46" y="0"/>
                    <a:pt x="46" y="0"/>
                  </a:cubicBezTo>
                  <a:cubicBezTo>
                    <a:pt x="28" y="18"/>
                    <a:pt x="18" y="28"/>
                    <a:pt x="0" y="47"/>
                  </a:cubicBezTo>
                  <a:close/>
                </a:path>
              </a:pathLst>
            </a:custGeom>
            <a:solidFill>
              <a:srgbClr val="0F82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1870">
              <a:extLst>
                <a:ext uri="{FF2B5EF4-FFF2-40B4-BE49-F238E27FC236}">
                  <a16:creationId xmlns:a16="http://schemas.microsoft.com/office/drawing/2014/main" id="{DFD1066A-22F2-79CF-D400-FE4A9568AE29}"/>
                </a:ext>
              </a:extLst>
            </p:cNvPr>
            <p:cNvSpPr>
              <a:spLocks/>
            </p:cNvSpPr>
            <p:nvPr/>
          </p:nvSpPr>
          <p:spPr bwMode="gray">
            <a:xfrm>
              <a:off x="6162722" y="2461242"/>
              <a:ext cx="192836" cy="730820"/>
            </a:xfrm>
            <a:custGeom>
              <a:avLst/>
              <a:gdLst>
                <a:gd name="T0" fmla="*/ 0 w 195"/>
                <a:gd name="T1" fmla="*/ 35 h 739"/>
                <a:gd name="T2" fmla="*/ 0 w 195"/>
                <a:gd name="T3" fmla="*/ 739 h 739"/>
                <a:gd name="T4" fmla="*/ 131 w 195"/>
                <a:gd name="T5" fmla="*/ 739 h 739"/>
                <a:gd name="T6" fmla="*/ 195 w 195"/>
                <a:gd name="T7" fmla="*/ 98 h 739"/>
                <a:gd name="T8" fmla="*/ 195 w 195"/>
                <a:gd name="T9" fmla="*/ 95 h 739"/>
                <a:gd name="T10" fmla="*/ 195 w 195"/>
                <a:gd name="T11" fmla="*/ 45 h 739"/>
                <a:gd name="T12" fmla="*/ 150 w 195"/>
                <a:gd name="T13" fmla="*/ 0 h 739"/>
                <a:gd name="T14" fmla="*/ 36 w 195"/>
                <a:gd name="T15" fmla="*/ 0 h 739"/>
                <a:gd name="T16" fmla="*/ 0 w 195"/>
                <a:gd name="T17" fmla="*/ 35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739">
                  <a:moveTo>
                    <a:pt x="0" y="35"/>
                  </a:moveTo>
                  <a:cubicBezTo>
                    <a:pt x="0" y="739"/>
                    <a:pt x="0" y="739"/>
                    <a:pt x="0" y="739"/>
                  </a:cubicBezTo>
                  <a:cubicBezTo>
                    <a:pt x="131" y="739"/>
                    <a:pt x="131" y="739"/>
                    <a:pt x="131" y="739"/>
                  </a:cubicBezTo>
                  <a:cubicBezTo>
                    <a:pt x="195" y="98"/>
                    <a:pt x="195" y="98"/>
                    <a:pt x="195" y="98"/>
                  </a:cubicBezTo>
                  <a:cubicBezTo>
                    <a:pt x="195" y="97"/>
                    <a:pt x="195" y="96"/>
                    <a:pt x="195" y="95"/>
                  </a:cubicBezTo>
                  <a:cubicBezTo>
                    <a:pt x="195" y="45"/>
                    <a:pt x="195" y="45"/>
                    <a:pt x="195" y="45"/>
                  </a:cubicBezTo>
                  <a:cubicBezTo>
                    <a:pt x="177" y="27"/>
                    <a:pt x="167" y="17"/>
                    <a:pt x="150" y="0"/>
                  </a:cubicBezTo>
                  <a:cubicBezTo>
                    <a:pt x="36" y="0"/>
                    <a:pt x="36" y="0"/>
                    <a:pt x="36" y="0"/>
                  </a:cubicBezTo>
                  <a:cubicBezTo>
                    <a:pt x="22" y="14"/>
                    <a:pt x="14" y="21"/>
                    <a:pt x="0" y="35"/>
                  </a:cubicBezTo>
                  <a:close/>
                </a:path>
              </a:pathLst>
            </a:custGeom>
            <a:solidFill>
              <a:srgbClr val="0F82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1871">
              <a:extLst>
                <a:ext uri="{FF2B5EF4-FFF2-40B4-BE49-F238E27FC236}">
                  <a16:creationId xmlns:a16="http://schemas.microsoft.com/office/drawing/2014/main" id="{4E88B241-6FF1-FFAD-5768-F4ED1F87611D}"/>
                </a:ext>
              </a:extLst>
            </p:cNvPr>
            <p:cNvSpPr>
              <a:spLocks/>
            </p:cNvSpPr>
            <p:nvPr/>
          </p:nvSpPr>
          <p:spPr bwMode="gray">
            <a:xfrm>
              <a:off x="6166699" y="3108002"/>
              <a:ext cx="174015" cy="84058"/>
            </a:xfrm>
            <a:custGeom>
              <a:avLst/>
              <a:gdLst>
                <a:gd name="T0" fmla="*/ 5076 w 5076"/>
                <a:gd name="T1" fmla="*/ 2452 h 2452"/>
                <a:gd name="T2" fmla="*/ 0 w 5076"/>
                <a:gd name="T3" fmla="*/ 2452 h 2452"/>
                <a:gd name="T4" fmla="*/ 0 w 5076"/>
                <a:gd name="T5" fmla="*/ 2308 h 2452"/>
                <a:gd name="T6" fmla="*/ 865 w 5076"/>
                <a:gd name="T7" fmla="*/ 0 h 2452"/>
                <a:gd name="T8" fmla="*/ 3951 w 5076"/>
                <a:gd name="T9" fmla="*/ 0 h 2452"/>
                <a:gd name="T10" fmla="*/ 5076 w 5076"/>
                <a:gd name="T11" fmla="*/ 2452 h 2452"/>
                <a:gd name="T12" fmla="*/ 5076 w 5076"/>
                <a:gd name="T13" fmla="*/ 2452 h 2452"/>
                <a:gd name="T14" fmla="*/ 5076 w 5076"/>
                <a:gd name="T15" fmla="*/ 2452 h 2452"/>
                <a:gd name="T16" fmla="*/ 5076 w 5076"/>
                <a:gd name="T17" fmla="*/ 2452 h 2452"/>
                <a:gd name="T18" fmla="*/ 5076 w 5076"/>
                <a:gd name="T19" fmla="*/ 2452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76" h="2452">
                  <a:moveTo>
                    <a:pt x="5076" y="2452"/>
                  </a:moveTo>
                  <a:lnTo>
                    <a:pt x="0" y="2452"/>
                  </a:lnTo>
                  <a:lnTo>
                    <a:pt x="0" y="2308"/>
                  </a:lnTo>
                  <a:lnTo>
                    <a:pt x="865" y="0"/>
                  </a:lnTo>
                  <a:lnTo>
                    <a:pt x="3951" y="0"/>
                  </a:lnTo>
                  <a:lnTo>
                    <a:pt x="5076" y="2452"/>
                  </a:lnTo>
                  <a:lnTo>
                    <a:pt x="5076" y="2452"/>
                  </a:lnTo>
                  <a:lnTo>
                    <a:pt x="5076" y="2452"/>
                  </a:lnTo>
                  <a:lnTo>
                    <a:pt x="5076" y="2452"/>
                  </a:lnTo>
                  <a:lnTo>
                    <a:pt x="5076" y="2452"/>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872">
              <a:extLst>
                <a:ext uri="{FF2B5EF4-FFF2-40B4-BE49-F238E27FC236}">
                  <a16:creationId xmlns:a16="http://schemas.microsoft.com/office/drawing/2014/main" id="{1902B174-3C2D-EC80-9922-66E516D5291A}"/>
                </a:ext>
              </a:extLst>
            </p:cNvPr>
            <p:cNvSpPr>
              <a:spLocks/>
            </p:cNvSpPr>
            <p:nvPr/>
          </p:nvSpPr>
          <p:spPr bwMode="gray">
            <a:xfrm>
              <a:off x="5948152" y="3108002"/>
              <a:ext cx="172060" cy="84058"/>
            </a:xfrm>
            <a:custGeom>
              <a:avLst/>
              <a:gdLst>
                <a:gd name="T0" fmla="*/ 5019 w 5019"/>
                <a:gd name="T1" fmla="*/ 2308 h 2452"/>
                <a:gd name="T2" fmla="*/ 5019 w 5019"/>
                <a:gd name="T3" fmla="*/ 2452 h 2452"/>
                <a:gd name="T4" fmla="*/ 0 w 5019"/>
                <a:gd name="T5" fmla="*/ 2452 h 2452"/>
                <a:gd name="T6" fmla="*/ 1096 w 5019"/>
                <a:gd name="T7" fmla="*/ 0 h 2452"/>
                <a:gd name="T8" fmla="*/ 4154 w 5019"/>
                <a:gd name="T9" fmla="*/ 0 h 2452"/>
                <a:gd name="T10" fmla="*/ 5019 w 5019"/>
                <a:gd name="T11" fmla="*/ 2308 h 2452"/>
                <a:gd name="T12" fmla="*/ 5019 w 5019"/>
                <a:gd name="T13" fmla="*/ 2308 h 2452"/>
                <a:gd name="T14" fmla="*/ 5019 w 5019"/>
                <a:gd name="T15" fmla="*/ 2308 h 2452"/>
                <a:gd name="T16" fmla="*/ 5019 w 5019"/>
                <a:gd name="T17" fmla="*/ 2308 h 2452"/>
                <a:gd name="T18" fmla="*/ 5019 w 5019"/>
                <a:gd name="T19" fmla="*/ 2308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19" h="2452">
                  <a:moveTo>
                    <a:pt x="5019" y="2308"/>
                  </a:moveTo>
                  <a:lnTo>
                    <a:pt x="5019" y="2452"/>
                  </a:lnTo>
                  <a:lnTo>
                    <a:pt x="0" y="2452"/>
                  </a:lnTo>
                  <a:lnTo>
                    <a:pt x="1096" y="0"/>
                  </a:lnTo>
                  <a:lnTo>
                    <a:pt x="4154" y="0"/>
                  </a:lnTo>
                  <a:lnTo>
                    <a:pt x="5019" y="2308"/>
                  </a:lnTo>
                  <a:lnTo>
                    <a:pt x="5019" y="2308"/>
                  </a:lnTo>
                  <a:lnTo>
                    <a:pt x="5019" y="2308"/>
                  </a:lnTo>
                  <a:lnTo>
                    <a:pt x="5019" y="2308"/>
                  </a:lnTo>
                  <a:lnTo>
                    <a:pt x="5019" y="2308"/>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1873">
              <a:extLst>
                <a:ext uri="{FF2B5EF4-FFF2-40B4-BE49-F238E27FC236}">
                  <a16:creationId xmlns:a16="http://schemas.microsoft.com/office/drawing/2014/main" id="{A911BCE0-AADA-7F87-950F-1553EFB5F4E7}"/>
                </a:ext>
              </a:extLst>
            </p:cNvPr>
            <p:cNvSpPr>
              <a:spLocks/>
            </p:cNvSpPr>
            <p:nvPr/>
          </p:nvSpPr>
          <p:spPr bwMode="gray">
            <a:xfrm>
              <a:off x="5828509" y="2296072"/>
              <a:ext cx="632842" cy="50428"/>
            </a:xfrm>
            <a:custGeom>
              <a:avLst/>
              <a:gdLst>
                <a:gd name="T0" fmla="*/ 640 w 640"/>
                <a:gd name="T1" fmla="*/ 51 h 51"/>
                <a:gd name="T2" fmla="*/ 0 w 640"/>
                <a:gd name="T3" fmla="*/ 51 h 51"/>
                <a:gd name="T4" fmla="*/ 0 w 640"/>
                <a:gd name="T5" fmla="*/ 45 h 51"/>
                <a:gd name="T6" fmla="*/ 44 w 640"/>
                <a:gd name="T7" fmla="*/ 0 h 51"/>
                <a:gd name="T8" fmla="*/ 595 w 640"/>
                <a:gd name="T9" fmla="*/ 0 h 51"/>
                <a:gd name="T10" fmla="*/ 640 w 640"/>
                <a:gd name="T11" fmla="*/ 45 h 51"/>
                <a:gd name="T12" fmla="*/ 640 w 640"/>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640" h="51">
                  <a:moveTo>
                    <a:pt x="640" y="51"/>
                  </a:moveTo>
                  <a:cubicBezTo>
                    <a:pt x="0" y="51"/>
                    <a:pt x="0" y="51"/>
                    <a:pt x="0" y="51"/>
                  </a:cubicBezTo>
                  <a:cubicBezTo>
                    <a:pt x="0" y="45"/>
                    <a:pt x="0" y="45"/>
                    <a:pt x="0" y="45"/>
                  </a:cubicBezTo>
                  <a:cubicBezTo>
                    <a:pt x="17" y="27"/>
                    <a:pt x="27" y="17"/>
                    <a:pt x="44" y="0"/>
                  </a:cubicBezTo>
                  <a:cubicBezTo>
                    <a:pt x="595" y="0"/>
                    <a:pt x="595" y="0"/>
                    <a:pt x="595" y="0"/>
                  </a:cubicBezTo>
                  <a:cubicBezTo>
                    <a:pt x="613" y="17"/>
                    <a:pt x="622" y="27"/>
                    <a:pt x="640" y="45"/>
                  </a:cubicBezTo>
                  <a:lnTo>
                    <a:pt x="640" y="51"/>
                  </a:lnTo>
                  <a:close/>
                </a:path>
              </a:pathLst>
            </a:custGeom>
            <a:solidFill>
              <a:srgbClr val="ADB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1874">
              <a:extLst>
                <a:ext uri="{FF2B5EF4-FFF2-40B4-BE49-F238E27FC236}">
                  <a16:creationId xmlns:a16="http://schemas.microsoft.com/office/drawing/2014/main" id="{8E464326-A682-ABED-432B-D5B9F5AA4EFB}"/>
                </a:ext>
              </a:extLst>
            </p:cNvPr>
            <p:cNvSpPr>
              <a:spLocks/>
            </p:cNvSpPr>
            <p:nvPr/>
          </p:nvSpPr>
          <p:spPr bwMode="gray">
            <a:xfrm>
              <a:off x="5864127" y="1922262"/>
              <a:ext cx="560645" cy="399520"/>
            </a:xfrm>
            <a:custGeom>
              <a:avLst/>
              <a:gdLst>
                <a:gd name="T0" fmla="*/ 544 w 567"/>
                <a:gd name="T1" fmla="*/ 404 h 404"/>
                <a:gd name="T2" fmla="*/ 23 w 567"/>
                <a:gd name="T3" fmla="*/ 404 h 404"/>
                <a:gd name="T4" fmla="*/ 0 w 567"/>
                <a:gd name="T5" fmla="*/ 380 h 404"/>
                <a:gd name="T6" fmla="*/ 0 w 567"/>
                <a:gd name="T7" fmla="*/ 23 h 404"/>
                <a:gd name="T8" fmla="*/ 23 w 567"/>
                <a:gd name="T9" fmla="*/ 0 h 404"/>
                <a:gd name="T10" fmla="*/ 544 w 567"/>
                <a:gd name="T11" fmla="*/ 0 h 404"/>
                <a:gd name="T12" fmla="*/ 567 w 567"/>
                <a:gd name="T13" fmla="*/ 23 h 404"/>
                <a:gd name="T14" fmla="*/ 567 w 567"/>
                <a:gd name="T15" fmla="*/ 380 h 404"/>
                <a:gd name="T16" fmla="*/ 544 w 567"/>
                <a:gd name="T17" fmla="*/ 404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7" h="404">
                  <a:moveTo>
                    <a:pt x="544" y="404"/>
                  </a:moveTo>
                  <a:cubicBezTo>
                    <a:pt x="23" y="404"/>
                    <a:pt x="23" y="404"/>
                    <a:pt x="23" y="404"/>
                  </a:cubicBezTo>
                  <a:cubicBezTo>
                    <a:pt x="10" y="404"/>
                    <a:pt x="0" y="393"/>
                    <a:pt x="0" y="380"/>
                  </a:cubicBezTo>
                  <a:cubicBezTo>
                    <a:pt x="0" y="23"/>
                    <a:pt x="0" y="23"/>
                    <a:pt x="0" y="23"/>
                  </a:cubicBezTo>
                  <a:cubicBezTo>
                    <a:pt x="0" y="10"/>
                    <a:pt x="10" y="0"/>
                    <a:pt x="23" y="0"/>
                  </a:cubicBezTo>
                  <a:cubicBezTo>
                    <a:pt x="544" y="0"/>
                    <a:pt x="544" y="0"/>
                    <a:pt x="544" y="0"/>
                  </a:cubicBezTo>
                  <a:cubicBezTo>
                    <a:pt x="557" y="0"/>
                    <a:pt x="567" y="10"/>
                    <a:pt x="567" y="23"/>
                  </a:cubicBezTo>
                  <a:cubicBezTo>
                    <a:pt x="567" y="380"/>
                    <a:pt x="567" y="380"/>
                    <a:pt x="567" y="380"/>
                  </a:cubicBezTo>
                  <a:cubicBezTo>
                    <a:pt x="567" y="393"/>
                    <a:pt x="557" y="404"/>
                    <a:pt x="544" y="404"/>
                  </a:cubicBezTo>
                  <a:close/>
                </a:path>
              </a:pathLst>
            </a:custGeom>
            <a:solidFill>
              <a:srgbClr val="DFE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Oval 1875">
              <a:extLst>
                <a:ext uri="{FF2B5EF4-FFF2-40B4-BE49-F238E27FC236}">
                  <a16:creationId xmlns:a16="http://schemas.microsoft.com/office/drawing/2014/main" id="{92907AD9-9DE6-EA29-FC67-62B4CFA2E34E}"/>
                </a:ext>
              </a:extLst>
            </p:cNvPr>
            <p:cNvSpPr>
              <a:spLocks noChangeArrowheads="1"/>
            </p:cNvSpPr>
            <p:nvPr/>
          </p:nvSpPr>
          <p:spPr bwMode="gray">
            <a:xfrm>
              <a:off x="6089564" y="2036970"/>
              <a:ext cx="109770" cy="109770"/>
            </a:xfrm>
            <a:prstGeom prst="ellipse">
              <a:avLst/>
            </a:prstGeom>
            <a:solidFill>
              <a:srgbClr val="BECD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Rectangle 1876">
              <a:extLst>
                <a:ext uri="{FF2B5EF4-FFF2-40B4-BE49-F238E27FC236}">
                  <a16:creationId xmlns:a16="http://schemas.microsoft.com/office/drawing/2014/main" id="{4A56C677-2EDD-AC6B-3767-9417A638832D}"/>
                </a:ext>
              </a:extLst>
            </p:cNvPr>
            <p:cNvSpPr>
              <a:spLocks noChangeArrowheads="1"/>
            </p:cNvSpPr>
            <p:nvPr/>
          </p:nvSpPr>
          <p:spPr bwMode="gray">
            <a:xfrm>
              <a:off x="5024635" y="2343553"/>
              <a:ext cx="1797635" cy="86047"/>
            </a:xfrm>
            <a:prstGeom prst="rect">
              <a:avLst/>
            </a:prstGeom>
            <a:solidFill>
              <a:srgbClr val="879B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97">
            <a:extLst>
              <a:ext uri="{FF2B5EF4-FFF2-40B4-BE49-F238E27FC236}">
                <a16:creationId xmlns:a16="http://schemas.microsoft.com/office/drawing/2014/main" id="{FBE70986-8AE8-ABFB-1519-107270E6C377}"/>
              </a:ext>
            </a:extLst>
          </p:cNvPr>
          <p:cNvGrpSpPr/>
          <p:nvPr/>
        </p:nvGrpSpPr>
        <p:grpSpPr>
          <a:xfrm>
            <a:off x="1581026" y="1765822"/>
            <a:ext cx="1339323" cy="1454400"/>
            <a:chOff x="1220760" y="1265595"/>
            <a:chExt cx="1798595" cy="1926467"/>
          </a:xfrm>
        </p:grpSpPr>
        <p:sp>
          <p:nvSpPr>
            <p:cNvPr id="99" name="Freeform 1646">
              <a:extLst>
                <a:ext uri="{FF2B5EF4-FFF2-40B4-BE49-F238E27FC236}">
                  <a16:creationId xmlns:a16="http://schemas.microsoft.com/office/drawing/2014/main" id="{FC6F7A2F-4BEE-EBC3-AF7A-342DDF65AE79}"/>
                </a:ext>
              </a:extLst>
            </p:cNvPr>
            <p:cNvSpPr>
              <a:spLocks/>
            </p:cNvSpPr>
            <p:nvPr/>
          </p:nvSpPr>
          <p:spPr bwMode="gray">
            <a:xfrm>
              <a:off x="1808111" y="2299054"/>
              <a:ext cx="116662" cy="45492"/>
            </a:xfrm>
            <a:custGeom>
              <a:avLst/>
              <a:gdLst>
                <a:gd name="T0" fmla="*/ 117 w 118"/>
                <a:gd name="T1" fmla="*/ 46 h 46"/>
                <a:gd name="T2" fmla="*/ 118 w 118"/>
                <a:gd name="T3" fmla="*/ 36 h 46"/>
                <a:gd name="T4" fmla="*/ 82 w 118"/>
                <a:gd name="T5" fmla="*/ 0 h 46"/>
                <a:gd name="T6" fmla="*/ 36 w 118"/>
                <a:gd name="T7" fmla="*/ 0 h 46"/>
                <a:gd name="T8" fmla="*/ 0 w 118"/>
                <a:gd name="T9" fmla="*/ 36 h 46"/>
                <a:gd name="T10" fmla="*/ 1 w 118"/>
                <a:gd name="T11" fmla="*/ 46 h 46"/>
                <a:gd name="T12" fmla="*/ 117 w 11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118" h="46">
                  <a:moveTo>
                    <a:pt x="117" y="46"/>
                  </a:moveTo>
                  <a:cubicBezTo>
                    <a:pt x="118" y="43"/>
                    <a:pt x="118" y="40"/>
                    <a:pt x="118" y="36"/>
                  </a:cubicBezTo>
                  <a:cubicBezTo>
                    <a:pt x="118" y="16"/>
                    <a:pt x="102" y="0"/>
                    <a:pt x="82" y="0"/>
                  </a:cubicBezTo>
                  <a:cubicBezTo>
                    <a:pt x="36" y="0"/>
                    <a:pt x="36" y="0"/>
                    <a:pt x="36" y="0"/>
                  </a:cubicBezTo>
                  <a:cubicBezTo>
                    <a:pt x="16" y="0"/>
                    <a:pt x="0" y="16"/>
                    <a:pt x="0" y="36"/>
                  </a:cubicBezTo>
                  <a:cubicBezTo>
                    <a:pt x="0" y="40"/>
                    <a:pt x="0" y="43"/>
                    <a:pt x="1" y="46"/>
                  </a:cubicBezTo>
                  <a:lnTo>
                    <a:pt x="117" y="46"/>
                  </a:lnTo>
                  <a:close/>
                </a:path>
              </a:pathLst>
            </a:custGeom>
            <a:solidFill>
              <a:srgbClr val="ADB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661">
              <a:extLst>
                <a:ext uri="{FF2B5EF4-FFF2-40B4-BE49-F238E27FC236}">
                  <a16:creationId xmlns:a16="http://schemas.microsoft.com/office/drawing/2014/main" id="{4D3F40A3-071F-3A5A-7DE3-7B2954FDCC8B}"/>
                </a:ext>
              </a:extLst>
            </p:cNvPr>
            <p:cNvSpPr>
              <a:spLocks/>
            </p:cNvSpPr>
            <p:nvPr/>
          </p:nvSpPr>
          <p:spPr bwMode="gray">
            <a:xfrm>
              <a:off x="2073108" y="2626378"/>
              <a:ext cx="534933" cy="55400"/>
            </a:xfrm>
            <a:custGeom>
              <a:avLst/>
              <a:gdLst>
                <a:gd name="T0" fmla="*/ 486 w 541"/>
                <a:gd name="T1" fmla="*/ 0 h 56"/>
                <a:gd name="T2" fmla="*/ 57 w 541"/>
                <a:gd name="T3" fmla="*/ 0 h 56"/>
                <a:gd name="T4" fmla="*/ 0 w 541"/>
                <a:gd name="T5" fmla="*/ 56 h 56"/>
                <a:gd name="T6" fmla="*/ 541 w 541"/>
                <a:gd name="T7" fmla="*/ 56 h 56"/>
                <a:gd name="T8" fmla="*/ 486 w 541"/>
                <a:gd name="T9" fmla="*/ 0 h 56"/>
              </a:gdLst>
              <a:ahLst/>
              <a:cxnLst>
                <a:cxn ang="0">
                  <a:pos x="T0" y="T1"/>
                </a:cxn>
                <a:cxn ang="0">
                  <a:pos x="T2" y="T3"/>
                </a:cxn>
                <a:cxn ang="0">
                  <a:pos x="T4" y="T5"/>
                </a:cxn>
                <a:cxn ang="0">
                  <a:pos x="T6" y="T7"/>
                </a:cxn>
                <a:cxn ang="0">
                  <a:pos x="T8" y="T9"/>
                </a:cxn>
              </a:cxnLst>
              <a:rect l="0" t="0" r="r" b="b"/>
              <a:pathLst>
                <a:path w="541" h="56">
                  <a:moveTo>
                    <a:pt x="486" y="0"/>
                  </a:moveTo>
                  <a:cubicBezTo>
                    <a:pt x="57" y="0"/>
                    <a:pt x="57" y="0"/>
                    <a:pt x="57" y="0"/>
                  </a:cubicBezTo>
                  <a:cubicBezTo>
                    <a:pt x="25" y="0"/>
                    <a:pt x="0" y="25"/>
                    <a:pt x="0" y="56"/>
                  </a:cubicBezTo>
                  <a:cubicBezTo>
                    <a:pt x="541" y="56"/>
                    <a:pt x="541" y="56"/>
                    <a:pt x="541" y="56"/>
                  </a:cubicBezTo>
                  <a:cubicBezTo>
                    <a:pt x="541" y="25"/>
                    <a:pt x="516" y="0"/>
                    <a:pt x="486" y="0"/>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1662">
              <a:extLst>
                <a:ext uri="{FF2B5EF4-FFF2-40B4-BE49-F238E27FC236}">
                  <a16:creationId xmlns:a16="http://schemas.microsoft.com/office/drawing/2014/main" id="{1AB126A7-052E-C997-777E-EC78D329F2B8}"/>
                </a:ext>
              </a:extLst>
            </p:cNvPr>
            <p:cNvSpPr>
              <a:spLocks/>
            </p:cNvSpPr>
            <p:nvPr/>
          </p:nvSpPr>
          <p:spPr bwMode="gray">
            <a:xfrm>
              <a:off x="2073108" y="2681776"/>
              <a:ext cx="534933" cy="37573"/>
            </a:xfrm>
            <a:custGeom>
              <a:avLst/>
              <a:gdLst>
                <a:gd name="T0" fmla="*/ 0 w 15604"/>
                <a:gd name="T1" fmla="*/ 0 h 1096"/>
                <a:gd name="T2" fmla="*/ 15604 w 15604"/>
                <a:gd name="T3" fmla="*/ 0 h 1096"/>
                <a:gd name="T4" fmla="*/ 15604 w 15604"/>
                <a:gd name="T5" fmla="*/ 1096 h 1096"/>
                <a:gd name="T6" fmla="*/ 0 w 15604"/>
                <a:gd name="T7" fmla="*/ 1096 h 1096"/>
                <a:gd name="T8" fmla="*/ 0 w 15604"/>
                <a:gd name="T9" fmla="*/ 0 h 1096"/>
                <a:gd name="T10" fmla="*/ 0 w 15604"/>
                <a:gd name="T11" fmla="*/ 0 h 1096"/>
              </a:gdLst>
              <a:ahLst/>
              <a:cxnLst>
                <a:cxn ang="0">
                  <a:pos x="T0" y="T1"/>
                </a:cxn>
                <a:cxn ang="0">
                  <a:pos x="T2" y="T3"/>
                </a:cxn>
                <a:cxn ang="0">
                  <a:pos x="T4" y="T5"/>
                </a:cxn>
                <a:cxn ang="0">
                  <a:pos x="T6" y="T7"/>
                </a:cxn>
                <a:cxn ang="0">
                  <a:pos x="T8" y="T9"/>
                </a:cxn>
                <a:cxn ang="0">
                  <a:pos x="T10" y="T11"/>
                </a:cxn>
              </a:cxnLst>
              <a:rect l="0" t="0" r="r" b="b"/>
              <a:pathLst>
                <a:path w="15604" h="1096">
                  <a:moveTo>
                    <a:pt x="0" y="0"/>
                  </a:moveTo>
                  <a:lnTo>
                    <a:pt x="15604" y="0"/>
                  </a:lnTo>
                  <a:lnTo>
                    <a:pt x="15604" y="1096"/>
                  </a:lnTo>
                  <a:lnTo>
                    <a:pt x="0" y="1096"/>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663">
              <a:extLst>
                <a:ext uri="{FF2B5EF4-FFF2-40B4-BE49-F238E27FC236}">
                  <a16:creationId xmlns:a16="http://schemas.microsoft.com/office/drawing/2014/main" id="{906E2B3E-4BF2-B20C-CBB3-7A7AD7EF310B}"/>
                </a:ext>
              </a:extLst>
            </p:cNvPr>
            <p:cNvSpPr>
              <a:spLocks/>
            </p:cNvSpPr>
            <p:nvPr/>
          </p:nvSpPr>
          <p:spPr bwMode="gray">
            <a:xfrm>
              <a:off x="2088912" y="2967585"/>
              <a:ext cx="504285" cy="22728"/>
            </a:xfrm>
            <a:custGeom>
              <a:avLst/>
              <a:gdLst>
                <a:gd name="T0" fmla="*/ 0 w 14710"/>
                <a:gd name="T1" fmla="*/ 0 h 663"/>
                <a:gd name="T2" fmla="*/ 14710 w 14710"/>
                <a:gd name="T3" fmla="*/ 0 h 663"/>
                <a:gd name="T4" fmla="*/ 14710 w 14710"/>
                <a:gd name="T5" fmla="*/ 663 h 663"/>
                <a:gd name="T6" fmla="*/ 0 w 14710"/>
                <a:gd name="T7" fmla="*/ 663 h 663"/>
                <a:gd name="T8" fmla="*/ 0 w 14710"/>
                <a:gd name="T9" fmla="*/ 0 h 663"/>
                <a:gd name="T10" fmla="*/ 0 w 14710"/>
                <a:gd name="T11" fmla="*/ 0 h 663"/>
              </a:gdLst>
              <a:ahLst/>
              <a:cxnLst>
                <a:cxn ang="0">
                  <a:pos x="T0" y="T1"/>
                </a:cxn>
                <a:cxn ang="0">
                  <a:pos x="T2" y="T3"/>
                </a:cxn>
                <a:cxn ang="0">
                  <a:pos x="T4" y="T5"/>
                </a:cxn>
                <a:cxn ang="0">
                  <a:pos x="T6" y="T7"/>
                </a:cxn>
                <a:cxn ang="0">
                  <a:pos x="T8" y="T9"/>
                </a:cxn>
                <a:cxn ang="0">
                  <a:pos x="T10" y="T11"/>
                </a:cxn>
              </a:cxnLst>
              <a:rect l="0" t="0" r="r" b="b"/>
              <a:pathLst>
                <a:path w="14710" h="663">
                  <a:moveTo>
                    <a:pt x="0" y="0"/>
                  </a:moveTo>
                  <a:lnTo>
                    <a:pt x="14710" y="0"/>
                  </a:lnTo>
                  <a:lnTo>
                    <a:pt x="14710" y="663"/>
                  </a:lnTo>
                  <a:lnTo>
                    <a:pt x="0" y="663"/>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664">
              <a:extLst>
                <a:ext uri="{FF2B5EF4-FFF2-40B4-BE49-F238E27FC236}">
                  <a16:creationId xmlns:a16="http://schemas.microsoft.com/office/drawing/2014/main" id="{FD16996F-EEC7-3340-D48E-802C2BFCD93A}"/>
                </a:ext>
              </a:extLst>
            </p:cNvPr>
            <p:cNvSpPr>
              <a:spLocks/>
            </p:cNvSpPr>
            <p:nvPr/>
          </p:nvSpPr>
          <p:spPr bwMode="gray">
            <a:xfrm>
              <a:off x="2073108" y="2306974"/>
              <a:ext cx="32636" cy="885088"/>
            </a:xfrm>
            <a:custGeom>
              <a:avLst/>
              <a:gdLst>
                <a:gd name="T0" fmla="*/ 0 w 952"/>
                <a:gd name="T1" fmla="*/ 0 h 25818"/>
                <a:gd name="T2" fmla="*/ 952 w 952"/>
                <a:gd name="T3" fmla="*/ 0 h 25818"/>
                <a:gd name="T4" fmla="*/ 952 w 952"/>
                <a:gd name="T5" fmla="*/ 25818 h 25818"/>
                <a:gd name="T6" fmla="*/ 0 w 952"/>
                <a:gd name="T7" fmla="*/ 25818 h 25818"/>
                <a:gd name="T8" fmla="*/ 0 w 952"/>
                <a:gd name="T9" fmla="*/ 0 h 25818"/>
                <a:gd name="T10" fmla="*/ 0 w 952"/>
                <a:gd name="T11" fmla="*/ 0 h 25818"/>
              </a:gdLst>
              <a:ahLst/>
              <a:cxnLst>
                <a:cxn ang="0">
                  <a:pos x="T0" y="T1"/>
                </a:cxn>
                <a:cxn ang="0">
                  <a:pos x="T2" y="T3"/>
                </a:cxn>
                <a:cxn ang="0">
                  <a:pos x="T4" y="T5"/>
                </a:cxn>
                <a:cxn ang="0">
                  <a:pos x="T6" y="T7"/>
                </a:cxn>
                <a:cxn ang="0">
                  <a:pos x="T8" y="T9"/>
                </a:cxn>
                <a:cxn ang="0">
                  <a:pos x="T10" y="T11"/>
                </a:cxn>
              </a:cxnLst>
              <a:rect l="0" t="0" r="r" b="b"/>
              <a:pathLst>
                <a:path w="952" h="25818">
                  <a:moveTo>
                    <a:pt x="0" y="0"/>
                  </a:moveTo>
                  <a:lnTo>
                    <a:pt x="952" y="0"/>
                  </a:lnTo>
                  <a:lnTo>
                    <a:pt x="952"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665">
              <a:extLst>
                <a:ext uri="{FF2B5EF4-FFF2-40B4-BE49-F238E27FC236}">
                  <a16:creationId xmlns:a16="http://schemas.microsoft.com/office/drawing/2014/main" id="{3BC04762-AB5D-7817-EE34-79F6292E1419}"/>
                </a:ext>
              </a:extLst>
            </p:cNvPr>
            <p:cNvSpPr>
              <a:spLocks/>
            </p:cNvSpPr>
            <p:nvPr/>
          </p:nvSpPr>
          <p:spPr bwMode="gray">
            <a:xfrm>
              <a:off x="2576400" y="2306974"/>
              <a:ext cx="31642" cy="885088"/>
            </a:xfrm>
            <a:custGeom>
              <a:avLst/>
              <a:gdLst>
                <a:gd name="T0" fmla="*/ 0 w 923"/>
                <a:gd name="T1" fmla="*/ 0 h 25818"/>
                <a:gd name="T2" fmla="*/ 923 w 923"/>
                <a:gd name="T3" fmla="*/ 0 h 25818"/>
                <a:gd name="T4" fmla="*/ 923 w 923"/>
                <a:gd name="T5" fmla="*/ 25818 h 25818"/>
                <a:gd name="T6" fmla="*/ 0 w 923"/>
                <a:gd name="T7" fmla="*/ 25818 h 25818"/>
                <a:gd name="T8" fmla="*/ 0 w 923"/>
                <a:gd name="T9" fmla="*/ 0 h 25818"/>
                <a:gd name="T10" fmla="*/ 0 w 923"/>
                <a:gd name="T11" fmla="*/ 0 h 25818"/>
              </a:gdLst>
              <a:ahLst/>
              <a:cxnLst>
                <a:cxn ang="0">
                  <a:pos x="T0" y="T1"/>
                </a:cxn>
                <a:cxn ang="0">
                  <a:pos x="T2" y="T3"/>
                </a:cxn>
                <a:cxn ang="0">
                  <a:pos x="T4" y="T5"/>
                </a:cxn>
                <a:cxn ang="0">
                  <a:pos x="T6" y="T7"/>
                </a:cxn>
                <a:cxn ang="0">
                  <a:pos x="T8" y="T9"/>
                </a:cxn>
                <a:cxn ang="0">
                  <a:pos x="T10" y="T11"/>
                </a:cxn>
              </a:cxnLst>
              <a:rect l="0" t="0" r="r" b="b"/>
              <a:pathLst>
                <a:path w="923" h="25818">
                  <a:moveTo>
                    <a:pt x="0" y="0"/>
                  </a:moveTo>
                  <a:lnTo>
                    <a:pt x="923" y="0"/>
                  </a:lnTo>
                  <a:lnTo>
                    <a:pt x="923"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666">
              <a:extLst>
                <a:ext uri="{FF2B5EF4-FFF2-40B4-BE49-F238E27FC236}">
                  <a16:creationId xmlns:a16="http://schemas.microsoft.com/office/drawing/2014/main" id="{8BD0196C-4624-216E-DD66-B5F90CFE420D}"/>
                </a:ext>
              </a:extLst>
            </p:cNvPr>
            <p:cNvSpPr>
              <a:spLocks/>
            </p:cNvSpPr>
            <p:nvPr/>
          </p:nvSpPr>
          <p:spPr bwMode="gray">
            <a:xfrm>
              <a:off x="2073108" y="2098300"/>
              <a:ext cx="534933" cy="208673"/>
            </a:xfrm>
            <a:custGeom>
              <a:avLst/>
              <a:gdLst>
                <a:gd name="T0" fmla="*/ 405 w 541"/>
                <a:gd name="T1" fmla="*/ 0 h 211"/>
                <a:gd name="T2" fmla="*/ 137 w 541"/>
                <a:gd name="T3" fmla="*/ 0 h 211"/>
                <a:gd name="T4" fmla="*/ 0 w 541"/>
                <a:gd name="T5" fmla="*/ 119 h 211"/>
                <a:gd name="T6" fmla="*/ 0 w 541"/>
                <a:gd name="T7" fmla="*/ 211 h 211"/>
                <a:gd name="T8" fmla="*/ 541 w 541"/>
                <a:gd name="T9" fmla="*/ 211 h 211"/>
                <a:gd name="T10" fmla="*/ 541 w 541"/>
                <a:gd name="T11" fmla="*/ 119 h 211"/>
                <a:gd name="T12" fmla="*/ 405 w 541"/>
                <a:gd name="T13" fmla="*/ 0 h 211"/>
              </a:gdLst>
              <a:ahLst/>
              <a:cxnLst>
                <a:cxn ang="0">
                  <a:pos x="T0" y="T1"/>
                </a:cxn>
                <a:cxn ang="0">
                  <a:pos x="T2" y="T3"/>
                </a:cxn>
                <a:cxn ang="0">
                  <a:pos x="T4" y="T5"/>
                </a:cxn>
                <a:cxn ang="0">
                  <a:pos x="T6" y="T7"/>
                </a:cxn>
                <a:cxn ang="0">
                  <a:pos x="T8" y="T9"/>
                </a:cxn>
                <a:cxn ang="0">
                  <a:pos x="T10" y="T11"/>
                </a:cxn>
                <a:cxn ang="0">
                  <a:pos x="T12" y="T13"/>
                </a:cxn>
              </a:cxnLst>
              <a:rect l="0" t="0" r="r" b="b"/>
              <a:pathLst>
                <a:path w="541" h="211">
                  <a:moveTo>
                    <a:pt x="405" y="0"/>
                  </a:moveTo>
                  <a:cubicBezTo>
                    <a:pt x="137" y="0"/>
                    <a:pt x="137" y="0"/>
                    <a:pt x="137" y="0"/>
                  </a:cubicBezTo>
                  <a:cubicBezTo>
                    <a:pt x="62" y="0"/>
                    <a:pt x="0" y="53"/>
                    <a:pt x="0" y="119"/>
                  </a:cubicBezTo>
                  <a:cubicBezTo>
                    <a:pt x="0" y="211"/>
                    <a:pt x="0" y="211"/>
                    <a:pt x="0" y="211"/>
                  </a:cubicBezTo>
                  <a:cubicBezTo>
                    <a:pt x="541" y="211"/>
                    <a:pt x="541" y="211"/>
                    <a:pt x="541" y="211"/>
                  </a:cubicBezTo>
                  <a:cubicBezTo>
                    <a:pt x="541" y="119"/>
                    <a:pt x="541" y="119"/>
                    <a:pt x="541" y="119"/>
                  </a:cubicBezTo>
                  <a:cubicBezTo>
                    <a:pt x="541" y="53"/>
                    <a:pt x="480" y="0"/>
                    <a:pt x="405" y="0"/>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667">
              <a:extLst>
                <a:ext uri="{FF2B5EF4-FFF2-40B4-BE49-F238E27FC236}">
                  <a16:creationId xmlns:a16="http://schemas.microsoft.com/office/drawing/2014/main" id="{BD327951-9366-967B-526A-6DEEE0273C1C}"/>
                </a:ext>
              </a:extLst>
            </p:cNvPr>
            <p:cNvSpPr>
              <a:spLocks noEditPoints="1"/>
            </p:cNvSpPr>
            <p:nvPr/>
          </p:nvSpPr>
          <p:spPr bwMode="gray">
            <a:xfrm>
              <a:off x="1601460" y="1841153"/>
              <a:ext cx="100857" cy="100891"/>
            </a:xfrm>
            <a:custGeom>
              <a:avLst/>
              <a:gdLst>
                <a:gd name="T0" fmla="*/ 102 w 102"/>
                <a:gd name="T1" fmla="*/ 51 h 102"/>
                <a:gd name="T2" fmla="*/ 51 w 102"/>
                <a:gd name="T3" fmla="*/ 102 h 102"/>
                <a:gd name="T4" fmla="*/ 0 w 102"/>
                <a:gd name="T5" fmla="*/ 51 h 102"/>
                <a:gd name="T6" fmla="*/ 51 w 102"/>
                <a:gd name="T7" fmla="*/ 0 h 102"/>
                <a:gd name="T8" fmla="*/ 102 w 102"/>
                <a:gd name="T9" fmla="*/ 51 h 102"/>
                <a:gd name="T10" fmla="*/ 102 w 102"/>
                <a:gd name="T11" fmla="*/ 51 h 102"/>
                <a:gd name="T12" fmla="*/ 102 w 102"/>
                <a:gd name="T13" fmla="*/ 51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02" y="51"/>
                  </a:moveTo>
                  <a:cubicBezTo>
                    <a:pt x="102" y="79"/>
                    <a:pt x="79" y="102"/>
                    <a:pt x="51" y="102"/>
                  </a:cubicBezTo>
                  <a:cubicBezTo>
                    <a:pt x="23" y="102"/>
                    <a:pt x="0" y="79"/>
                    <a:pt x="0" y="51"/>
                  </a:cubicBezTo>
                  <a:cubicBezTo>
                    <a:pt x="0" y="23"/>
                    <a:pt x="23" y="0"/>
                    <a:pt x="51" y="0"/>
                  </a:cubicBezTo>
                  <a:cubicBezTo>
                    <a:pt x="79" y="0"/>
                    <a:pt x="102" y="23"/>
                    <a:pt x="102" y="51"/>
                  </a:cubicBezTo>
                  <a:close/>
                  <a:moveTo>
                    <a:pt x="102" y="51"/>
                  </a:moveTo>
                  <a:cubicBezTo>
                    <a:pt x="102" y="51"/>
                    <a:pt x="102" y="51"/>
                    <a:pt x="102" y="51"/>
                  </a:cubicBezTo>
                </a:path>
              </a:pathLst>
            </a:custGeom>
            <a:solidFill>
              <a:srgbClr val="FFCD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668">
              <a:extLst>
                <a:ext uri="{FF2B5EF4-FFF2-40B4-BE49-F238E27FC236}">
                  <a16:creationId xmlns:a16="http://schemas.microsoft.com/office/drawing/2014/main" id="{F7AC72F0-30DF-2214-BBA7-50D04F5EF164}"/>
                </a:ext>
              </a:extLst>
            </p:cNvPr>
            <p:cNvSpPr>
              <a:spLocks noEditPoints="1"/>
            </p:cNvSpPr>
            <p:nvPr/>
          </p:nvSpPr>
          <p:spPr bwMode="gray">
            <a:xfrm>
              <a:off x="1287987" y="1768989"/>
              <a:ext cx="268975" cy="267981"/>
            </a:xfrm>
            <a:custGeom>
              <a:avLst/>
              <a:gdLst>
                <a:gd name="T0" fmla="*/ 10 w 272"/>
                <a:gd name="T1" fmla="*/ 261 h 271"/>
                <a:gd name="T2" fmla="*/ 10 w 272"/>
                <a:gd name="T3" fmla="*/ 225 h 271"/>
                <a:gd name="T4" fmla="*/ 226 w 272"/>
                <a:gd name="T5" fmla="*/ 10 h 271"/>
                <a:gd name="T6" fmla="*/ 262 w 272"/>
                <a:gd name="T7" fmla="*/ 10 h 271"/>
                <a:gd name="T8" fmla="*/ 262 w 272"/>
                <a:gd name="T9" fmla="*/ 46 h 271"/>
                <a:gd name="T10" fmla="*/ 46 w 272"/>
                <a:gd name="T11" fmla="*/ 261 h 271"/>
                <a:gd name="T12" fmla="*/ 10 w 272"/>
                <a:gd name="T13" fmla="*/ 261 h 271"/>
                <a:gd name="T14" fmla="*/ 10 w 272"/>
                <a:gd name="T15" fmla="*/ 261 h 271"/>
                <a:gd name="T16" fmla="*/ 10 w 272"/>
                <a:gd name="T17" fmla="*/ 26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271">
                  <a:moveTo>
                    <a:pt x="10" y="261"/>
                  </a:moveTo>
                  <a:cubicBezTo>
                    <a:pt x="0" y="251"/>
                    <a:pt x="0" y="235"/>
                    <a:pt x="10" y="225"/>
                  </a:cubicBezTo>
                  <a:cubicBezTo>
                    <a:pt x="226" y="10"/>
                    <a:pt x="226" y="10"/>
                    <a:pt x="226" y="10"/>
                  </a:cubicBezTo>
                  <a:cubicBezTo>
                    <a:pt x="236" y="0"/>
                    <a:pt x="252" y="0"/>
                    <a:pt x="262" y="10"/>
                  </a:cubicBezTo>
                  <a:cubicBezTo>
                    <a:pt x="272" y="20"/>
                    <a:pt x="272" y="36"/>
                    <a:pt x="262" y="46"/>
                  </a:cubicBezTo>
                  <a:cubicBezTo>
                    <a:pt x="46" y="261"/>
                    <a:pt x="46" y="261"/>
                    <a:pt x="46" y="261"/>
                  </a:cubicBezTo>
                  <a:cubicBezTo>
                    <a:pt x="36" y="271"/>
                    <a:pt x="20" y="271"/>
                    <a:pt x="10" y="261"/>
                  </a:cubicBezTo>
                  <a:close/>
                  <a:moveTo>
                    <a:pt x="10" y="261"/>
                  </a:moveTo>
                  <a:cubicBezTo>
                    <a:pt x="10" y="261"/>
                    <a:pt x="10" y="261"/>
                    <a:pt x="10" y="261"/>
                  </a:cubicBezTo>
                </a:path>
              </a:pathLst>
            </a:custGeom>
            <a:solidFill>
              <a:srgbClr val="879B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669">
              <a:extLst>
                <a:ext uri="{FF2B5EF4-FFF2-40B4-BE49-F238E27FC236}">
                  <a16:creationId xmlns:a16="http://schemas.microsoft.com/office/drawing/2014/main" id="{972FAC2A-3BEF-E184-B551-982D3D53FACF}"/>
                </a:ext>
              </a:extLst>
            </p:cNvPr>
            <p:cNvSpPr>
              <a:spLocks noEditPoints="1"/>
            </p:cNvSpPr>
            <p:nvPr/>
          </p:nvSpPr>
          <p:spPr bwMode="gray">
            <a:xfrm>
              <a:off x="1269201" y="1997409"/>
              <a:ext cx="153274" cy="342201"/>
            </a:xfrm>
            <a:custGeom>
              <a:avLst/>
              <a:gdLst>
                <a:gd name="T0" fmla="*/ 20 w 155"/>
                <a:gd name="T1" fmla="*/ 4 h 346"/>
                <a:gd name="T2" fmla="*/ 53 w 155"/>
                <a:gd name="T3" fmla="*/ 20 h 346"/>
                <a:gd name="T4" fmla="*/ 151 w 155"/>
                <a:gd name="T5" fmla="*/ 309 h 346"/>
                <a:gd name="T6" fmla="*/ 135 w 155"/>
                <a:gd name="T7" fmla="*/ 341 h 346"/>
                <a:gd name="T8" fmla="*/ 103 w 155"/>
                <a:gd name="T9" fmla="*/ 325 h 346"/>
                <a:gd name="T10" fmla="*/ 4 w 155"/>
                <a:gd name="T11" fmla="*/ 36 h 346"/>
                <a:gd name="T12" fmla="*/ 20 w 155"/>
                <a:gd name="T13" fmla="*/ 4 h 346"/>
                <a:gd name="T14" fmla="*/ 20 w 155"/>
                <a:gd name="T15" fmla="*/ 4 h 346"/>
                <a:gd name="T16" fmla="*/ 20 w 155"/>
                <a:gd name="T17" fmla="*/ 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 h="346">
                  <a:moveTo>
                    <a:pt x="20" y="4"/>
                  </a:moveTo>
                  <a:cubicBezTo>
                    <a:pt x="34" y="0"/>
                    <a:pt x="48" y="7"/>
                    <a:pt x="53" y="20"/>
                  </a:cubicBezTo>
                  <a:cubicBezTo>
                    <a:pt x="151" y="309"/>
                    <a:pt x="151" y="309"/>
                    <a:pt x="151" y="309"/>
                  </a:cubicBezTo>
                  <a:cubicBezTo>
                    <a:pt x="155" y="322"/>
                    <a:pt x="148" y="337"/>
                    <a:pt x="135" y="341"/>
                  </a:cubicBezTo>
                  <a:cubicBezTo>
                    <a:pt x="122" y="346"/>
                    <a:pt x="107" y="339"/>
                    <a:pt x="103" y="325"/>
                  </a:cubicBezTo>
                  <a:cubicBezTo>
                    <a:pt x="4" y="36"/>
                    <a:pt x="4" y="36"/>
                    <a:pt x="4" y="36"/>
                  </a:cubicBezTo>
                  <a:cubicBezTo>
                    <a:pt x="0" y="23"/>
                    <a:pt x="7" y="9"/>
                    <a:pt x="20" y="4"/>
                  </a:cubicBezTo>
                  <a:close/>
                  <a:moveTo>
                    <a:pt x="20" y="4"/>
                  </a:moveTo>
                  <a:cubicBezTo>
                    <a:pt x="20" y="4"/>
                    <a:pt x="20" y="4"/>
                    <a:pt x="20" y="4"/>
                  </a:cubicBezTo>
                </a:path>
              </a:pathLst>
            </a:custGeom>
            <a:solidFill>
              <a:srgbClr val="879B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670">
              <a:extLst>
                <a:ext uri="{FF2B5EF4-FFF2-40B4-BE49-F238E27FC236}">
                  <a16:creationId xmlns:a16="http://schemas.microsoft.com/office/drawing/2014/main" id="{7B4AFF0D-3D03-7933-8F6F-5A33BEFF1624}"/>
                </a:ext>
              </a:extLst>
            </p:cNvPr>
            <p:cNvSpPr>
              <a:spLocks noEditPoints="1"/>
            </p:cNvSpPr>
            <p:nvPr/>
          </p:nvSpPr>
          <p:spPr bwMode="gray">
            <a:xfrm>
              <a:off x="1489701" y="1728433"/>
              <a:ext cx="268975" cy="269969"/>
            </a:xfrm>
            <a:custGeom>
              <a:avLst/>
              <a:gdLst>
                <a:gd name="T0" fmla="*/ 98 w 272"/>
                <a:gd name="T1" fmla="*/ 28 h 273"/>
                <a:gd name="T2" fmla="*/ 62 w 272"/>
                <a:gd name="T3" fmla="*/ 13 h 273"/>
                <a:gd name="T4" fmla="*/ 12 w 272"/>
                <a:gd name="T5" fmla="*/ 64 h 273"/>
                <a:gd name="T6" fmla="*/ 26 w 272"/>
                <a:gd name="T7" fmla="*/ 100 h 273"/>
                <a:gd name="T8" fmla="*/ 56 w 272"/>
                <a:gd name="T9" fmla="*/ 273 h 273"/>
                <a:gd name="T10" fmla="*/ 272 w 272"/>
                <a:gd name="T11" fmla="*/ 57 h 273"/>
                <a:gd name="T12" fmla="*/ 98 w 272"/>
                <a:gd name="T13" fmla="*/ 28 h 273"/>
                <a:gd name="T14" fmla="*/ 98 w 272"/>
                <a:gd name="T15" fmla="*/ 28 h 273"/>
                <a:gd name="T16" fmla="*/ 98 w 272"/>
                <a:gd name="T17" fmla="*/ 2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273">
                  <a:moveTo>
                    <a:pt x="98" y="28"/>
                  </a:moveTo>
                  <a:cubicBezTo>
                    <a:pt x="89" y="19"/>
                    <a:pt x="76" y="13"/>
                    <a:pt x="62" y="13"/>
                  </a:cubicBezTo>
                  <a:cubicBezTo>
                    <a:pt x="34" y="13"/>
                    <a:pt x="12" y="36"/>
                    <a:pt x="12" y="64"/>
                  </a:cubicBezTo>
                  <a:cubicBezTo>
                    <a:pt x="12" y="78"/>
                    <a:pt x="17" y="91"/>
                    <a:pt x="26" y="100"/>
                  </a:cubicBezTo>
                  <a:cubicBezTo>
                    <a:pt x="0" y="156"/>
                    <a:pt x="10" y="226"/>
                    <a:pt x="56" y="273"/>
                  </a:cubicBezTo>
                  <a:cubicBezTo>
                    <a:pt x="272" y="57"/>
                    <a:pt x="272" y="57"/>
                    <a:pt x="272" y="57"/>
                  </a:cubicBezTo>
                  <a:cubicBezTo>
                    <a:pt x="225" y="10"/>
                    <a:pt x="155" y="0"/>
                    <a:pt x="98" y="28"/>
                  </a:cubicBezTo>
                  <a:close/>
                  <a:moveTo>
                    <a:pt x="98" y="28"/>
                  </a:moveTo>
                  <a:cubicBezTo>
                    <a:pt x="98" y="28"/>
                    <a:pt x="98" y="28"/>
                    <a:pt x="98" y="28"/>
                  </a:cubicBezTo>
                </a:path>
              </a:pathLst>
            </a:custGeom>
            <a:solidFill>
              <a:srgbClr val="555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671">
              <a:extLst>
                <a:ext uri="{FF2B5EF4-FFF2-40B4-BE49-F238E27FC236}">
                  <a16:creationId xmlns:a16="http://schemas.microsoft.com/office/drawing/2014/main" id="{39C6AD10-5314-B18D-4ECE-A7ECE72AFA28}"/>
                </a:ext>
              </a:extLst>
            </p:cNvPr>
            <p:cNvSpPr>
              <a:spLocks noEditPoints="1"/>
            </p:cNvSpPr>
            <p:nvPr/>
          </p:nvSpPr>
          <p:spPr bwMode="gray">
            <a:xfrm>
              <a:off x="1249454" y="1981605"/>
              <a:ext cx="100857" cy="100857"/>
            </a:xfrm>
            <a:custGeom>
              <a:avLst/>
              <a:gdLst>
                <a:gd name="T0" fmla="*/ 102 w 102"/>
                <a:gd name="T1" fmla="*/ 51 h 102"/>
                <a:gd name="T2" fmla="*/ 51 w 102"/>
                <a:gd name="T3" fmla="*/ 102 h 102"/>
                <a:gd name="T4" fmla="*/ 0 w 102"/>
                <a:gd name="T5" fmla="*/ 51 h 102"/>
                <a:gd name="T6" fmla="*/ 51 w 102"/>
                <a:gd name="T7" fmla="*/ 0 h 102"/>
                <a:gd name="T8" fmla="*/ 102 w 102"/>
                <a:gd name="T9" fmla="*/ 51 h 102"/>
                <a:gd name="T10" fmla="*/ 102 w 102"/>
                <a:gd name="T11" fmla="*/ 51 h 102"/>
                <a:gd name="T12" fmla="*/ 102 w 102"/>
                <a:gd name="T13" fmla="*/ 51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02" y="51"/>
                  </a:moveTo>
                  <a:cubicBezTo>
                    <a:pt x="102" y="79"/>
                    <a:pt x="79" y="102"/>
                    <a:pt x="51" y="102"/>
                  </a:cubicBezTo>
                  <a:cubicBezTo>
                    <a:pt x="23" y="102"/>
                    <a:pt x="0" y="79"/>
                    <a:pt x="0" y="51"/>
                  </a:cubicBezTo>
                  <a:cubicBezTo>
                    <a:pt x="0" y="23"/>
                    <a:pt x="23" y="0"/>
                    <a:pt x="51" y="0"/>
                  </a:cubicBezTo>
                  <a:cubicBezTo>
                    <a:pt x="79" y="0"/>
                    <a:pt x="102" y="23"/>
                    <a:pt x="102" y="51"/>
                  </a:cubicBezTo>
                  <a:close/>
                  <a:moveTo>
                    <a:pt x="102" y="51"/>
                  </a:moveTo>
                  <a:cubicBezTo>
                    <a:pt x="102" y="51"/>
                    <a:pt x="102" y="51"/>
                    <a:pt x="102" y="51"/>
                  </a:cubicBezTo>
                </a:path>
              </a:pathLst>
            </a:custGeom>
            <a:solidFill>
              <a:srgbClr val="555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Rectangle 1672">
              <a:extLst>
                <a:ext uri="{FF2B5EF4-FFF2-40B4-BE49-F238E27FC236}">
                  <a16:creationId xmlns:a16="http://schemas.microsoft.com/office/drawing/2014/main" id="{F84401A2-3081-3969-A18E-EC16E67E83F1}"/>
                </a:ext>
              </a:extLst>
            </p:cNvPr>
            <p:cNvSpPr>
              <a:spLocks noChangeArrowheads="1"/>
            </p:cNvSpPr>
            <p:nvPr/>
          </p:nvSpPr>
          <p:spPr bwMode="gray">
            <a:xfrm>
              <a:off x="1350312" y="2294118"/>
              <a:ext cx="251148" cy="50428"/>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1679">
              <a:extLst>
                <a:ext uri="{FF2B5EF4-FFF2-40B4-BE49-F238E27FC236}">
                  <a16:creationId xmlns:a16="http://schemas.microsoft.com/office/drawing/2014/main" id="{8652529D-250D-DFF3-D247-8041BFFC46E6}"/>
                </a:ext>
              </a:extLst>
            </p:cNvPr>
            <p:cNvSpPr>
              <a:spLocks/>
            </p:cNvSpPr>
            <p:nvPr/>
          </p:nvSpPr>
          <p:spPr bwMode="gray">
            <a:xfrm>
              <a:off x="1994980" y="2083457"/>
              <a:ext cx="105794" cy="221530"/>
            </a:xfrm>
            <a:custGeom>
              <a:avLst/>
              <a:gdLst>
                <a:gd name="T0" fmla="*/ 173 w 3086"/>
                <a:gd name="T1" fmla="*/ 4327 h 6462"/>
                <a:gd name="T2" fmla="*/ 0 w 3086"/>
                <a:gd name="T3" fmla="*/ 0 h 6462"/>
                <a:gd name="T4" fmla="*/ 3086 w 3086"/>
                <a:gd name="T5" fmla="*/ 0 h 6462"/>
                <a:gd name="T6" fmla="*/ 3086 w 3086"/>
                <a:gd name="T7" fmla="*/ 6462 h 6462"/>
                <a:gd name="T8" fmla="*/ 1067 w 3086"/>
                <a:gd name="T9" fmla="*/ 5568 h 6462"/>
                <a:gd name="T10" fmla="*/ 173 w 3086"/>
                <a:gd name="T11" fmla="*/ 4327 h 6462"/>
              </a:gdLst>
              <a:ahLst/>
              <a:cxnLst>
                <a:cxn ang="0">
                  <a:pos x="T0" y="T1"/>
                </a:cxn>
                <a:cxn ang="0">
                  <a:pos x="T2" y="T3"/>
                </a:cxn>
                <a:cxn ang="0">
                  <a:pos x="T4" y="T5"/>
                </a:cxn>
                <a:cxn ang="0">
                  <a:pos x="T6" y="T7"/>
                </a:cxn>
                <a:cxn ang="0">
                  <a:pos x="T8" y="T9"/>
                </a:cxn>
                <a:cxn ang="0">
                  <a:pos x="T10" y="T11"/>
                </a:cxn>
              </a:cxnLst>
              <a:rect l="0" t="0" r="r" b="b"/>
              <a:pathLst>
                <a:path w="3086" h="6462">
                  <a:moveTo>
                    <a:pt x="173" y="4327"/>
                  </a:moveTo>
                  <a:lnTo>
                    <a:pt x="0" y="0"/>
                  </a:lnTo>
                  <a:lnTo>
                    <a:pt x="3086" y="0"/>
                  </a:lnTo>
                  <a:lnTo>
                    <a:pt x="3086" y="6462"/>
                  </a:lnTo>
                  <a:lnTo>
                    <a:pt x="1067" y="5568"/>
                  </a:lnTo>
                  <a:lnTo>
                    <a:pt x="173" y="4327"/>
                  </a:lnTo>
                  <a:close/>
                </a:path>
              </a:pathLst>
            </a:custGeom>
            <a:solidFill>
              <a:srgbClr val="B9B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1680">
              <a:extLst>
                <a:ext uri="{FF2B5EF4-FFF2-40B4-BE49-F238E27FC236}">
                  <a16:creationId xmlns:a16="http://schemas.microsoft.com/office/drawing/2014/main" id="{628588E1-D1FD-2774-F4F7-083F51345F88}"/>
                </a:ext>
              </a:extLst>
            </p:cNvPr>
            <p:cNvSpPr>
              <a:spLocks/>
            </p:cNvSpPr>
            <p:nvPr/>
          </p:nvSpPr>
          <p:spPr bwMode="gray">
            <a:xfrm>
              <a:off x="2582331" y="2083457"/>
              <a:ext cx="105794" cy="221530"/>
            </a:xfrm>
            <a:custGeom>
              <a:avLst/>
              <a:gdLst>
                <a:gd name="T0" fmla="*/ 2913 w 3086"/>
                <a:gd name="T1" fmla="*/ 4327 h 6462"/>
                <a:gd name="T2" fmla="*/ 3086 w 3086"/>
                <a:gd name="T3" fmla="*/ 0 h 6462"/>
                <a:gd name="T4" fmla="*/ 0 w 3086"/>
                <a:gd name="T5" fmla="*/ 0 h 6462"/>
                <a:gd name="T6" fmla="*/ 0 w 3086"/>
                <a:gd name="T7" fmla="*/ 6462 h 6462"/>
                <a:gd name="T8" fmla="*/ 2019 w 3086"/>
                <a:gd name="T9" fmla="*/ 5568 h 6462"/>
                <a:gd name="T10" fmla="*/ 2913 w 3086"/>
                <a:gd name="T11" fmla="*/ 4327 h 6462"/>
              </a:gdLst>
              <a:ahLst/>
              <a:cxnLst>
                <a:cxn ang="0">
                  <a:pos x="T0" y="T1"/>
                </a:cxn>
                <a:cxn ang="0">
                  <a:pos x="T2" y="T3"/>
                </a:cxn>
                <a:cxn ang="0">
                  <a:pos x="T4" y="T5"/>
                </a:cxn>
                <a:cxn ang="0">
                  <a:pos x="T6" y="T7"/>
                </a:cxn>
                <a:cxn ang="0">
                  <a:pos x="T8" y="T9"/>
                </a:cxn>
                <a:cxn ang="0">
                  <a:pos x="T10" y="T11"/>
                </a:cxn>
              </a:cxnLst>
              <a:rect l="0" t="0" r="r" b="b"/>
              <a:pathLst>
                <a:path w="3086" h="6462">
                  <a:moveTo>
                    <a:pt x="2913" y="4327"/>
                  </a:moveTo>
                  <a:lnTo>
                    <a:pt x="3086" y="0"/>
                  </a:lnTo>
                  <a:lnTo>
                    <a:pt x="0" y="0"/>
                  </a:lnTo>
                  <a:lnTo>
                    <a:pt x="0" y="6462"/>
                  </a:lnTo>
                  <a:lnTo>
                    <a:pt x="2019" y="5568"/>
                  </a:lnTo>
                  <a:lnTo>
                    <a:pt x="2913" y="4327"/>
                  </a:lnTo>
                  <a:close/>
                </a:path>
              </a:pathLst>
            </a:custGeom>
            <a:solidFill>
              <a:srgbClr val="B9B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1681">
              <a:extLst>
                <a:ext uri="{FF2B5EF4-FFF2-40B4-BE49-F238E27FC236}">
                  <a16:creationId xmlns:a16="http://schemas.microsoft.com/office/drawing/2014/main" id="{2E9383AF-CBC0-871A-B706-E45E816345C0}"/>
                </a:ext>
              </a:extLst>
            </p:cNvPr>
            <p:cNvSpPr>
              <a:spLocks/>
            </p:cNvSpPr>
            <p:nvPr/>
          </p:nvSpPr>
          <p:spPr bwMode="gray">
            <a:xfrm>
              <a:off x="2118601" y="2429600"/>
              <a:ext cx="445938" cy="196778"/>
            </a:xfrm>
            <a:custGeom>
              <a:avLst/>
              <a:gdLst>
                <a:gd name="T0" fmla="*/ 428 w 451"/>
                <a:gd name="T1" fmla="*/ 199 h 199"/>
                <a:gd name="T2" fmla="*/ 22 w 451"/>
                <a:gd name="T3" fmla="*/ 199 h 199"/>
                <a:gd name="T4" fmla="*/ 0 w 451"/>
                <a:gd name="T5" fmla="*/ 176 h 199"/>
                <a:gd name="T6" fmla="*/ 0 w 451"/>
                <a:gd name="T7" fmla="*/ 0 h 199"/>
                <a:gd name="T8" fmla="*/ 451 w 451"/>
                <a:gd name="T9" fmla="*/ 0 h 199"/>
                <a:gd name="T10" fmla="*/ 451 w 451"/>
                <a:gd name="T11" fmla="*/ 176 h 199"/>
                <a:gd name="T12" fmla="*/ 428 w 451"/>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451" h="199">
                  <a:moveTo>
                    <a:pt x="428" y="199"/>
                  </a:moveTo>
                  <a:cubicBezTo>
                    <a:pt x="22" y="199"/>
                    <a:pt x="22" y="199"/>
                    <a:pt x="22" y="199"/>
                  </a:cubicBezTo>
                  <a:cubicBezTo>
                    <a:pt x="14" y="190"/>
                    <a:pt x="9" y="185"/>
                    <a:pt x="0" y="176"/>
                  </a:cubicBezTo>
                  <a:cubicBezTo>
                    <a:pt x="0" y="0"/>
                    <a:pt x="0" y="0"/>
                    <a:pt x="0" y="0"/>
                  </a:cubicBezTo>
                  <a:cubicBezTo>
                    <a:pt x="451" y="0"/>
                    <a:pt x="451" y="0"/>
                    <a:pt x="451" y="0"/>
                  </a:cubicBezTo>
                  <a:cubicBezTo>
                    <a:pt x="451" y="176"/>
                    <a:pt x="451" y="176"/>
                    <a:pt x="451" y="176"/>
                  </a:cubicBezTo>
                  <a:cubicBezTo>
                    <a:pt x="442" y="185"/>
                    <a:pt x="437" y="190"/>
                    <a:pt x="428" y="199"/>
                  </a:cubicBezTo>
                  <a:close/>
                </a:path>
              </a:pathLst>
            </a:custGeom>
            <a:solidFill>
              <a:srgbClr val="0064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1682">
              <a:extLst>
                <a:ext uri="{FF2B5EF4-FFF2-40B4-BE49-F238E27FC236}">
                  <a16:creationId xmlns:a16="http://schemas.microsoft.com/office/drawing/2014/main" id="{00BCA88D-64EA-8112-995C-EB37A24400CF}"/>
                </a:ext>
              </a:extLst>
            </p:cNvPr>
            <p:cNvSpPr>
              <a:spLocks/>
            </p:cNvSpPr>
            <p:nvPr/>
          </p:nvSpPr>
          <p:spPr bwMode="gray">
            <a:xfrm>
              <a:off x="2179896" y="1273514"/>
              <a:ext cx="327289" cy="509290"/>
            </a:xfrm>
            <a:custGeom>
              <a:avLst/>
              <a:gdLst>
                <a:gd name="T0" fmla="*/ 328 w 331"/>
                <a:gd name="T1" fmla="*/ 236 h 515"/>
                <a:gd name="T2" fmla="*/ 305 w 331"/>
                <a:gd name="T3" fmla="*/ 297 h 515"/>
                <a:gd name="T4" fmla="*/ 291 w 331"/>
                <a:gd name="T5" fmla="*/ 307 h 515"/>
                <a:gd name="T6" fmla="*/ 291 w 331"/>
                <a:gd name="T7" fmla="*/ 307 h 515"/>
                <a:gd name="T8" fmla="*/ 280 w 331"/>
                <a:gd name="T9" fmla="*/ 379 h 515"/>
                <a:gd name="T10" fmla="*/ 252 w 331"/>
                <a:gd name="T11" fmla="*/ 407 h 515"/>
                <a:gd name="T12" fmla="*/ 265 w 331"/>
                <a:gd name="T13" fmla="*/ 438 h 515"/>
                <a:gd name="T14" fmla="*/ 177 w 331"/>
                <a:gd name="T15" fmla="*/ 515 h 515"/>
                <a:gd name="T16" fmla="*/ 152 w 331"/>
                <a:gd name="T17" fmla="*/ 515 h 515"/>
                <a:gd name="T18" fmla="*/ 63 w 331"/>
                <a:gd name="T19" fmla="*/ 441 h 515"/>
                <a:gd name="T20" fmla="*/ 76 w 331"/>
                <a:gd name="T21" fmla="*/ 407 h 515"/>
                <a:gd name="T22" fmla="*/ 46 w 331"/>
                <a:gd name="T23" fmla="*/ 379 h 515"/>
                <a:gd name="T24" fmla="*/ 39 w 331"/>
                <a:gd name="T25" fmla="*/ 307 h 515"/>
                <a:gd name="T26" fmla="*/ 39 w 331"/>
                <a:gd name="T27" fmla="*/ 307 h 515"/>
                <a:gd name="T28" fmla="*/ 26 w 331"/>
                <a:gd name="T29" fmla="*/ 297 h 515"/>
                <a:gd name="T30" fmla="*/ 2 w 331"/>
                <a:gd name="T31" fmla="*/ 236 h 515"/>
                <a:gd name="T32" fmla="*/ 10 w 331"/>
                <a:gd name="T33" fmla="*/ 217 h 515"/>
                <a:gd name="T34" fmla="*/ 33 w 331"/>
                <a:gd name="T35" fmla="*/ 228 h 515"/>
                <a:gd name="T36" fmla="*/ 25 w 331"/>
                <a:gd name="T37" fmla="*/ 141 h 515"/>
                <a:gd name="T38" fmla="*/ 37 w 331"/>
                <a:gd name="T39" fmla="*/ 38 h 515"/>
                <a:gd name="T40" fmla="*/ 129 w 331"/>
                <a:gd name="T41" fmla="*/ 0 h 515"/>
                <a:gd name="T42" fmla="*/ 203 w 331"/>
                <a:gd name="T43" fmla="*/ 0 h 515"/>
                <a:gd name="T44" fmla="*/ 294 w 331"/>
                <a:gd name="T45" fmla="*/ 38 h 515"/>
                <a:gd name="T46" fmla="*/ 306 w 331"/>
                <a:gd name="T47" fmla="*/ 141 h 515"/>
                <a:gd name="T48" fmla="*/ 297 w 331"/>
                <a:gd name="T49" fmla="*/ 228 h 515"/>
                <a:gd name="T50" fmla="*/ 321 w 331"/>
                <a:gd name="T51" fmla="*/ 217 h 515"/>
                <a:gd name="T52" fmla="*/ 328 w 331"/>
                <a:gd name="T53" fmla="*/ 236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1" h="515">
                  <a:moveTo>
                    <a:pt x="328" y="236"/>
                  </a:moveTo>
                  <a:cubicBezTo>
                    <a:pt x="305" y="297"/>
                    <a:pt x="305" y="297"/>
                    <a:pt x="305" y="297"/>
                  </a:cubicBezTo>
                  <a:cubicBezTo>
                    <a:pt x="303" y="303"/>
                    <a:pt x="297" y="307"/>
                    <a:pt x="291" y="307"/>
                  </a:cubicBezTo>
                  <a:cubicBezTo>
                    <a:pt x="291" y="307"/>
                    <a:pt x="291" y="307"/>
                    <a:pt x="291" y="307"/>
                  </a:cubicBezTo>
                  <a:cubicBezTo>
                    <a:pt x="280" y="379"/>
                    <a:pt x="280" y="379"/>
                    <a:pt x="280" y="379"/>
                  </a:cubicBezTo>
                  <a:cubicBezTo>
                    <a:pt x="252" y="407"/>
                    <a:pt x="252" y="407"/>
                    <a:pt x="252" y="407"/>
                  </a:cubicBezTo>
                  <a:cubicBezTo>
                    <a:pt x="265" y="438"/>
                    <a:pt x="265" y="438"/>
                    <a:pt x="265" y="438"/>
                  </a:cubicBezTo>
                  <a:cubicBezTo>
                    <a:pt x="177" y="515"/>
                    <a:pt x="177" y="515"/>
                    <a:pt x="177" y="515"/>
                  </a:cubicBezTo>
                  <a:cubicBezTo>
                    <a:pt x="152" y="515"/>
                    <a:pt x="152" y="515"/>
                    <a:pt x="152" y="515"/>
                  </a:cubicBezTo>
                  <a:cubicBezTo>
                    <a:pt x="63" y="441"/>
                    <a:pt x="63" y="441"/>
                    <a:pt x="63" y="441"/>
                  </a:cubicBezTo>
                  <a:cubicBezTo>
                    <a:pt x="76" y="407"/>
                    <a:pt x="76" y="407"/>
                    <a:pt x="76" y="407"/>
                  </a:cubicBezTo>
                  <a:cubicBezTo>
                    <a:pt x="46" y="379"/>
                    <a:pt x="46" y="379"/>
                    <a:pt x="46" y="379"/>
                  </a:cubicBezTo>
                  <a:cubicBezTo>
                    <a:pt x="39" y="307"/>
                    <a:pt x="39" y="307"/>
                    <a:pt x="39" y="307"/>
                  </a:cubicBezTo>
                  <a:cubicBezTo>
                    <a:pt x="27" y="307"/>
                    <a:pt x="39" y="307"/>
                    <a:pt x="39" y="307"/>
                  </a:cubicBezTo>
                  <a:cubicBezTo>
                    <a:pt x="33" y="307"/>
                    <a:pt x="28" y="303"/>
                    <a:pt x="26" y="297"/>
                  </a:cubicBezTo>
                  <a:cubicBezTo>
                    <a:pt x="2" y="236"/>
                    <a:pt x="2" y="236"/>
                    <a:pt x="2" y="236"/>
                  </a:cubicBezTo>
                  <a:cubicBezTo>
                    <a:pt x="0" y="229"/>
                    <a:pt x="3" y="220"/>
                    <a:pt x="10" y="217"/>
                  </a:cubicBezTo>
                  <a:cubicBezTo>
                    <a:pt x="19" y="213"/>
                    <a:pt x="32" y="218"/>
                    <a:pt x="33" y="228"/>
                  </a:cubicBezTo>
                  <a:cubicBezTo>
                    <a:pt x="25" y="141"/>
                    <a:pt x="25" y="141"/>
                    <a:pt x="25" y="141"/>
                  </a:cubicBezTo>
                  <a:cubicBezTo>
                    <a:pt x="37" y="38"/>
                    <a:pt x="37" y="38"/>
                    <a:pt x="37" y="38"/>
                  </a:cubicBezTo>
                  <a:cubicBezTo>
                    <a:pt x="129" y="0"/>
                    <a:pt x="129" y="0"/>
                    <a:pt x="129" y="0"/>
                  </a:cubicBezTo>
                  <a:cubicBezTo>
                    <a:pt x="203" y="0"/>
                    <a:pt x="203" y="0"/>
                    <a:pt x="203" y="0"/>
                  </a:cubicBezTo>
                  <a:cubicBezTo>
                    <a:pt x="294" y="38"/>
                    <a:pt x="294" y="38"/>
                    <a:pt x="294" y="38"/>
                  </a:cubicBezTo>
                  <a:cubicBezTo>
                    <a:pt x="306" y="141"/>
                    <a:pt x="306" y="141"/>
                    <a:pt x="306" y="141"/>
                  </a:cubicBezTo>
                  <a:cubicBezTo>
                    <a:pt x="297" y="228"/>
                    <a:pt x="297" y="228"/>
                    <a:pt x="297" y="228"/>
                  </a:cubicBezTo>
                  <a:cubicBezTo>
                    <a:pt x="299" y="218"/>
                    <a:pt x="312" y="213"/>
                    <a:pt x="321" y="217"/>
                  </a:cubicBezTo>
                  <a:cubicBezTo>
                    <a:pt x="328" y="220"/>
                    <a:pt x="331" y="229"/>
                    <a:pt x="328" y="236"/>
                  </a:cubicBezTo>
                  <a:close/>
                </a:path>
              </a:pathLst>
            </a:custGeom>
            <a:solidFill>
              <a:srgbClr val="B9B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683">
              <a:extLst>
                <a:ext uri="{FF2B5EF4-FFF2-40B4-BE49-F238E27FC236}">
                  <a16:creationId xmlns:a16="http://schemas.microsoft.com/office/drawing/2014/main" id="{0384FE3F-A0E7-A7B1-3615-02A3DDD2D89F}"/>
                </a:ext>
              </a:extLst>
            </p:cNvPr>
            <p:cNvSpPr>
              <a:spLocks/>
            </p:cNvSpPr>
            <p:nvPr/>
          </p:nvSpPr>
          <p:spPr bwMode="gray">
            <a:xfrm>
              <a:off x="2134405" y="1265595"/>
              <a:ext cx="360919" cy="233390"/>
            </a:xfrm>
            <a:custGeom>
              <a:avLst/>
              <a:gdLst>
                <a:gd name="T0" fmla="*/ 361 w 365"/>
                <a:gd name="T1" fmla="*/ 224 h 236"/>
                <a:gd name="T2" fmla="*/ 365 w 365"/>
                <a:gd name="T3" fmla="*/ 96 h 236"/>
                <a:gd name="T4" fmla="*/ 335 w 365"/>
                <a:gd name="T5" fmla="*/ 29 h 236"/>
                <a:gd name="T6" fmla="*/ 268 w 365"/>
                <a:gd name="T7" fmla="*/ 0 h 236"/>
                <a:gd name="T8" fmla="*/ 25 w 365"/>
                <a:gd name="T9" fmla="*/ 0 h 236"/>
                <a:gd name="T10" fmla="*/ 39 w 365"/>
                <a:gd name="T11" fmla="*/ 15 h 236"/>
                <a:gd name="T12" fmla="*/ 0 w 365"/>
                <a:gd name="T13" fmla="*/ 14 h 236"/>
                <a:gd name="T14" fmla="*/ 28 w 365"/>
                <a:gd name="T15" fmla="*/ 110 h 236"/>
                <a:gd name="T16" fmla="*/ 55 w 365"/>
                <a:gd name="T17" fmla="*/ 138 h 236"/>
                <a:gd name="T18" fmla="*/ 61 w 365"/>
                <a:gd name="T19" fmla="*/ 224 h 236"/>
                <a:gd name="T20" fmla="*/ 77 w 365"/>
                <a:gd name="T21" fmla="*/ 231 h 236"/>
                <a:gd name="T22" fmla="*/ 79 w 365"/>
                <a:gd name="T23" fmla="*/ 236 h 236"/>
                <a:gd name="T24" fmla="*/ 79 w 365"/>
                <a:gd name="T25" fmla="*/ 141 h 236"/>
                <a:gd name="T26" fmla="*/ 339 w 365"/>
                <a:gd name="T27" fmla="*/ 142 h 236"/>
                <a:gd name="T28" fmla="*/ 343 w 365"/>
                <a:gd name="T29" fmla="*/ 236 h 236"/>
                <a:gd name="T30" fmla="*/ 345 w 365"/>
                <a:gd name="T31" fmla="*/ 232 h 236"/>
                <a:gd name="T32" fmla="*/ 361 w 365"/>
                <a:gd name="T33" fmla="*/ 22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5" h="236">
                  <a:moveTo>
                    <a:pt x="361" y="224"/>
                  </a:moveTo>
                  <a:cubicBezTo>
                    <a:pt x="361" y="217"/>
                    <a:pt x="364" y="137"/>
                    <a:pt x="365" y="96"/>
                  </a:cubicBezTo>
                  <a:cubicBezTo>
                    <a:pt x="365" y="88"/>
                    <a:pt x="362" y="55"/>
                    <a:pt x="335" y="29"/>
                  </a:cubicBezTo>
                  <a:cubicBezTo>
                    <a:pt x="308" y="1"/>
                    <a:pt x="275" y="0"/>
                    <a:pt x="268" y="0"/>
                  </a:cubicBezTo>
                  <a:cubicBezTo>
                    <a:pt x="187" y="0"/>
                    <a:pt x="25" y="0"/>
                    <a:pt x="25" y="0"/>
                  </a:cubicBezTo>
                  <a:cubicBezTo>
                    <a:pt x="39" y="15"/>
                    <a:pt x="39" y="15"/>
                    <a:pt x="39" y="15"/>
                  </a:cubicBezTo>
                  <a:cubicBezTo>
                    <a:pt x="0" y="14"/>
                    <a:pt x="0" y="14"/>
                    <a:pt x="0" y="14"/>
                  </a:cubicBezTo>
                  <a:cubicBezTo>
                    <a:pt x="0" y="14"/>
                    <a:pt x="3" y="76"/>
                    <a:pt x="28" y="110"/>
                  </a:cubicBezTo>
                  <a:cubicBezTo>
                    <a:pt x="37" y="122"/>
                    <a:pt x="47" y="131"/>
                    <a:pt x="55" y="138"/>
                  </a:cubicBezTo>
                  <a:cubicBezTo>
                    <a:pt x="61" y="224"/>
                    <a:pt x="61" y="224"/>
                    <a:pt x="61" y="224"/>
                  </a:cubicBezTo>
                  <a:cubicBezTo>
                    <a:pt x="62" y="224"/>
                    <a:pt x="72" y="223"/>
                    <a:pt x="77" y="231"/>
                  </a:cubicBezTo>
                  <a:cubicBezTo>
                    <a:pt x="77" y="232"/>
                    <a:pt x="78" y="234"/>
                    <a:pt x="79" y="236"/>
                  </a:cubicBezTo>
                  <a:cubicBezTo>
                    <a:pt x="79" y="141"/>
                    <a:pt x="79" y="141"/>
                    <a:pt x="79" y="141"/>
                  </a:cubicBezTo>
                  <a:cubicBezTo>
                    <a:pt x="339" y="142"/>
                    <a:pt x="339" y="142"/>
                    <a:pt x="339" y="142"/>
                  </a:cubicBezTo>
                  <a:cubicBezTo>
                    <a:pt x="343" y="236"/>
                    <a:pt x="343" y="236"/>
                    <a:pt x="343" y="236"/>
                  </a:cubicBezTo>
                  <a:cubicBezTo>
                    <a:pt x="344" y="234"/>
                    <a:pt x="344" y="233"/>
                    <a:pt x="345" y="232"/>
                  </a:cubicBezTo>
                  <a:cubicBezTo>
                    <a:pt x="349" y="224"/>
                    <a:pt x="359" y="224"/>
                    <a:pt x="361" y="224"/>
                  </a:cubicBezTo>
                  <a:close/>
                </a:path>
              </a:pathLst>
            </a:custGeom>
            <a:solidFill>
              <a:srgbClr val="6455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1688">
              <a:extLst>
                <a:ext uri="{FF2B5EF4-FFF2-40B4-BE49-F238E27FC236}">
                  <a16:creationId xmlns:a16="http://schemas.microsoft.com/office/drawing/2014/main" id="{C1B397F3-3606-ADAB-5BA4-9174D70562FF}"/>
                </a:ext>
              </a:extLst>
            </p:cNvPr>
            <p:cNvSpPr>
              <a:spLocks/>
            </p:cNvSpPr>
            <p:nvPr/>
          </p:nvSpPr>
          <p:spPr bwMode="gray">
            <a:xfrm>
              <a:off x="1987061" y="1703717"/>
              <a:ext cx="706994" cy="757526"/>
            </a:xfrm>
            <a:custGeom>
              <a:avLst/>
              <a:gdLst>
                <a:gd name="T0" fmla="*/ 17335 w 20623"/>
                <a:gd name="T1" fmla="*/ 11510 h 22097"/>
                <a:gd name="T2" fmla="*/ 17220 w 20623"/>
                <a:gd name="T3" fmla="*/ 22097 h 22097"/>
                <a:gd name="T4" fmla="*/ 3462 w 20623"/>
                <a:gd name="T5" fmla="*/ 22097 h 22097"/>
                <a:gd name="T6" fmla="*/ 3375 w 20623"/>
                <a:gd name="T7" fmla="*/ 11510 h 22097"/>
                <a:gd name="T8" fmla="*/ 0 w 20623"/>
                <a:gd name="T9" fmla="*/ 11510 h 22097"/>
                <a:gd name="T10" fmla="*/ 462 w 20623"/>
                <a:gd name="T11" fmla="*/ 5048 h 22097"/>
                <a:gd name="T12" fmla="*/ 1875 w 20623"/>
                <a:gd name="T13" fmla="*/ 2509 h 22097"/>
                <a:gd name="T14" fmla="*/ 7500 w 20623"/>
                <a:gd name="T15" fmla="*/ 0 h 22097"/>
                <a:gd name="T16" fmla="*/ 9980 w 20623"/>
                <a:gd name="T17" fmla="*/ 2048 h 22097"/>
                <a:gd name="T18" fmla="*/ 10701 w 20623"/>
                <a:gd name="T19" fmla="*/ 2048 h 22097"/>
                <a:gd name="T20" fmla="*/ 13239 w 20623"/>
                <a:gd name="T21" fmla="*/ 0 h 22097"/>
                <a:gd name="T22" fmla="*/ 18777 w 20623"/>
                <a:gd name="T23" fmla="*/ 2509 h 22097"/>
                <a:gd name="T24" fmla="*/ 20162 w 20623"/>
                <a:gd name="T25" fmla="*/ 5048 h 22097"/>
                <a:gd name="T26" fmla="*/ 20623 w 20623"/>
                <a:gd name="T27" fmla="*/ 11510 h 22097"/>
                <a:gd name="T28" fmla="*/ 20450 w 20623"/>
                <a:gd name="T29" fmla="*/ 11510 h 22097"/>
                <a:gd name="T30" fmla="*/ 20450 w 20623"/>
                <a:gd name="T31" fmla="*/ 11510 h 22097"/>
                <a:gd name="T32" fmla="*/ 20450 w 20623"/>
                <a:gd name="T33" fmla="*/ 11510 h 22097"/>
                <a:gd name="T34" fmla="*/ 17335 w 20623"/>
                <a:gd name="T35" fmla="*/ 11510 h 22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23" h="22097">
                  <a:moveTo>
                    <a:pt x="17335" y="11510"/>
                  </a:moveTo>
                  <a:lnTo>
                    <a:pt x="17220" y="22097"/>
                  </a:lnTo>
                  <a:lnTo>
                    <a:pt x="3462" y="22097"/>
                  </a:lnTo>
                  <a:lnTo>
                    <a:pt x="3375" y="11510"/>
                  </a:lnTo>
                  <a:lnTo>
                    <a:pt x="0" y="11510"/>
                  </a:lnTo>
                  <a:lnTo>
                    <a:pt x="462" y="5048"/>
                  </a:lnTo>
                  <a:lnTo>
                    <a:pt x="1875" y="2509"/>
                  </a:lnTo>
                  <a:lnTo>
                    <a:pt x="7500" y="0"/>
                  </a:lnTo>
                  <a:lnTo>
                    <a:pt x="9980" y="2048"/>
                  </a:lnTo>
                  <a:lnTo>
                    <a:pt x="10701" y="2048"/>
                  </a:lnTo>
                  <a:lnTo>
                    <a:pt x="13239" y="0"/>
                  </a:lnTo>
                  <a:lnTo>
                    <a:pt x="18777" y="2509"/>
                  </a:lnTo>
                  <a:lnTo>
                    <a:pt x="20162" y="5048"/>
                  </a:lnTo>
                  <a:lnTo>
                    <a:pt x="20623" y="11510"/>
                  </a:lnTo>
                  <a:lnTo>
                    <a:pt x="20450" y="11510"/>
                  </a:lnTo>
                  <a:lnTo>
                    <a:pt x="20450" y="11510"/>
                  </a:lnTo>
                  <a:lnTo>
                    <a:pt x="20450" y="11510"/>
                  </a:lnTo>
                  <a:lnTo>
                    <a:pt x="17335" y="11510"/>
                  </a:lnTo>
                  <a:close/>
                </a:path>
              </a:pathLst>
            </a:custGeom>
            <a:solidFill>
              <a:srgbClr val="41AA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Line 1689">
              <a:extLst>
                <a:ext uri="{FF2B5EF4-FFF2-40B4-BE49-F238E27FC236}">
                  <a16:creationId xmlns:a16="http://schemas.microsoft.com/office/drawing/2014/main" id="{03825DF0-5569-520E-2E72-225EB77C2AA5}"/>
                </a:ext>
              </a:extLst>
            </p:cNvPr>
            <p:cNvSpPr>
              <a:spLocks noChangeShapeType="1"/>
            </p:cNvSpPr>
            <p:nvPr/>
          </p:nvSpPr>
          <p:spPr bwMode="gray">
            <a:xfrm>
              <a:off x="2129468" y="2343553"/>
              <a:ext cx="0" cy="0"/>
            </a:xfrm>
            <a:prstGeom prst="line">
              <a:avLst/>
            </a:prstGeom>
            <a:noFill/>
            <a:ln w="5953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Rectangle 1690">
              <a:extLst>
                <a:ext uri="{FF2B5EF4-FFF2-40B4-BE49-F238E27FC236}">
                  <a16:creationId xmlns:a16="http://schemas.microsoft.com/office/drawing/2014/main" id="{56ABE2D2-3507-22CF-EE01-3843502711D2}"/>
                </a:ext>
              </a:extLst>
            </p:cNvPr>
            <p:cNvSpPr>
              <a:spLocks noChangeArrowheads="1"/>
            </p:cNvSpPr>
            <p:nvPr/>
          </p:nvSpPr>
          <p:spPr bwMode="gray">
            <a:xfrm>
              <a:off x="1341398" y="2416744"/>
              <a:ext cx="50428"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1691">
              <a:extLst>
                <a:ext uri="{FF2B5EF4-FFF2-40B4-BE49-F238E27FC236}">
                  <a16:creationId xmlns:a16="http://schemas.microsoft.com/office/drawing/2014/main" id="{AE543AA0-0484-3D06-7147-A0028302348D}"/>
                </a:ext>
              </a:extLst>
            </p:cNvPr>
            <p:cNvSpPr>
              <a:spLocks noChangeArrowheads="1"/>
            </p:cNvSpPr>
            <p:nvPr/>
          </p:nvSpPr>
          <p:spPr bwMode="gray">
            <a:xfrm>
              <a:off x="1536187" y="241674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1692">
              <a:extLst>
                <a:ext uri="{FF2B5EF4-FFF2-40B4-BE49-F238E27FC236}">
                  <a16:creationId xmlns:a16="http://schemas.microsoft.com/office/drawing/2014/main" id="{B10AE9B7-211B-8D5A-9DAF-FAA099257A3F}"/>
                </a:ext>
              </a:extLst>
            </p:cNvPr>
            <p:cNvSpPr>
              <a:spLocks noChangeArrowheads="1"/>
            </p:cNvSpPr>
            <p:nvPr/>
          </p:nvSpPr>
          <p:spPr bwMode="gray">
            <a:xfrm>
              <a:off x="2652539" y="241674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1693">
              <a:extLst>
                <a:ext uri="{FF2B5EF4-FFF2-40B4-BE49-F238E27FC236}">
                  <a16:creationId xmlns:a16="http://schemas.microsoft.com/office/drawing/2014/main" id="{33512B69-B162-7D32-8555-6D03C5BC3E2D}"/>
                </a:ext>
              </a:extLst>
            </p:cNvPr>
            <p:cNvSpPr>
              <a:spLocks noChangeArrowheads="1"/>
            </p:cNvSpPr>
            <p:nvPr/>
          </p:nvSpPr>
          <p:spPr bwMode="gray">
            <a:xfrm>
              <a:off x="2848323" y="2416744"/>
              <a:ext cx="50428"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694">
              <a:extLst>
                <a:ext uri="{FF2B5EF4-FFF2-40B4-BE49-F238E27FC236}">
                  <a16:creationId xmlns:a16="http://schemas.microsoft.com/office/drawing/2014/main" id="{D95206BC-32DC-89A3-670D-E413FC1FC571}"/>
                </a:ext>
              </a:extLst>
            </p:cNvPr>
            <p:cNvSpPr>
              <a:spLocks/>
            </p:cNvSpPr>
            <p:nvPr/>
          </p:nvSpPr>
          <p:spPr bwMode="gray">
            <a:xfrm>
              <a:off x="2130462" y="2461242"/>
              <a:ext cx="189819" cy="730820"/>
            </a:xfrm>
            <a:custGeom>
              <a:avLst/>
              <a:gdLst>
                <a:gd name="T0" fmla="*/ 0 w 192"/>
                <a:gd name="T1" fmla="*/ 47 h 739"/>
                <a:gd name="T2" fmla="*/ 0 w 192"/>
                <a:gd name="T3" fmla="*/ 95 h 739"/>
                <a:gd name="T4" fmla="*/ 0 w 192"/>
                <a:gd name="T5" fmla="*/ 98 h 739"/>
                <a:gd name="T6" fmla="*/ 62 w 192"/>
                <a:gd name="T7" fmla="*/ 739 h 739"/>
                <a:gd name="T8" fmla="*/ 192 w 192"/>
                <a:gd name="T9" fmla="*/ 739 h 739"/>
                <a:gd name="T10" fmla="*/ 192 w 192"/>
                <a:gd name="T11" fmla="*/ 37 h 739"/>
                <a:gd name="T12" fmla="*/ 155 w 192"/>
                <a:gd name="T13" fmla="*/ 0 h 739"/>
                <a:gd name="T14" fmla="*/ 47 w 192"/>
                <a:gd name="T15" fmla="*/ 0 h 739"/>
                <a:gd name="T16" fmla="*/ 0 w 192"/>
                <a:gd name="T17" fmla="*/ 47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739">
                  <a:moveTo>
                    <a:pt x="0" y="47"/>
                  </a:moveTo>
                  <a:cubicBezTo>
                    <a:pt x="0" y="95"/>
                    <a:pt x="0" y="95"/>
                    <a:pt x="0" y="95"/>
                  </a:cubicBezTo>
                  <a:cubicBezTo>
                    <a:pt x="0" y="96"/>
                    <a:pt x="0" y="97"/>
                    <a:pt x="0" y="98"/>
                  </a:cubicBezTo>
                  <a:cubicBezTo>
                    <a:pt x="62" y="739"/>
                    <a:pt x="62" y="739"/>
                    <a:pt x="62" y="739"/>
                  </a:cubicBezTo>
                  <a:cubicBezTo>
                    <a:pt x="192" y="739"/>
                    <a:pt x="192" y="739"/>
                    <a:pt x="192" y="739"/>
                  </a:cubicBezTo>
                  <a:cubicBezTo>
                    <a:pt x="192" y="37"/>
                    <a:pt x="192" y="37"/>
                    <a:pt x="192" y="37"/>
                  </a:cubicBezTo>
                  <a:cubicBezTo>
                    <a:pt x="178" y="23"/>
                    <a:pt x="170" y="15"/>
                    <a:pt x="155" y="0"/>
                  </a:cubicBezTo>
                  <a:cubicBezTo>
                    <a:pt x="47" y="0"/>
                    <a:pt x="47" y="0"/>
                    <a:pt x="47" y="0"/>
                  </a:cubicBezTo>
                  <a:cubicBezTo>
                    <a:pt x="29" y="18"/>
                    <a:pt x="19" y="28"/>
                    <a:pt x="0" y="47"/>
                  </a:cubicBezTo>
                  <a:close/>
                </a:path>
              </a:pathLst>
            </a:custGeom>
            <a:solidFill>
              <a:srgbClr val="0F82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1695">
              <a:extLst>
                <a:ext uri="{FF2B5EF4-FFF2-40B4-BE49-F238E27FC236}">
                  <a16:creationId xmlns:a16="http://schemas.microsoft.com/office/drawing/2014/main" id="{D16EF25B-B87C-97DB-6E53-409B504D994A}"/>
                </a:ext>
              </a:extLst>
            </p:cNvPr>
            <p:cNvSpPr>
              <a:spLocks/>
            </p:cNvSpPr>
            <p:nvPr/>
          </p:nvSpPr>
          <p:spPr bwMode="gray">
            <a:xfrm>
              <a:off x="2359842" y="2461242"/>
              <a:ext cx="191841" cy="730820"/>
            </a:xfrm>
            <a:custGeom>
              <a:avLst/>
              <a:gdLst>
                <a:gd name="T0" fmla="*/ 0 w 194"/>
                <a:gd name="T1" fmla="*/ 35 h 739"/>
                <a:gd name="T2" fmla="*/ 0 w 194"/>
                <a:gd name="T3" fmla="*/ 739 h 739"/>
                <a:gd name="T4" fmla="*/ 131 w 194"/>
                <a:gd name="T5" fmla="*/ 739 h 739"/>
                <a:gd name="T6" fmla="*/ 194 w 194"/>
                <a:gd name="T7" fmla="*/ 98 h 739"/>
                <a:gd name="T8" fmla="*/ 194 w 194"/>
                <a:gd name="T9" fmla="*/ 95 h 739"/>
                <a:gd name="T10" fmla="*/ 194 w 194"/>
                <a:gd name="T11" fmla="*/ 45 h 739"/>
                <a:gd name="T12" fmla="*/ 150 w 194"/>
                <a:gd name="T13" fmla="*/ 0 h 739"/>
                <a:gd name="T14" fmla="*/ 35 w 194"/>
                <a:gd name="T15" fmla="*/ 0 h 739"/>
                <a:gd name="T16" fmla="*/ 0 w 194"/>
                <a:gd name="T17" fmla="*/ 35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739">
                  <a:moveTo>
                    <a:pt x="0" y="35"/>
                  </a:moveTo>
                  <a:cubicBezTo>
                    <a:pt x="0" y="739"/>
                    <a:pt x="0" y="739"/>
                    <a:pt x="0" y="739"/>
                  </a:cubicBezTo>
                  <a:cubicBezTo>
                    <a:pt x="131" y="739"/>
                    <a:pt x="131" y="739"/>
                    <a:pt x="131" y="739"/>
                  </a:cubicBezTo>
                  <a:cubicBezTo>
                    <a:pt x="194" y="98"/>
                    <a:pt x="194" y="98"/>
                    <a:pt x="194" y="98"/>
                  </a:cubicBezTo>
                  <a:cubicBezTo>
                    <a:pt x="194" y="97"/>
                    <a:pt x="194" y="96"/>
                    <a:pt x="194" y="95"/>
                  </a:cubicBezTo>
                  <a:cubicBezTo>
                    <a:pt x="194" y="45"/>
                    <a:pt x="194" y="45"/>
                    <a:pt x="194" y="45"/>
                  </a:cubicBezTo>
                  <a:cubicBezTo>
                    <a:pt x="177" y="27"/>
                    <a:pt x="167" y="17"/>
                    <a:pt x="150" y="0"/>
                  </a:cubicBezTo>
                  <a:cubicBezTo>
                    <a:pt x="35" y="0"/>
                    <a:pt x="35" y="0"/>
                    <a:pt x="35" y="0"/>
                  </a:cubicBezTo>
                  <a:cubicBezTo>
                    <a:pt x="22" y="14"/>
                    <a:pt x="14" y="21"/>
                    <a:pt x="0" y="35"/>
                  </a:cubicBezTo>
                  <a:close/>
                </a:path>
              </a:pathLst>
            </a:custGeom>
            <a:solidFill>
              <a:srgbClr val="0F82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1696">
              <a:extLst>
                <a:ext uri="{FF2B5EF4-FFF2-40B4-BE49-F238E27FC236}">
                  <a16:creationId xmlns:a16="http://schemas.microsoft.com/office/drawing/2014/main" id="{9B1C7033-3D1C-A452-485A-55E89BF13EB5}"/>
                </a:ext>
              </a:extLst>
            </p:cNvPr>
            <p:cNvSpPr>
              <a:spLocks/>
            </p:cNvSpPr>
            <p:nvPr/>
          </p:nvSpPr>
          <p:spPr bwMode="gray">
            <a:xfrm>
              <a:off x="2363818" y="3108002"/>
              <a:ext cx="174015" cy="84058"/>
            </a:xfrm>
            <a:custGeom>
              <a:avLst/>
              <a:gdLst>
                <a:gd name="T0" fmla="*/ 5076 w 5076"/>
                <a:gd name="T1" fmla="*/ 2452 h 2452"/>
                <a:gd name="T2" fmla="*/ 0 w 5076"/>
                <a:gd name="T3" fmla="*/ 2452 h 2452"/>
                <a:gd name="T4" fmla="*/ 0 w 5076"/>
                <a:gd name="T5" fmla="*/ 2308 h 2452"/>
                <a:gd name="T6" fmla="*/ 865 w 5076"/>
                <a:gd name="T7" fmla="*/ 0 h 2452"/>
                <a:gd name="T8" fmla="*/ 3922 w 5076"/>
                <a:gd name="T9" fmla="*/ 0 h 2452"/>
                <a:gd name="T10" fmla="*/ 5076 w 5076"/>
                <a:gd name="T11" fmla="*/ 2452 h 2452"/>
                <a:gd name="T12" fmla="*/ 5076 w 5076"/>
                <a:gd name="T13" fmla="*/ 2452 h 2452"/>
                <a:gd name="T14" fmla="*/ 5076 w 5076"/>
                <a:gd name="T15" fmla="*/ 2452 h 2452"/>
                <a:gd name="T16" fmla="*/ 5076 w 5076"/>
                <a:gd name="T17" fmla="*/ 2452 h 2452"/>
                <a:gd name="T18" fmla="*/ 5076 w 5076"/>
                <a:gd name="T19" fmla="*/ 2452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76" h="2452">
                  <a:moveTo>
                    <a:pt x="5076" y="2452"/>
                  </a:moveTo>
                  <a:lnTo>
                    <a:pt x="0" y="2452"/>
                  </a:lnTo>
                  <a:lnTo>
                    <a:pt x="0" y="2308"/>
                  </a:lnTo>
                  <a:lnTo>
                    <a:pt x="865" y="0"/>
                  </a:lnTo>
                  <a:lnTo>
                    <a:pt x="3922" y="0"/>
                  </a:lnTo>
                  <a:lnTo>
                    <a:pt x="5076" y="2452"/>
                  </a:lnTo>
                  <a:lnTo>
                    <a:pt x="5076" y="2452"/>
                  </a:lnTo>
                  <a:lnTo>
                    <a:pt x="5076" y="2452"/>
                  </a:lnTo>
                  <a:lnTo>
                    <a:pt x="5076" y="2452"/>
                  </a:lnTo>
                  <a:lnTo>
                    <a:pt x="5076" y="2452"/>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1697">
              <a:extLst>
                <a:ext uri="{FF2B5EF4-FFF2-40B4-BE49-F238E27FC236}">
                  <a16:creationId xmlns:a16="http://schemas.microsoft.com/office/drawing/2014/main" id="{F5AA23E8-EED4-3054-8D32-D1D2D01AEF03}"/>
                </a:ext>
              </a:extLst>
            </p:cNvPr>
            <p:cNvSpPr>
              <a:spLocks/>
            </p:cNvSpPr>
            <p:nvPr/>
          </p:nvSpPr>
          <p:spPr bwMode="gray">
            <a:xfrm>
              <a:off x="2145271" y="3108002"/>
              <a:ext cx="172060" cy="84058"/>
            </a:xfrm>
            <a:custGeom>
              <a:avLst/>
              <a:gdLst>
                <a:gd name="T0" fmla="*/ 5019 w 5019"/>
                <a:gd name="T1" fmla="*/ 2308 h 2452"/>
                <a:gd name="T2" fmla="*/ 5019 w 5019"/>
                <a:gd name="T3" fmla="*/ 2452 h 2452"/>
                <a:gd name="T4" fmla="*/ 0 w 5019"/>
                <a:gd name="T5" fmla="*/ 2452 h 2452"/>
                <a:gd name="T6" fmla="*/ 1096 w 5019"/>
                <a:gd name="T7" fmla="*/ 0 h 2452"/>
                <a:gd name="T8" fmla="*/ 4154 w 5019"/>
                <a:gd name="T9" fmla="*/ 0 h 2452"/>
                <a:gd name="T10" fmla="*/ 5019 w 5019"/>
                <a:gd name="T11" fmla="*/ 2308 h 2452"/>
                <a:gd name="T12" fmla="*/ 5019 w 5019"/>
                <a:gd name="T13" fmla="*/ 2308 h 2452"/>
                <a:gd name="T14" fmla="*/ 5019 w 5019"/>
                <a:gd name="T15" fmla="*/ 2308 h 2452"/>
                <a:gd name="T16" fmla="*/ 5019 w 5019"/>
                <a:gd name="T17" fmla="*/ 2308 h 2452"/>
                <a:gd name="T18" fmla="*/ 5019 w 5019"/>
                <a:gd name="T19" fmla="*/ 2308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19" h="2452">
                  <a:moveTo>
                    <a:pt x="5019" y="2308"/>
                  </a:moveTo>
                  <a:lnTo>
                    <a:pt x="5019" y="2452"/>
                  </a:lnTo>
                  <a:lnTo>
                    <a:pt x="0" y="2452"/>
                  </a:lnTo>
                  <a:lnTo>
                    <a:pt x="1096" y="0"/>
                  </a:lnTo>
                  <a:lnTo>
                    <a:pt x="4154" y="0"/>
                  </a:lnTo>
                  <a:lnTo>
                    <a:pt x="5019" y="2308"/>
                  </a:lnTo>
                  <a:lnTo>
                    <a:pt x="5019" y="2308"/>
                  </a:lnTo>
                  <a:lnTo>
                    <a:pt x="5019" y="2308"/>
                  </a:lnTo>
                  <a:lnTo>
                    <a:pt x="5019" y="2308"/>
                  </a:lnTo>
                  <a:lnTo>
                    <a:pt x="5019" y="2308"/>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1698">
              <a:extLst>
                <a:ext uri="{FF2B5EF4-FFF2-40B4-BE49-F238E27FC236}">
                  <a16:creationId xmlns:a16="http://schemas.microsoft.com/office/drawing/2014/main" id="{2E006234-FCD2-D1AA-A23C-47A7EC11C003}"/>
                </a:ext>
              </a:extLst>
            </p:cNvPr>
            <p:cNvSpPr>
              <a:spLocks/>
            </p:cNvSpPr>
            <p:nvPr/>
          </p:nvSpPr>
          <p:spPr bwMode="gray">
            <a:xfrm>
              <a:off x="2096832" y="2189284"/>
              <a:ext cx="488447" cy="115701"/>
            </a:xfrm>
            <a:custGeom>
              <a:avLst/>
              <a:gdLst>
                <a:gd name="T0" fmla="*/ 14248 w 14248"/>
                <a:gd name="T1" fmla="*/ 0 h 3375"/>
                <a:gd name="T2" fmla="*/ 9835 w 14248"/>
                <a:gd name="T3" fmla="*/ 1673 h 3375"/>
                <a:gd name="T4" fmla="*/ 4240 w 14248"/>
                <a:gd name="T5" fmla="*/ 1702 h 3375"/>
                <a:gd name="T6" fmla="*/ 0 w 14248"/>
                <a:gd name="T7" fmla="*/ 57 h 3375"/>
                <a:gd name="T8" fmla="*/ 115 w 14248"/>
                <a:gd name="T9" fmla="*/ 3375 h 3375"/>
                <a:gd name="T10" fmla="*/ 14162 w 14248"/>
                <a:gd name="T11" fmla="*/ 3375 h 3375"/>
                <a:gd name="T12" fmla="*/ 14248 w 14248"/>
                <a:gd name="T13" fmla="*/ 0 h 3375"/>
              </a:gdLst>
              <a:ahLst/>
              <a:cxnLst>
                <a:cxn ang="0">
                  <a:pos x="T0" y="T1"/>
                </a:cxn>
                <a:cxn ang="0">
                  <a:pos x="T2" y="T3"/>
                </a:cxn>
                <a:cxn ang="0">
                  <a:pos x="T4" y="T5"/>
                </a:cxn>
                <a:cxn ang="0">
                  <a:pos x="T6" y="T7"/>
                </a:cxn>
                <a:cxn ang="0">
                  <a:pos x="T8" y="T9"/>
                </a:cxn>
                <a:cxn ang="0">
                  <a:pos x="T10" y="T11"/>
                </a:cxn>
                <a:cxn ang="0">
                  <a:pos x="T12" y="T13"/>
                </a:cxn>
              </a:cxnLst>
              <a:rect l="0" t="0" r="r" b="b"/>
              <a:pathLst>
                <a:path w="14248" h="3375">
                  <a:moveTo>
                    <a:pt x="14248" y="0"/>
                  </a:moveTo>
                  <a:lnTo>
                    <a:pt x="9835" y="1673"/>
                  </a:lnTo>
                  <a:lnTo>
                    <a:pt x="4240" y="1702"/>
                  </a:lnTo>
                  <a:lnTo>
                    <a:pt x="0" y="57"/>
                  </a:lnTo>
                  <a:lnTo>
                    <a:pt x="115" y="3375"/>
                  </a:lnTo>
                  <a:lnTo>
                    <a:pt x="14162" y="3375"/>
                  </a:lnTo>
                  <a:lnTo>
                    <a:pt x="14248" y="0"/>
                  </a:lnTo>
                  <a:close/>
                </a:path>
              </a:pathLst>
            </a:custGeom>
            <a:solidFill>
              <a:srgbClr val="B9B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1699">
              <a:extLst>
                <a:ext uri="{FF2B5EF4-FFF2-40B4-BE49-F238E27FC236}">
                  <a16:creationId xmlns:a16="http://schemas.microsoft.com/office/drawing/2014/main" id="{5C5C1EB0-A977-B6B5-5E9D-D2182901448E}"/>
                </a:ext>
              </a:extLst>
            </p:cNvPr>
            <p:cNvSpPr>
              <a:spLocks/>
            </p:cNvSpPr>
            <p:nvPr/>
          </p:nvSpPr>
          <p:spPr bwMode="gray">
            <a:xfrm>
              <a:off x="2367761" y="2244649"/>
              <a:ext cx="146349" cy="60336"/>
            </a:xfrm>
            <a:custGeom>
              <a:avLst/>
              <a:gdLst>
                <a:gd name="T0" fmla="*/ 4269 w 4269"/>
                <a:gd name="T1" fmla="*/ 1760 h 1760"/>
                <a:gd name="T2" fmla="*/ 0 w 4269"/>
                <a:gd name="T3" fmla="*/ 1760 h 1760"/>
                <a:gd name="T4" fmla="*/ 0 w 4269"/>
                <a:gd name="T5" fmla="*/ 1673 h 1760"/>
                <a:gd name="T6" fmla="*/ 721 w 4269"/>
                <a:gd name="T7" fmla="*/ 0 h 1760"/>
                <a:gd name="T8" fmla="*/ 3317 w 4269"/>
                <a:gd name="T9" fmla="*/ 0 h 1760"/>
                <a:gd name="T10" fmla="*/ 4269 w 4269"/>
                <a:gd name="T11" fmla="*/ 1760 h 1760"/>
                <a:gd name="T12" fmla="*/ 4269 w 4269"/>
                <a:gd name="T13" fmla="*/ 1760 h 1760"/>
                <a:gd name="T14" fmla="*/ 4269 w 4269"/>
                <a:gd name="T15" fmla="*/ 1760 h 1760"/>
                <a:gd name="T16" fmla="*/ 4269 w 4269"/>
                <a:gd name="T17" fmla="*/ 1760 h 1760"/>
                <a:gd name="T18" fmla="*/ 4269 w 4269"/>
                <a:gd name="T19" fmla="*/ 176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69" h="1760">
                  <a:moveTo>
                    <a:pt x="4269" y="1760"/>
                  </a:moveTo>
                  <a:lnTo>
                    <a:pt x="0" y="1760"/>
                  </a:lnTo>
                  <a:lnTo>
                    <a:pt x="0" y="1673"/>
                  </a:lnTo>
                  <a:lnTo>
                    <a:pt x="721" y="0"/>
                  </a:lnTo>
                  <a:lnTo>
                    <a:pt x="3317" y="0"/>
                  </a:lnTo>
                  <a:lnTo>
                    <a:pt x="4269" y="1760"/>
                  </a:lnTo>
                  <a:lnTo>
                    <a:pt x="4269" y="1760"/>
                  </a:lnTo>
                  <a:lnTo>
                    <a:pt x="4269" y="1760"/>
                  </a:lnTo>
                  <a:lnTo>
                    <a:pt x="4269" y="1760"/>
                  </a:lnTo>
                  <a:lnTo>
                    <a:pt x="4269" y="1760"/>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1700">
              <a:extLst>
                <a:ext uri="{FF2B5EF4-FFF2-40B4-BE49-F238E27FC236}">
                  <a16:creationId xmlns:a16="http://schemas.microsoft.com/office/drawing/2014/main" id="{D469B9A8-B15F-4A2C-D6BD-47A03C2B1B93}"/>
                </a:ext>
              </a:extLst>
            </p:cNvPr>
            <p:cNvSpPr>
              <a:spLocks/>
            </p:cNvSpPr>
            <p:nvPr/>
          </p:nvSpPr>
          <p:spPr bwMode="gray">
            <a:xfrm>
              <a:off x="2169989" y="2243655"/>
              <a:ext cx="146349" cy="60336"/>
            </a:xfrm>
            <a:custGeom>
              <a:avLst/>
              <a:gdLst>
                <a:gd name="T0" fmla="*/ 4269 w 4269"/>
                <a:gd name="T1" fmla="*/ 1673 h 1760"/>
                <a:gd name="T2" fmla="*/ 4269 w 4269"/>
                <a:gd name="T3" fmla="*/ 1760 h 1760"/>
                <a:gd name="T4" fmla="*/ 0 w 4269"/>
                <a:gd name="T5" fmla="*/ 1760 h 1760"/>
                <a:gd name="T6" fmla="*/ 923 w 4269"/>
                <a:gd name="T7" fmla="*/ 0 h 1760"/>
                <a:gd name="T8" fmla="*/ 3519 w 4269"/>
                <a:gd name="T9" fmla="*/ 0 h 1760"/>
                <a:gd name="T10" fmla="*/ 4269 w 4269"/>
                <a:gd name="T11" fmla="*/ 1673 h 1760"/>
                <a:gd name="T12" fmla="*/ 4269 w 4269"/>
                <a:gd name="T13" fmla="*/ 1673 h 1760"/>
                <a:gd name="T14" fmla="*/ 4269 w 4269"/>
                <a:gd name="T15" fmla="*/ 1673 h 1760"/>
                <a:gd name="T16" fmla="*/ 4269 w 4269"/>
                <a:gd name="T17" fmla="*/ 1673 h 1760"/>
                <a:gd name="T18" fmla="*/ 4269 w 4269"/>
                <a:gd name="T19" fmla="*/ 1673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69" h="1760">
                  <a:moveTo>
                    <a:pt x="4269" y="1673"/>
                  </a:moveTo>
                  <a:lnTo>
                    <a:pt x="4269" y="1760"/>
                  </a:lnTo>
                  <a:lnTo>
                    <a:pt x="0" y="1760"/>
                  </a:lnTo>
                  <a:lnTo>
                    <a:pt x="923" y="0"/>
                  </a:lnTo>
                  <a:lnTo>
                    <a:pt x="3519" y="0"/>
                  </a:lnTo>
                  <a:lnTo>
                    <a:pt x="4269" y="1673"/>
                  </a:lnTo>
                  <a:lnTo>
                    <a:pt x="4269" y="1673"/>
                  </a:lnTo>
                  <a:lnTo>
                    <a:pt x="4269" y="1673"/>
                  </a:lnTo>
                  <a:lnTo>
                    <a:pt x="4269" y="1673"/>
                  </a:lnTo>
                  <a:lnTo>
                    <a:pt x="4269" y="1673"/>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1701">
              <a:extLst>
                <a:ext uri="{FF2B5EF4-FFF2-40B4-BE49-F238E27FC236}">
                  <a16:creationId xmlns:a16="http://schemas.microsoft.com/office/drawing/2014/main" id="{CC08B6D0-B536-D824-FD3B-0CB3F08A5BDF}"/>
                </a:ext>
              </a:extLst>
            </p:cNvPr>
            <p:cNvSpPr>
              <a:spLocks/>
            </p:cNvSpPr>
            <p:nvPr/>
          </p:nvSpPr>
          <p:spPr bwMode="gray">
            <a:xfrm>
              <a:off x="1966321" y="1771937"/>
              <a:ext cx="750463" cy="434144"/>
            </a:xfrm>
            <a:custGeom>
              <a:avLst/>
              <a:gdLst>
                <a:gd name="T0" fmla="*/ 0 w 759"/>
                <a:gd name="T1" fmla="*/ 22 h 439"/>
                <a:gd name="T2" fmla="*/ 21 w 759"/>
                <a:gd name="T3" fmla="*/ 0 h 439"/>
                <a:gd name="T4" fmla="*/ 737 w 759"/>
                <a:gd name="T5" fmla="*/ 0 h 439"/>
                <a:gd name="T6" fmla="*/ 759 w 759"/>
                <a:gd name="T7" fmla="*/ 22 h 439"/>
                <a:gd name="T8" fmla="*/ 759 w 759"/>
                <a:gd name="T9" fmla="*/ 417 h 439"/>
                <a:gd name="T10" fmla="*/ 737 w 759"/>
                <a:gd name="T11" fmla="*/ 439 h 439"/>
                <a:gd name="T12" fmla="*/ 21 w 759"/>
                <a:gd name="T13" fmla="*/ 439 h 439"/>
                <a:gd name="T14" fmla="*/ 0 w 759"/>
                <a:gd name="T15" fmla="*/ 417 h 439"/>
                <a:gd name="T16" fmla="*/ 0 w 759"/>
                <a:gd name="T17" fmla="*/ 22 h 439"/>
                <a:gd name="T18" fmla="*/ 0 w 759"/>
                <a:gd name="T19" fmla="*/ 22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9" h="439">
                  <a:moveTo>
                    <a:pt x="0" y="22"/>
                  </a:moveTo>
                  <a:cubicBezTo>
                    <a:pt x="0" y="10"/>
                    <a:pt x="10" y="0"/>
                    <a:pt x="21" y="0"/>
                  </a:cubicBezTo>
                  <a:cubicBezTo>
                    <a:pt x="737" y="0"/>
                    <a:pt x="737" y="0"/>
                    <a:pt x="737" y="0"/>
                  </a:cubicBezTo>
                  <a:cubicBezTo>
                    <a:pt x="750" y="0"/>
                    <a:pt x="759" y="10"/>
                    <a:pt x="759" y="22"/>
                  </a:cubicBezTo>
                  <a:cubicBezTo>
                    <a:pt x="759" y="417"/>
                    <a:pt x="759" y="417"/>
                    <a:pt x="759" y="417"/>
                  </a:cubicBezTo>
                  <a:cubicBezTo>
                    <a:pt x="759" y="429"/>
                    <a:pt x="750" y="439"/>
                    <a:pt x="737" y="439"/>
                  </a:cubicBezTo>
                  <a:cubicBezTo>
                    <a:pt x="21" y="439"/>
                    <a:pt x="21" y="439"/>
                    <a:pt x="21" y="439"/>
                  </a:cubicBezTo>
                  <a:cubicBezTo>
                    <a:pt x="10" y="439"/>
                    <a:pt x="0" y="429"/>
                    <a:pt x="0" y="417"/>
                  </a:cubicBezTo>
                  <a:cubicBezTo>
                    <a:pt x="0" y="22"/>
                    <a:pt x="0" y="22"/>
                    <a:pt x="0" y="22"/>
                  </a:cubicBezTo>
                  <a:cubicBezTo>
                    <a:pt x="0" y="22"/>
                    <a:pt x="0" y="22"/>
                    <a:pt x="0" y="22"/>
                  </a:cubicBezTo>
                  <a:close/>
                </a:path>
              </a:pathLst>
            </a:custGeom>
            <a:solidFill>
              <a:srgbClr val="DFE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1702">
              <a:extLst>
                <a:ext uri="{FF2B5EF4-FFF2-40B4-BE49-F238E27FC236}">
                  <a16:creationId xmlns:a16="http://schemas.microsoft.com/office/drawing/2014/main" id="{22D86AFB-BC64-3BA8-2FED-97EB8390EC57}"/>
                </a:ext>
              </a:extLst>
            </p:cNvPr>
            <p:cNvSpPr>
              <a:spLocks/>
            </p:cNvSpPr>
            <p:nvPr/>
          </p:nvSpPr>
          <p:spPr bwMode="gray">
            <a:xfrm>
              <a:off x="1982124" y="2303991"/>
              <a:ext cx="718856" cy="40556"/>
            </a:xfrm>
            <a:custGeom>
              <a:avLst/>
              <a:gdLst>
                <a:gd name="T0" fmla="*/ 0 w 727"/>
                <a:gd name="T1" fmla="*/ 0 h 41"/>
                <a:gd name="T2" fmla="*/ 727 w 727"/>
                <a:gd name="T3" fmla="*/ 0 h 41"/>
                <a:gd name="T4" fmla="*/ 703 w 727"/>
                <a:gd name="T5" fmla="*/ 41 h 41"/>
                <a:gd name="T6" fmla="*/ 24 w 727"/>
                <a:gd name="T7" fmla="*/ 41 h 41"/>
                <a:gd name="T8" fmla="*/ 0 w 727"/>
                <a:gd name="T9" fmla="*/ 0 h 41"/>
              </a:gdLst>
              <a:ahLst/>
              <a:cxnLst>
                <a:cxn ang="0">
                  <a:pos x="T0" y="T1"/>
                </a:cxn>
                <a:cxn ang="0">
                  <a:pos x="T2" y="T3"/>
                </a:cxn>
                <a:cxn ang="0">
                  <a:pos x="T4" y="T5"/>
                </a:cxn>
                <a:cxn ang="0">
                  <a:pos x="T6" y="T7"/>
                </a:cxn>
                <a:cxn ang="0">
                  <a:pos x="T8" y="T9"/>
                </a:cxn>
              </a:cxnLst>
              <a:rect l="0" t="0" r="r" b="b"/>
              <a:pathLst>
                <a:path w="727" h="41">
                  <a:moveTo>
                    <a:pt x="0" y="0"/>
                  </a:moveTo>
                  <a:cubicBezTo>
                    <a:pt x="727" y="0"/>
                    <a:pt x="727" y="0"/>
                    <a:pt x="727" y="0"/>
                  </a:cubicBezTo>
                  <a:cubicBezTo>
                    <a:pt x="727" y="23"/>
                    <a:pt x="716" y="41"/>
                    <a:pt x="703" y="41"/>
                  </a:cubicBezTo>
                  <a:cubicBezTo>
                    <a:pt x="24" y="41"/>
                    <a:pt x="24" y="41"/>
                    <a:pt x="24" y="41"/>
                  </a:cubicBezTo>
                  <a:cubicBezTo>
                    <a:pt x="11" y="41"/>
                    <a:pt x="0" y="23"/>
                    <a:pt x="0" y="0"/>
                  </a:cubicBezTo>
                  <a:close/>
                </a:path>
              </a:pathLst>
            </a:custGeom>
            <a:solidFill>
              <a:srgbClr val="ADB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1703">
              <a:extLst>
                <a:ext uri="{FF2B5EF4-FFF2-40B4-BE49-F238E27FC236}">
                  <a16:creationId xmlns:a16="http://schemas.microsoft.com/office/drawing/2014/main" id="{7DEF746D-9C33-F07F-87D6-B7DA09170D73}"/>
                </a:ext>
              </a:extLst>
            </p:cNvPr>
            <p:cNvSpPr>
              <a:spLocks/>
            </p:cNvSpPr>
            <p:nvPr/>
          </p:nvSpPr>
          <p:spPr bwMode="gray">
            <a:xfrm>
              <a:off x="2258986" y="1951917"/>
              <a:ext cx="165136" cy="115701"/>
            </a:xfrm>
            <a:custGeom>
              <a:avLst/>
              <a:gdLst>
                <a:gd name="T0" fmla="*/ 0 w 4817"/>
                <a:gd name="T1" fmla="*/ 0 h 3375"/>
                <a:gd name="T2" fmla="*/ 4817 w 4817"/>
                <a:gd name="T3" fmla="*/ 0 h 3375"/>
                <a:gd name="T4" fmla="*/ 4817 w 4817"/>
                <a:gd name="T5" fmla="*/ 3375 h 3375"/>
                <a:gd name="T6" fmla="*/ 0 w 4817"/>
                <a:gd name="T7" fmla="*/ 3375 h 3375"/>
                <a:gd name="T8" fmla="*/ 0 w 4817"/>
                <a:gd name="T9" fmla="*/ 0 h 3375"/>
                <a:gd name="T10" fmla="*/ 0 w 4817"/>
                <a:gd name="T11" fmla="*/ 0 h 3375"/>
                <a:gd name="T12" fmla="*/ 0 w 4817"/>
                <a:gd name="T13" fmla="*/ 0 h 3375"/>
                <a:gd name="T14" fmla="*/ 0 w 4817"/>
                <a:gd name="T15" fmla="*/ 0 h 33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17" h="3375">
                  <a:moveTo>
                    <a:pt x="0" y="0"/>
                  </a:moveTo>
                  <a:lnTo>
                    <a:pt x="4817" y="0"/>
                  </a:lnTo>
                  <a:lnTo>
                    <a:pt x="4817" y="3375"/>
                  </a:lnTo>
                  <a:lnTo>
                    <a:pt x="0" y="3375"/>
                  </a:lnTo>
                  <a:lnTo>
                    <a:pt x="0" y="0"/>
                  </a:lnTo>
                  <a:lnTo>
                    <a:pt x="0" y="0"/>
                  </a:lnTo>
                  <a:lnTo>
                    <a:pt x="0" y="0"/>
                  </a:lnTo>
                  <a:lnTo>
                    <a:pt x="0" y="0"/>
                  </a:lnTo>
                  <a:close/>
                </a:path>
              </a:pathLst>
            </a:custGeom>
            <a:solidFill>
              <a:srgbClr val="879B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1704">
              <a:extLst>
                <a:ext uri="{FF2B5EF4-FFF2-40B4-BE49-F238E27FC236}">
                  <a16:creationId xmlns:a16="http://schemas.microsoft.com/office/drawing/2014/main" id="{CEDBBABF-947D-F462-0093-CC917ABAB682}"/>
                </a:ext>
              </a:extLst>
            </p:cNvPr>
            <p:cNvSpPr>
              <a:spLocks/>
            </p:cNvSpPr>
            <p:nvPr/>
          </p:nvSpPr>
          <p:spPr bwMode="gray">
            <a:xfrm>
              <a:off x="2230325" y="2303991"/>
              <a:ext cx="222454" cy="39562"/>
            </a:xfrm>
            <a:custGeom>
              <a:avLst/>
              <a:gdLst>
                <a:gd name="T0" fmla="*/ 0 w 6489"/>
                <a:gd name="T1" fmla="*/ 0 h 1154"/>
                <a:gd name="T2" fmla="*/ 6489 w 6489"/>
                <a:gd name="T3" fmla="*/ 0 h 1154"/>
                <a:gd name="T4" fmla="*/ 6489 w 6489"/>
                <a:gd name="T5" fmla="*/ 1154 h 1154"/>
                <a:gd name="T6" fmla="*/ 0 w 6489"/>
                <a:gd name="T7" fmla="*/ 1154 h 1154"/>
                <a:gd name="T8" fmla="*/ 0 w 6489"/>
                <a:gd name="T9" fmla="*/ 0 h 1154"/>
                <a:gd name="T10" fmla="*/ 0 w 6489"/>
                <a:gd name="T11" fmla="*/ 0 h 1154"/>
                <a:gd name="T12" fmla="*/ 0 w 6489"/>
                <a:gd name="T13" fmla="*/ 0 h 1154"/>
                <a:gd name="T14" fmla="*/ 0 w 6489"/>
                <a:gd name="T15" fmla="*/ 0 h 1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89" h="1154">
                  <a:moveTo>
                    <a:pt x="0" y="0"/>
                  </a:moveTo>
                  <a:lnTo>
                    <a:pt x="6489" y="0"/>
                  </a:lnTo>
                  <a:lnTo>
                    <a:pt x="6489" y="1154"/>
                  </a:lnTo>
                  <a:lnTo>
                    <a:pt x="0" y="1154"/>
                  </a:lnTo>
                  <a:lnTo>
                    <a:pt x="0" y="0"/>
                  </a:lnTo>
                  <a:lnTo>
                    <a:pt x="0" y="0"/>
                  </a:lnTo>
                  <a:lnTo>
                    <a:pt x="0" y="0"/>
                  </a:lnTo>
                  <a:lnTo>
                    <a:pt x="0" y="0"/>
                  </a:lnTo>
                  <a:close/>
                </a:path>
              </a:pathLst>
            </a:custGeom>
            <a:solidFill>
              <a:srgbClr val="6978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1705">
              <a:extLst>
                <a:ext uri="{FF2B5EF4-FFF2-40B4-BE49-F238E27FC236}">
                  <a16:creationId xmlns:a16="http://schemas.microsoft.com/office/drawing/2014/main" id="{591643A2-9518-FF6D-5026-489874C8D845}"/>
                </a:ext>
              </a:extLst>
            </p:cNvPr>
            <p:cNvSpPr>
              <a:spLocks/>
            </p:cNvSpPr>
            <p:nvPr/>
          </p:nvSpPr>
          <p:spPr bwMode="gray">
            <a:xfrm>
              <a:off x="2285690" y="2052808"/>
              <a:ext cx="110730" cy="290744"/>
            </a:xfrm>
            <a:custGeom>
              <a:avLst/>
              <a:gdLst>
                <a:gd name="T0" fmla="*/ 0 w 3230"/>
                <a:gd name="T1" fmla="*/ 0 h 8481"/>
                <a:gd name="T2" fmla="*/ 3230 w 3230"/>
                <a:gd name="T3" fmla="*/ 0 h 8481"/>
                <a:gd name="T4" fmla="*/ 3230 w 3230"/>
                <a:gd name="T5" fmla="*/ 8481 h 8481"/>
                <a:gd name="T6" fmla="*/ 0 w 3230"/>
                <a:gd name="T7" fmla="*/ 8481 h 8481"/>
                <a:gd name="T8" fmla="*/ 0 w 3230"/>
                <a:gd name="T9" fmla="*/ 0 h 8481"/>
                <a:gd name="T10" fmla="*/ 0 w 3230"/>
                <a:gd name="T11" fmla="*/ 0 h 8481"/>
                <a:gd name="T12" fmla="*/ 0 w 3230"/>
                <a:gd name="T13" fmla="*/ 0 h 8481"/>
                <a:gd name="T14" fmla="*/ 0 w 3230"/>
                <a:gd name="T15" fmla="*/ 0 h 84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0" h="8481">
                  <a:moveTo>
                    <a:pt x="0" y="0"/>
                  </a:moveTo>
                  <a:lnTo>
                    <a:pt x="3230" y="0"/>
                  </a:lnTo>
                  <a:lnTo>
                    <a:pt x="3230" y="8481"/>
                  </a:lnTo>
                  <a:lnTo>
                    <a:pt x="0" y="8481"/>
                  </a:lnTo>
                  <a:lnTo>
                    <a:pt x="0" y="0"/>
                  </a:lnTo>
                  <a:lnTo>
                    <a:pt x="0" y="0"/>
                  </a:lnTo>
                  <a:lnTo>
                    <a:pt x="0" y="0"/>
                  </a:lnTo>
                  <a:lnTo>
                    <a:pt x="0" y="0"/>
                  </a:lnTo>
                  <a:close/>
                </a:path>
              </a:pathLst>
            </a:custGeom>
            <a:solidFill>
              <a:srgbClr val="9BAF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Rectangle 1706">
              <a:extLst>
                <a:ext uri="{FF2B5EF4-FFF2-40B4-BE49-F238E27FC236}">
                  <a16:creationId xmlns:a16="http://schemas.microsoft.com/office/drawing/2014/main" id="{58AD4CEC-9305-813F-B210-C6A748A917F8}"/>
                </a:ext>
              </a:extLst>
            </p:cNvPr>
            <p:cNvSpPr>
              <a:spLocks noChangeArrowheads="1"/>
            </p:cNvSpPr>
            <p:nvPr/>
          </p:nvSpPr>
          <p:spPr bwMode="gray">
            <a:xfrm>
              <a:off x="1220760" y="2343553"/>
              <a:ext cx="1798595" cy="86047"/>
            </a:xfrm>
            <a:prstGeom prst="rect">
              <a:avLst/>
            </a:prstGeom>
            <a:solidFill>
              <a:srgbClr val="879B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6" name="Group 135">
            <a:extLst>
              <a:ext uri="{FF2B5EF4-FFF2-40B4-BE49-F238E27FC236}">
                <a16:creationId xmlns:a16="http://schemas.microsoft.com/office/drawing/2014/main" id="{B3CEB9E5-33F2-39CB-2A09-6F0AF1BA302C}"/>
              </a:ext>
            </a:extLst>
          </p:cNvPr>
          <p:cNvGrpSpPr/>
          <p:nvPr/>
        </p:nvGrpSpPr>
        <p:grpSpPr>
          <a:xfrm>
            <a:off x="6246190" y="1592093"/>
            <a:ext cx="1339200" cy="817200"/>
            <a:chOff x="6246190" y="1592093"/>
            <a:chExt cx="1339200" cy="817200"/>
          </a:xfrm>
        </p:grpSpPr>
        <p:sp>
          <p:nvSpPr>
            <p:cNvPr id="137" name="Speech Bubble: Oval 136">
              <a:extLst>
                <a:ext uri="{FF2B5EF4-FFF2-40B4-BE49-F238E27FC236}">
                  <a16:creationId xmlns:a16="http://schemas.microsoft.com/office/drawing/2014/main" id="{1F1E45D1-081F-2FC9-3954-31C928F4ED31}"/>
                </a:ext>
              </a:extLst>
            </p:cNvPr>
            <p:cNvSpPr/>
            <p:nvPr/>
          </p:nvSpPr>
          <p:spPr>
            <a:xfrm>
              <a:off x="6246190" y="1592093"/>
              <a:ext cx="1339200" cy="817200"/>
            </a:xfrm>
            <a:prstGeom prst="wedgeEllipseCallout">
              <a:avLst>
                <a:gd name="adj1" fmla="val -70824"/>
                <a:gd name="adj2" fmla="val 2444"/>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sz="1100"/>
            </a:p>
          </p:txBody>
        </p:sp>
        <p:sp>
          <p:nvSpPr>
            <p:cNvPr id="138" name="TextBox 137">
              <a:extLst>
                <a:ext uri="{FF2B5EF4-FFF2-40B4-BE49-F238E27FC236}">
                  <a16:creationId xmlns:a16="http://schemas.microsoft.com/office/drawing/2014/main" id="{7D5D32D4-695B-B285-F950-83108BD9306D}"/>
                </a:ext>
              </a:extLst>
            </p:cNvPr>
            <p:cNvSpPr txBox="1"/>
            <p:nvPr/>
          </p:nvSpPr>
          <p:spPr>
            <a:xfrm>
              <a:off x="6345951" y="1715431"/>
              <a:ext cx="1210285" cy="507831"/>
            </a:xfrm>
            <a:prstGeom prst="rect">
              <a:avLst/>
            </a:prstGeom>
            <a:noFill/>
          </p:spPr>
          <p:txBody>
            <a:bodyPr wrap="square" lIns="0" tIns="0" rIns="0" bIns="0" rtlCol="0">
              <a:spAutoFit/>
            </a:bodyPr>
            <a:lstStyle/>
            <a:p>
              <a:pPr algn="l"/>
              <a:r>
                <a:rPr lang="en-GB" sz="1100" dirty="0">
                  <a:solidFill>
                    <a:schemeClr val="tx1"/>
                  </a:solidFill>
                  <a:latin typeface="+mj-lt"/>
                </a:rPr>
                <a:t>… ensure coverage overhead is kept minimal?</a:t>
              </a:r>
            </a:p>
          </p:txBody>
        </p:sp>
      </p:grpSp>
      <p:grpSp>
        <p:nvGrpSpPr>
          <p:cNvPr id="139" name="Group 138">
            <a:extLst>
              <a:ext uri="{FF2B5EF4-FFF2-40B4-BE49-F238E27FC236}">
                <a16:creationId xmlns:a16="http://schemas.microsoft.com/office/drawing/2014/main" id="{1CE5CD35-11AA-8A50-0D72-AD97A39447FC}"/>
              </a:ext>
            </a:extLst>
          </p:cNvPr>
          <p:cNvGrpSpPr/>
          <p:nvPr/>
        </p:nvGrpSpPr>
        <p:grpSpPr>
          <a:xfrm>
            <a:off x="10033980" y="1573072"/>
            <a:ext cx="1613184" cy="817200"/>
            <a:chOff x="10033980" y="1573072"/>
            <a:chExt cx="1613184" cy="817200"/>
          </a:xfrm>
        </p:grpSpPr>
        <p:sp>
          <p:nvSpPr>
            <p:cNvPr id="140" name="Speech Bubble: Oval 139">
              <a:extLst>
                <a:ext uri="{FF2B5EF4-FFF2-40B4-BE49-F238E27FC236}">
                  <a16:creationId xmlns:a16="http://schemas.microsoft.com/office/drawing/2014/main" id="{2E5B61A8-3151-1E5C-5835-B14B4122A8F2}"/>
                </a:ext>
              </a:extLst>
            </p:cNvPr>
            <p:cNvSpPr/>
            <p:nvPr/>
          </p:nvSpPr>
          <p:spPr>
            <a:xfrm>
              <a:off x="10033980" y="1573072"/>
              <a:ext cx="1339200" cy="817200"/>
            </a:xfrm>
            <a:prstGeom prst="wedgeEllipseCallout">
              <a:avLst>
                <a:gd name="adj1" fmla="val -70824"/>
                <a:gd name="adj2" fmla="val 2444"/>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sz="1100"/>
            </a:p>
          </p:txBody>
        </p:sp>
        <p:sp>
          <p:nvSpPr>
            <p:cNvPr id="141" name="TextBox 140">
              <a:extLst>
                <a:ext uri="{FF2B5EF4-FFF2-40B4-BE49-F238E27FC236}">
                  <a16:creationId xmlns:a16="http://schemas.microsoft.com/office/drawing/2014/main" id="{9DBA666A-9F77-26E3-D313-7B60FB9BF303}"/>
                </a:ext>
              </a:extLst>
            </p:cNvPr>
            <p:cNvSpPr txBox="1"/>
            <p:nvPr/>
          </p:nvSpPr>
          <p:spPr>
            <a:xfrm>
              <a:off x="10135335" y="1739188"/>
              <a:ext cx="1511829" cy="507831"/>
            </a:xfrm>
            <a:prstGeom prst="rect">
              <a:avLst/>
            </a:prstGeom>
            <a:noFill/>
          </p:spPr>
          <p:txBody>
            <a:bodyPr wrap="square" lIns="0" tIns="0" rIns="0" bIns="0" rtlCol="0">
              <a:spAutoFit/>
            </a:bodyPr>
            <a:lstStyle/>
            <a:p>
              <a:pPr algn="l"/>
              <a:r>
                <a:rPr lang="en-GB" sz="1100" dirty="0">
                  <a:solidFill>
                    <a:schemeClr val="tx1"/>
                  </a:solidFill>
                  <a:latin typeface="+mj-lt"/>
                </a:rPr>
                <a:t>… ensure optimal </a:t>
              </a:r>
            </a:p>
            <a:p>
              <a:pPr algn="l"/>
              <a:r>
                <a:rPr lang="en-GB" sz="1100" dirty="0">
                  <a:solidFill>
                    <a:schemeClr val="tx1"/>
                  </a:solidFill>
                  <a:latin typeface="+mj-lt"/>
                </a:rPr>
                <a:t>    speed of my </a:t>
              </a:r>
            </a:p>
            <a:p>
              <a:pPr algn="l"/>
              <a:r>
                <a:rPr lang="en-GB" sz="1100" dirty="0">
                  <a:solidFill>
                    <a:schemeClr val="tx1"/>
                  </a:solidFill>
                  <a:latin typeface="+mj-lt"/>
                </a:rPr>
                <a:t>       simulations?</a:t>
              </a:r>
            </a:p>
          </p:txBody>
        </p:sp>
      </p:grpSp>
      <p:grpSp>
        <p:nvGrpSpPr>
          <p:cNvPr id="142" name="Group 141">
            <a:extLst>
              <a:ext uri="{FF2B5EF4-FFF2-40B4-BE49-F238E27FC236}">
                <a16:creationId xmlns:a16="http://schemas.microsoft.com/office/drawing/2014/main" id="{60F3F436-8D1A-DBE9-84A9-1739FE65E5ED}"/>
              </a:ext>
            </a:extLst>
          </p:cNvPr>
          <p:cNvGrpSpPr/>
          <p:nvPr/>
        </p:nvGrpSpPr>
        <p:grpSpPr>
          <a:xfrm>
            <a:off x="2693559" y="1587987"/>
            <a:ext cx="1464035" cy="817200"/>
            <a:chOff x="2693559" y="1587987"/>
            <a:chExt cx="1464035" cy="817200"/>
          </a:xfrm>
        </p:grpSpPr>
        <p:sp>
          <p:nvSpPr>
            <p:cNvPr id="143" name="Speech Bubble: Oval 142">
              <a:extLst>
                <a:ext uri="{FF2B5EF4-FFF2-40B4-BE49-F238E27FC236}">
                  <a16:creationId xmlns:a16="http://schemas.microsoft.com/office/drawing/2014/main" id="{D130167E-2789-20EA-F6BF-DA57B9B3A6A7}"/>
                </a:ext>
              </a:extLst>
            </p:cNvPr>
            <p:cNvSpPr/>
            <p:nvPr/>
          </p:nvSpPr>
          <p:spPr>
            <a:xfrm>
              <a:off x="2693559" y="1587987"/>
              <a:ext cx="1339200" cy="817200"/>
            </a:xfrm>
            <a:prstGeom prst="wedgeEllipseCallout">
              <a:avLst>
                <a:gd name="adj1" fmla="val -70824"/>
                <a:gd name="adj2" fmla="val 2444"/>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sz="1100"/>
            </a:p>
          </p:txBody>
        </p:sp>
        <p:sp>
          <p:nvSpPr>
            <p:cNvPr id="144" name="TextBox 143">
              <a:extLst>
                <a:ext uri="{FF2B5EF4-FFF2-40B4-BE49-F238E27FC236}">
                  <a16:creationId xmlns:a16="http://schemas.microsoft.com/office/drawing/2014/main" id="{ED0E8EAA-1FD9-F72D-9B60-3A173E4FEFF9}"/>
                </a:ext>
              </a:extLst>
            </p:cNvPr>
            <p:cNvSpPr txBox="1"/>
            <p:nvPr/>
          </p:nvSpPr>
          <p:spPr>
            <a:xfrm>
              <a:off x="2856502" y="1739189"/>
              <a:ext cx="1301092" cy="507831"/>
            </a:xfrm>
            <a:prstGeom prst="rect">
              <a:avLst/>
            </a:prstGeom>
            <a:noFill/>
          </p:spPr>
          <p:txBody>
            <a:bodyPr wrap="square" lIns="0" tIns="0" rIns="0" bIns="0" rtlCol="0">
              <a:spAutoFit/>
            </a:bodyPr>
            <a:lstStyle/>
            <a:p>
              <a:pPr algn="l"/>
              <a:r>
                <a:rPr lang="en-GB" sz="1100" dirty="0">
                  <a:solidFill>
                    <a:schemeClr val="tx1"/>
                  </a:solidFill>
                  <a:latin typeface="+mj-lt"/>
                </a:rPr>
                <a:t>… guide stimulus </a:t>
              </a:r>
            </a:p>
            <a:p>
              <a:pPr algn="l"/>
              <a:r>
                <a:rPr lang="en-GB" sz="1100" dirty="0">
                  <a:solidFill>
                    <a:schemeClr val="tx1"/>
                  </a:solidFill>
                  <a:latin typeface="+mj-lt"/>
                </a:rPr>
                <a:t>    to my unhit coverage bins?</a:t>
              </a:r>
            </a:p>
          </p:txBody>
        </p:sp>
      </p:grpSp>
      <p:grpSp>
        <p:nvGrpSpPr>
          <p:cNvPr id="145" name="Group 144">
            <a:extLst>
              <a:ext uri="{FF2B5EF4-FFF2-40B4-BE49-F238E27FC236}">
                <a16:creationId xmlns:a16="http://schemas.microsoft.com/office/drawing/2014/main" id="{0F738B96-5218-F01E-B42E-7772DAA880B4}"/>
              </a:ext>
            </a:extLst>
          </p:cNvPr>
          <p:cNvGrpSpPr/>
          <p:nvPr/>
        </p:nvGrpSpPr>
        <p:grpSpPr>
          <a:xfrm>
            <a:off x="1401635" y="2685203"/>
            <a:ext cx="1713600" cy="1324800"/>
            <a:chOff x="1401635" y="2685203"/>
            <a:chExt cx="1713600" cy="1324800"/>
          </a:xfrm>
        </p:grpSpPr>
        <p:sp>
          <p:nvSpPr>
            <p:cNvPr id="146" name="Rectangle 145">
              <a:hlinkClick r:id="" action="ppaction://noaction"/>
              <a:extLst>
                <a:ext uri="{FF2B5EF4-FFF2-40B4-BE49-F238E27FC236}">
                  <a16:creationId xmlns:a16="http://schemas.microsoft.com/office/drawing/2014/main" id="{9B94397D-7539-EA2E-DB84-6A054E747C0F}"/>
                </a:ext>
              </a:extLst>
            </p:cNvPr>
            <p:cNvSpPr/>
            <p:nvPr/>
          </p:nvSpPr>
          <p:spPr>
            <a:xfrm>
              <a:off x="1401635" y="2685203"/>
              <a:ext cx="1713600" cy="1324800"/>
            </a:xfrm>
            <a:prstGeom prst="rect">
              <a:avLst/>
            </a:prstGeom>
            <a:solidFill>
              <a:srgbClr val="333353"/>
            </a:solidFill>
            <a:ln w="12700" cap="flat" cmpd="sng" algn="ctr">
              <a:solidFill>
                <a:srgbClr val="333353"/>
              </a:solidFill>
              <a:prstDash val="solid"/>
              <a:miter lim="800000"/>
            </a:ln>
            <a:effectLst/>
          </p:spPr>
          <p:txBody>
            <a:bodyPr lIns="108000" tIns="72000" rIns="0" bIns="72000" rtlCol="0" anchor="t" anchorCtr="0"/>
            <a:lstStyle/>
            <a:p>
              <a:pPr lvl="0" algn="l">
                <a:buClr>
                  <a:srgbClr val="009999"/>
                </a:buClr>
                <a:defRPr/>
              </a:pPr>
              <a:r>
                <a:rPr lang="en-GB" sz="1200" b="1" dirty="0">
                  <a:solidFill>
                    <a:prstClr val="white"/>
                  </a:solidFill>
                  <a:latin typeface="Arial"/>
                  <a:ea typeface="+mn-ea"/>
                  <a:cs typeface="+mn-cs"/>
                </a:rPr>
                <a:t>Coverage</a:t>
              </a:r>
            </a:p>
            <a:p>
              <a:pPr lvl="0" algn="l">
                <a:buClr>
                  <a:srgbClr val="009999"/>
                </a:buClr>
                <a:defRPr/>
              </a:pPr>
              <a:r>
                <a:rPr lang="en-GB" sz="1200" b="1" dirty="0">
                  <a:solidFill>
                    <a:prstClr val="white"/>
                  </a:solidFill>
                  <a:latin typeface="Arial"/>
                  <a:ea typeface="+mn-ea"/>
                  <a:cs typeface="+mn-cs"/>
                </a:rPr>
                <a:t>Acceleration</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GB" sz="1200" b="1" i="0" u="none" strike="noStrike" kern="0" cap="none" spc="0" normalizeH="0" baseline="0" noProof="0" dirty="0">
                <a:ln>
                  <a:noFill/>
                </a:ln>
                <a:solidFill>
                  <a:prstClr val="white"/>
                </a:solidFill>
                <a:effectLst/>
                <a:uLnTx/>
                <a:uFillTx/>
                <a:latin typeface="Arial"/>
                <a:ea typeface="+mn-ea"/>
                <a:cs typeface="+mn-cs"/>
              </a:endParaRPr>
            </a:p>
            <a:p>
              <a:pPr lvl="0" algn="l">
                <a:buClr>
                  <a:srgbClr val="009999"/>
                </a:buClr>
                <a:defRPr/>
              </a:pPr>
              <a:r>
                <a:rPr lang="en-GB" sz="1000" i="1" dirty="0">
                  <a:solidFill>
                    <a:prstClr val="white"/>
                  </a:solidFill>
                  <a:latin typeface="Arial"/>
                  <a:ea typeface="+mn-ea"/>
                  <a:cs typeface="+mn-cs"/>
                </a:rPr>
                <a:t>Predict constraints to guide stimulus to specific coverage targets to accelerate coverage closure</a:t>
              </a:r>
            </a:p>
          </p:txBody>
        </p:sp>
        <p:pic>
          <p:nvPicPr>
            <p:cNvPr id="147" name="Picture 146">
              <a:extLst>
                <a:ext uri="{FF2B5EF4-FFF2-40B4-BE49-F238E27FC236}">
                  <a16:creationId xmlns:a16="http://schemas.microsoft.com/office/drawing/2014/main" id="{2DEE6CEF-F5EA-EEBB-8450-1A13E4B80E05}"/>
                </a:ext>
              </a:extLst>
            </p:cNvPr>
            <p:cNvPicPr>
              <a:picLocks noChangeAspect="1"/>
            </p:cNvPicPr>
            <p:nvPr/>
          </p:nvPicPr>
          <p:blipFill>
            <a:blip r:embed="rId2"/>
            <a:stretch>
              <a:fillRect/>
            </a:stretch>
          </p:blipFill>
          <p:spPr>
            <a:xfrm>
              <a:off x="2665658" y="2730567"/>
              <a:ext cx="404915" cy="328763"/>
            </a:xfrm>
            <a:prstGeom prst="rect">
              <a:avLst/>
            </a:prstGeom>
          </p:spPr>
        </p:pic>
      </p:grpSp>
      <p:grpSp>
        <p:nvGrpSpPr>
          <p:cNvPr id="148" name="Group 147">
            <a:extLst>
              <a:ext uri="{FF2B5EF4-FFF2-40B4-BE49-F238E27FC236}">
                <a16:creationId xmlns:a16="http://schemas.microsoft.com/office/drawing/2014/main" id="{4B41A5CF-32AF-3E4C-3F73-DC95F8790FF4}"/>
              </a:ext>
            </a:extLst>
          </p:cNvPr>
          <p:cNvGrpSpPr/>
          <p:nvPr/>
        </p:nvGrpSpPr>
        <p:grpSpPr>
          <a:xfrm>
            <a:off x="4909143" y="2713845"/>
            <a:ext cx="1713600" cy="1324800"/>
            <a:chOff x="4909143" y="2713845"/>
            <a:chExt cx="1713600" cy="1324800"/>
          </a:xfrm>
        </p:grpSpPr>
        <p:sp>
          <p:nvSpPr>
            <p:cNvPr id="149" name="Rectangle 148">
              <a:hlinkClick r:id="" action="ppaction://noaction"/>
              <a:extLst>
                <a:ext uri="{FF2B5EF4-FFF2-40B4-BE49-F238E27FC236}">
                  <a16:creationId xmlns:a16="http://schemas.microsoft.com/office/drawing/2014/main" id="{B1E9EB4D-65B1-C97B-4987-57846423E4BD}"/>
                </a:ext>
              </a:extLst>
            </p:cNvPr>
            <p:cNvSpPr/>
            <p:nvPr/>
          </p:nvSpPr>
          <p:spPr>
            <a:xfrm>
              <a:off x="4909143" y="2713845"/>
              <a:ext cx="1713600" cy="1324800"/>
            </a:xfrm>
            <a:prstGeom prst="rect">
              <a:avLst/>
            </a:prstGeom>
            <a:solidFill>
              <a:srgbClr val="333353"/>
            </a:solidFill>
            <a:ln w="12700" cap="flat" cmpd="sng" algn="ctr">
              <a:solidFill>
                <a:srgbClr val="333353"/>
              </a:solidFill>
              <a:prstDash val="solid"/>
              <a:miter lim="800000"/>
            </a:ln>
            <a:effectLst/>
          </p:spPr>
          <p:txBody>
            <a:bodyPr lIns="108000" tIns="72000" rIns="0" bIns="72000" rtlCol="0" anchor="t" anchorCtr="0"/>
            <a:lstStyle/>
            <a:p>
              <a:pPr lvl="0" algn="l">
                <a:buClr>
                  <a:srgbClr val="009999"/>
                </a:buClr>
                <a:defRPr/>
              </a:pPr>
              <a:r>
                <a:rPr lang="en-GB" sz="1200" b="1" dirty="0">
                  <a:solidFill>
                    <a:prstClr val="white"/>
                  </a:solidFill>
                  <a:latin typeface="Arial"/>
                  <a:ea typeface="+mn-ea"/>
                  <a:cs typeface="+mn-cs"/>
                </a:rPr>
                <a:t>Coverage</a:t>
              </a:r>
            </a:p>
            <a:p>
              <a:pPr lvl="0" algn="l">
                <a:buClr>
                  <a:srgbClr val="009999"/>
                </a:buClr>
                <a:defRPr/>
              </a:pPr>
              <a:r>
                <a:rPr lang="en-GB" sz="1200" b="1" dirty="0">
                  <a:solidFill>
                    <a:prstClr val="white"/>
                  </a:solidFill>
                  <a:latin typeface="Arial"/>
                  <a:ea typeface="+mn-ea"/>
                  <a:cs typeface="+mn-cs"/>
                </a:rPr>
                <a:t>Optimization</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GB" sz="1200" b="1" i="0" u="none" strike="noStrike" kern="0" cap="none" spc="0" normalizeH="0" baseline="0" noProof="0" dirty="0">
                <a:ln>
                  <a:noFill/>
                </a:ln>
                <a:solidFill>
                  <a:prstClr val="white"/>
                </a:solidFill>
                <a:effectLst/>
                <a:uLnTx/>
                <a:uFillTx/>
                <a:latin typeface="Arial"/>
                <a:ea typeface="+mn-ea"/>
                <a:cs typeface="+mn-cs"/>
              </a:endParaRPr>
            </a:p>
            <a:p>
              <a:pPr lvl="0" algn="l">
                <a:buClr>
                  <a:srgbClr val="009999"/>
                </a:buClr>
                <a:defRPr/>
              </a:pPr>
              <a:r>
                <a:rPr lang="en-GB" sz="1000" i="1" dirty="0">
                  <a:solidFill>
                    <a:prstClr val="white"/>
                  </a:solidFill>
                  <a:latin typeface="Arial"/>
                  <a:ea typeface="+mn-ea"/>
                  <a:cs typeface="+mn-cs"/>
                </a:rPr>
                <a:t>Selectivity enable coverage within design to reduce overhead and predict total coverage by data mining</a:t>
              </a:r>
            </a:p>
          </p:txBody>
        </p:sp>
        <p:pic>
          <p:nvPicPr>
            <p:cNvPr id="150" name="Picture 149">
              <a:extLst>
                <a:ext uri="{FF2B5EF4-FFF2-40B4-BE49-F238E27FC236}">
                  <a16:creationId xmlns:a16="http://schemas.microsoft.com/office/drawing/2014/main" id="{AE12F923-918E-EDC4-5C35-3EB60A9132A6}"/>
                </a:ext>
              </a:extLst>
            </p:cNvPr>
            <p:cNvPicPr>
              <a:picLocks noChangeAspect="1"/>
            </p:cNvPicPr>
            <p:nvPr/>
          </p:nvPicPr>
          <p:blipFill>
            <a:blip r:embed="rId2"/>
            <a:stretch>
              <a:fillRect/>
            </a:stretch>
          </p:blipFill>
          <p:spPr>
            <a:xfrm>
              <a:off x="6192851" y="2781849"/>
              <a:ext cx="404915" cy="328763"/>
            </a:xfrm>
            <a:prstGeom prst="rect">
              <a:avLst/>
            </a:prstGeom>
          </p:spPr>
        </p:pic>
      </p:grpSp>
      <p:grpSp>
        <p:nvGrpSpPr>
          <p:cNvPr id="151" name="Group 150">
            <a:extLst>
              <a:ext uri="{FF2B5EF4-FFF2-40B4-BE49-F238E27FC236}">
                <a16:creationId xmlns:a16="http://schemas.microsoft.com/office/drawing/2014/main" id="{85FA2DB0-2E34-ACF8-C1E1-62277701373B}"/>
              </a:ext>
            </a:extLst>
          </p:cNvPr>
          <p:cNvGrpSpPr/>
          <p:nvPr/>
        </p:nvGrpSpPr>
        <p:grpSpPr>
          <a:xfrm>
            <a:off x="8727027" y="2722908"/>
            <a:ext cx="1713600" cy="1324800"/>
            <a:chOff x="8727027" y="2722908"/>
            <a:chExt cx="1713600" cy="1324800"/>
          </a:xfrm>
        </p:grpSpPr>
        <p:sp>
          <p:nvSpPr>
            <p:cNvPr id="152" name="Rectangle 151">
              <a:hlinkClick r:id="" action="ppaction://noaction"/>
              <a:extLst>
                <a:ext uri="{FF2B5EF4-FFF2-40B4-BE49-F238E27FC236}">
                  <a16:creationId xmlns:a16="http://schemas.microsoft.com/office/drawing/2014/main" id="{F3058D96-DDB5-E511-F81B-ADF446936C71}"/>
                </a:ext>
              </a:extLst>
            </p:cNvPr>
            <p:cNvSpPr/>
            <p:nvPr/>
          </p:nvSpPr>
          <p:spPr>
            <a:xfrm>
              <a:off x="8727027" y="2722908"/>
              <a:ext cx="1713600" cy="1324800"/>
            </a:xfrm>
            <a:prstGeom prst="rect">
              <a:avLst/>
            </a:prstGeom>
            <a:solidFill>
              <a:srgbClr val="333353"/>
            </a:solidFill>
            <a:ln w="12700" cap="flat" cmpd="sng" algn="ctr">
              <a:solidFill>
                <a:srgbClr val="333353"/>
              </a:solidFill>
              <a:prstDash val="solid"/>
              <a:miter lim="800000"/>
            </a:ln>
            <a:effectLst/>
          </p:spPr>
          <p:txBody>
            <a:bodyPr lIns="108000" tIns="72000" rIns="72000" bIns="72000" rtlCol="0" anchor="t" anchorCtr="0"/>
            <a:lstStyle/>
            <a:p>
              <a:pPr lvl="0" algn="l">
                <a:buClr>
                  <a:srgbClr val="009999"/>
                </a:buClr>
                <a:defRPr/>
              </a:pPr>
              <a:r>
                <a:rPr lang="en-GB" sz="1200" b="1" dirty="0">
                  <a:solidFill>
                    <a:prstClr val="white"/>
                  </a:solidFill>
                  <a:latin typeface="Arial"/>
                  <a:ea typeface="+mn-ea"/>
                  <a:cs typeface="+mn-cs"/>
                </a:rPr>
                <a:t>Progressive Performance</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GB" sz="1200" b="1" i="0" u="none" strike="noStrike" kern="0" cap="none" spc="0" normalizeH="0" baseline="0" noProof="0" dirty="0">
                <a:ln>
                  <a:noFill/>
                </a:ln>
                <a:solidFill>
                  <a:prstClr val="white"/>
                </a:solidFill>
                <a:effectLst/>
                <a:uLnTx/>
                <a:uFillTx/>
                <a:latin typeface="Arial"/>
                <a:ea typeface="+mn-ea"/>
                <a:cs typeface="+mn-cs"/>
              </a:endParaRPr>
            </a:p>
            <a:p>
              <a:pPr lvl="0" algn="l">
                <a:buClr>
                  <a:srgbClr val="009999"/>
                </a:buClr>
                <a:defRPr/>
              </a:pPr>
              <a:r>
                <a:rPr lang="en-GB" sz="1000" i="1" dirty="0">
                  <a:solidFill>
                    <a:prstClr val="white"/>
                  </a:solidFill>
                  <a:latin typeface="Arial"/>
                  <a:ea typeface="+mn-ea"/>
                  <a:cs typeface="+mn-cs"/>
                </a:rPr>
                <a:t>Determine optimal tool settings and opts based on history with self-tuning to accelerate regression</a:t>
              </a:r>
            </a:p>
          </p:txBody>
        </p:sp>
        <p:pic>
          <p:nvPicPr>
            <p:cNvPr id="153" name="Picture 152">
              <a:extLst>
                <a:ext uri="{FF2B5EF4-FFF2-40B4-BE49-F238E27FC236}">
                  <a16:creationId xmlns:a16="http://schemas.microsoft.com/office/drawing/2014/main" id="{86E1C87D-3101-4902-43E4-33E199916922}"/>
                </a:ext>
              </a:extLst>
            </p:cNvPr>
            <p:cNvPicPr>
              <a:picLocks noChangeAspect="1"/>
            </p:cNvPicPr>
            <p:nvPr/>
          </p:nvPicPr>
          <p:blipFill>
            <a:blip r:embed="rId2"/>
            <a:stretch>
              <a:fillRect/>
            </a:stretch>
          </p:blipFill>
          <p:spPr>
            <a:xfrm>
              <a:off x="9992460" y="2781849"/>
              <a:ext cx="404915" cy="328763"/>
            </a:xfrm>
            <a:prstGeom prst="rect">
              <a:avLst/>
            </a:prstGeom>
          </p:spPr>
        </p:pic>
      </p:grpSp>
      <p:pic>
        <p:nvPicPr>
          <p:cNvPr id="154" name="Picture 153">
            <a:extLst>
              <a:ext uri="{FF2B5EF4-FFF2-40B4-BE49-F238E27FC236}">
                <a16:creationId xmlns:a16="http://schemas.microsoft.com/office/drawing/2014/main" id="{6D612D97-9C96-4C6B-2B3E-56D88ACD7C63}"/>
              </a:ext>
            </a:extLst>
          </p:cNvPr>
          <p:cNvPicPr>
            <a:picLocks noChangeAspect="1"/>
          </p:cNvPicPr>
          <p:nvPr/>
        </p:nvPicPr>
        <p:blipFill>
          <a:blip r:embed="rId3"/>
          <a:stretch>
            <a:fillRect/>
          </a:stretch>
        </p:blipFill>
        <p:spPr>
          <a:xfrm>
            <a:off x="635978" y="4250454"/>
            <a:ext cx="3227249" cy="1953256"/>
          </a:xfrm>
          <a:prstGeom prst="rect">
            <a:avLst/>
          </a:prstGeom>
        </p:spPr>
      </p:pic>
      <p:pic>
        <p:nvPicPr>
          <p:cNvPr id="155" name="Picture 154">
            <a:extLst>
              <a:ext uri="{FF2B5EF4-FFF2-40B4-BE49-F238E27FC236}">
                <a16:creationId xmlns:a16="http://schemas.microsoft.com/office/drawing/2014/main" id="{6E704147-FF23-3CFA-739A-6F4EBE81929B}"/>
              </a:ext>
            </a:extLst>
          </p:cNvPr>
          <p:cNvPicPr>
            <a:picLocks noChangeAspect="1"/>
          </p:cNvPicPr>
          <p:nvPr/>
        </p:nvPicPr>
        <p:blipFill>
          <a:blip r:embed="rId4"/>
          <a:stretch>
            <a:fillRect/>
          </a:stretch>
        </p:blipFill>
        <p:spPr>
          <a:xfrm>
            <a:off x="4576131" y="4234952"/>
            <a:ext cx="2734245" cy="2097604"/>
          </a:xfrm>
          <a:prstGeom prst="rect">
            <a:avLst/>
          </a:prstGeom>
        </p:spPr>
      </p:pic>
      <p:pic>
        <p:nvPicPr>
          <p:cNvPr id="156" name="Picture 155">
            <a:extLst>
              <a:ext uri="{FF2B5EF4-FFF2-40B4-BE49-F238E27FC236}">
                <a16:creationId xmlns:a16="http://schemas.microsoft.com/office/drawing/2014/main" id="{66D80E50-1789-1BA5-0DA7-AEFAA7C139C0}"/>
              </a:ext>
            </a:extLst>
          </p:cNvPr>
          <p:cNvPicPr>
            <a:picLocks noChangeAspect="1"/>
          </p:cNvPicPr>
          <p:nvPr/>
        </p:nvPicPr>
        <p:blipFill>
          <a:blip r:embed="rId5"/>
          <a:stretch>
            <a:fillRect/>
          </a:stretch>
        </p:blipFill>
        <p:spPr>
          <a:xfrm>
            <a:off x="8577812" y="4321424"/>
            <a:ext cx="2012029" cy="1858073"/>
          </a:xfrm>
          <a:prstGeom prst="rect">
            <a:avLst/>
          </a:prstGeom>
        </p:spPr>
      </p:pic>
      <p:grpSp>
        <p:nvGrpSpPr>
          <p:cNvPr id="213" name="Group 212">
            <a:extLst>
              <a:ext uri="{FF2B5EF4-FFF2-40B4-BE49-F238E27FC236}">
                <a16:creationId xmlns:a16="http://schemas.microsoft.com/office/drawing/2014/main" id="{F183F67B-AE43-F953-D89F-6989D225A66F}"/>
              </a:ext>
            </a:extLst>
          </p:cNvPr>
          <p:cNvGrpSpPr/>
          <p:nvPr/>
        </p:nvGrpSpPr>
        <p:grpSpPr>
          <a:xfrm>
            <a:off x="7384473" y="0"/>
            <a:ext cx="3707268" cy="987025"/>
            <a:chOff x="8095001" y="2834374"/>
            <a:chExt cx="3707268" cy="987025"/>
          </a:xfrm>
        </p:grpSpPr>
        <p:pic>
          <p:nvPicPr>
            <p:cNvPr id="214" name="Picture 213">
              <a:extLst>
                <a:ext uri="{FF2B5EF4-FFF2-40B4-BE49-F238E27FC236}">
                  <a16:creationId xmlns:a16="http://schemas.microsoft.com/office/drawing/2014/main" id="{A5DCCC8A-EC0C-F21B-0921-42A8FB562FF0}"/>
                </a:ext>
              </a:extLst>
            </p:cNvPr>
            <p:cNvPicPr>
              <a:picLocks noChangeAspect="1"/>
            </p:cNvPicPr>
            <p:nvPr/>
          </p:nvPicPr>
          <p:blipFill>
            <a:blip r:embed="rId6"/>
            <a:stretch>
              <a:fillRect/>
            </a:stretch>
          </p:blipFill>
          <p:spPr>
            <a:xfrm>
              <a:off x="8095001" y="2834374"/>
              <a:ext cx="987025" cy="987025"/>
            </a:xfrm>
            <a:prstGeom prst="rect">
              <a:avLst/>
            </a:prstGeom>
          </p:spPr>
        </p:pic>
        <p:sp>
          <p:nvSpPr>
            <p:cNvPr id="215" name="TextBox 214">
              <a:extLst>
                <a:ext uri="{FF2B5EF4-FFF2-40B4-BE49-F238E27FC236}">
                  <a16:creationId xmlns:a16="http://schemas.microsoft.com/office/drawing/2014/main" id="{673A9243-6410-A527-EA84-419895002556}"/>
                </a:ext>
              </a:extLst>
            </p:cNvPr>
            <p:cNvSpPr txBox="1"/>
            <p:nvPr/>
          </p:nvSpPr>
          <p:spPr>
            <a:xfrm>
              <a:off x="9096375" y="3221207"/>
              <a:ext cx="2705894" cy="276999"/>
            </a:xfrm>
            <a:prstGeom prst="rect">
              <a:avLst/>
            </a:prstGeom>
            <a:noFill/>
          </p:spPr>
          <p:txBody>
            <a:bodyPr wrap="square">
              <a:spAutoFit/>
            </a:bodyPr>
            <a:lstStyle/>
            <a:p>
              <a:r>
                <a:rPr lang="en-GB" sz="1200" b="1" dirty="0">
                  <a:solidFill>
                    <a:srgbClr val="00FFB9"/>
                  </a:solidFill>
                </a:rPr>
                <a:t>FASTER ENGINES</a:t>
              </a:r>
            </a:p>
          </p:txBody>
        </p:sp>
      </p:grpSp>
    </p:spTree>
    <p:extLst>
      <p:ext uri="{BB962C8B-B14F-4D97-AF65-F5344CB8AC3E}">
        <p14:creationId xmlns:p14="http://schemas.microsoft.com/office/powerpoint/2010/main" val="367128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wipe(left)">
                                      <p:cBhvr>
                                        <p:cTn id="7" dur="500"/>
                                        <p:tgtEl>
                                          <p:spTgt spid="14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6"/>
                                        </p:tgtEl>
                                        <p:attrNameLst>
                                          <p:attrName>style.visibility</p:attrName>
                                        </p:attrNameLst>
                                      </p:cBhvr>
                                      <p:to>
                                        <p:strVal val="visible"/>
                                      </p:to>
                                    </p:set>
                                    <p:animEffect transition="in" filter="wipe(left)">
                                      <p:cBhvr>
                                        <p:cTn id="11" dur="500"/>
                                        <p:tgtEl>
                                          <p:spTgt spid="13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wipe(left)">
                                      <p:cBhvr>
                                        <p:cTn id="15" dur="500"/>
                                        <p:tgtEl>
                                          <p:spTgt spid="13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13"/>
                                        </p:tgtEl>
                                        <p:attrNameLst>
                                          <p:attrName>style.visibility</p:attrName>
                                        </p:attrNameLst>
                                      </p:cBhvr>
                                      <p:to>
                                        <p:strVal val="visible"/>
                                      </p:to>
                                    </p:set>
                                    <p:animEffect transition="in" filter="wipe(left)">
                                      <p:cBhvr>
                                        <p:cTn id="20" dur="500"/>
                                        <p:tgtEl>
                                          <p:spTgt spid="213"/>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45"/>
                                        </p:tgtEl>
                                        <p:attrNameLst>
                                          <p:attrName>style.visibility</p:attrName>
                                        </p:attrNameLst>
                                      </p:cBhvr>
                                      <p:to>
                                        <p:strVal val="visible"/>
                                      </p:to>
                                    </p:set>
                                    <p:anim calcmode="lin" valueType="num">
                                      <p:cBhvr>
                                        <p:cTn id="25" dur="500" fill="hold"/>
                                        <p:tgtEl>
                                          <p:spTgt spid="145"/>
                                        </p:tgtEl>
                                        <p:attrNameLst>
                                          <p:attrName>ppt_w</p:attrName>
                                        </p:attrNameLst>
                                      </p:cBhvr>
                                      <p:tavLst>
                                        <p:tav tm="0">
                                          <p:val>
                                            <p:fltVal val="0"/>
                                          </p:val>
                                        </p:tav>
                                        <p:tav tm="100000">
                                          <p:val>
                                            <p:strVal val="#ppt_w"/>
                                          </p:val>
                                        </p:tav>
                                      </p:tavLst>
                                    </p:anim>
                                    <p:anim calcmode="lin" valueType="num">
                                      <p:cBhvr>
                                        <p:cTn id="26" dur="500" fill="hold"/>
                                        <p:tgtEl>
                                          <p:spTgt spid="145"/>
                                        </p:tgtEl>
                                        <p:attrNameLst>
                                          <p:attrName>ppt_h</p:attrName>
                                        </p:attrNameLst>
                                      </p:cBhvr>
                                      <p:tavLst>
                                        <p:tav tm="0">
                                          <p:val>
                                            <p:strVal val="#ppt_h"/>
                                          </p:val>
                                        </p:tav>
                                        <p:tav tm="100000">
                                          <p:val>
                                            <p:strVal val="#ppt_h"/>
                                          </p:val>
                                        </p:tav>
                                      </p:tavLst>
                                    </p:anim>
                                  </p:childTnLst>
                                </p:cTn>
                              </p:par>
                            </p:childTnLst>
                          </p:cTn>
                        </p:par>
                        <p:par>
                          <p:cTn id="27" fill="hold">
                            <p:stCondLst>
                              <p:cond delay="500"/>
                            </p:stCondLst>
                            <p:childTnLst>
                              <p:par>
                                <p:cTn id="28" presetID="53" presetClass="entr" presetSubtype="16" fill="hold" nodeType="afterEffect">
                                  <p:stCondLst>
                                    <p:cond delay="0"/>
                                  </p:stCondLst>
                                  <p:childTnLst>
                                    <p:set>
                                      <p:cBhvr>
                                        <p:cTn id="29" dur="1" fill="hold">
                                          <p:stCondLst>
                                            <p:cond delay="0"/>
                                          </p:stCondLst>
                                        </p:cTn>
                                        <p:tgtEl>
                                          <p:spTgt spid="154"/>
                                        </p:tgtEl>
                                        <p:attrNameLst>
                                          <p:attrName>style.visibility</p:attrName>
                                        </p:attrNameLst>
                                      </p:cBhvr>
                                      <p:to>
                                        <p:strVal val="visible"/>
                                      </p:to>
                                    </p:set>
                                    <p:anim calcmode="lin" valueType="num">
                                      <p:cBhvr>
                                        <p:cTn id="30" dur="500" fill="hold"/>
                                        <p:tgtEl>
                                          <p:spTgt spid="154"/>
                                        </p:tgtEl>
                                        <p:attrNameLst>
                                          <p:attrName>ppt_w</p:attrName>
                                        </p:attrNameLst>
                                      </p:cBhvr>
                                      <p:tavLst>
                                        <p:tav tm="0">
                                          <p:val>
                                            <p:fltVal val="0"/>
                                          </p:val>
                                        </p:tav>
                                        <p:tav tm="100000">
                                          <p:val>
                                            <p:strVal val="#ppt_w"/>
                                          </p:val>
                                        </p:tav>
                                      </p:tavLst>
                                    </p:anim>
                                    <p:anim calcmode="lin" valueType="num">
                                      <p:cBhvr>
                                        <p:cTn id="31" dur="500" fill="hold"/>
                                        <p:tgtEl>
                                          <p:spTgt spid="154"/>
                                        </p:tgtEl>
                                        <p:attrNameLst>
                                          <p:attrName>ppt_h</p:attrName>
                                        </p:attrNameLst>
                                      </p:cBhvr>
                                      <p:tavLst>
                                        <p:tav tm="0">
                                          <p:val>
                                            <p:fltVal val="0"/>
                                          </p:val>
                                        </p:tav>
                                        <p:tav tm="100000">
                                          <p:val>
                                            <p:strVal val="#ppt_h"/>
                                          </p:val>
                                        </p:tav>
                                      </p:tavLst>
                                    </p:anim>
                                    <p:animEffect transition="in" filter="fade">
                                      <p:cBhvr>
                                        <p:cTn id="32" dur="500"/>
                                        <p:tgtEl>
                                          <p:spTgt spid="154"/>
                                        </p:tgtEl>
                                      </p:cBhvr>
                                    </p:animEffect>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nodeType="clickEffect">
                                  <p:stCondLst>
                                    <p:cond delay="0"/>
                                  </p:stCondLst>
                                  <p:childTnLst>
                                    <p:set>
                                      <p:cBhvr>
                                        <p:cTn id="36" dur="1" fill="hold">
                                          <p:stCondLst>
                                            <p:cond delay="0"/>
                                          </p:stCondLst>
                                        </p:cTn>
                                        <p:tgtEl>
                                          <p:spTgt spid="148"/>
                                        </p:tgtEl>
                                        <p:attrNameLst>
                                          <p:attrName>style.visibility</p:attrName>
                                        </p:attrNameLst>
                                      </p:cBhvr>
                                      <p:to>
                                        <p:strVal val="visible"/>
                                      </p:to>
                                    </p:set>
                                    <p:anim calcmode="lin" valueType="num">
                                      <p:cBhvr>
                                        <p:cTn id="37" dur="500" fill="hold"/>
                                        <p:tgtEl>
                                          <p:spTgt spid="148"/>
                                        </p:tgtEl>
                                        <p:attrNameLst>
                                          <p:attrName>ppt_w</p:attrName>
                                        </p:attrNameLst>
                                      </p:cBhvr>
                                      <p:tavLst>
                                        <p:tav tm="0">
                                          <p:val>
                                            <p:fltVal val="0"/>
                                          </p:val>
                                        </p:tav>
                                        <p:tav tm="100000">
                                          <p:val>
                                            <p:strVal val="#ppt_w"/>
                                          </p:val>
                                        </p:tav>
                                      </p:tavLst>
                                    </p:anim>
                                    <p:anim calcmode="lin" valueType="num">
                                      <p:cBhvr>
                                        <p:cTn id="38" dur="500" fill="hold"/>
                                        <p:tgtEl>
                                          <p:spTgt spid="148"/>
                                        </p:tgtEl>
                                        <p:attrNameLst>
                                          <p:attrName>ppt_h</p:attrName>
                                        </p:attrNameLst>
                                      </p:cBhvr>
                                      <p:tavLst>
                                        <p:tav tm="0">
                                          <p:val>
                                            <p:strVal val="#ppt_h"/>
                                          </p:val>
                                        </p:tav>
                                        <p:tav tm="100000">
                                          <p:val>
                                            <p:strVal val="#ppt_h"/>
                                          </p:val>
                                        </p:tav>
                                      </p:tavLst>
                                    </p:anim>
                                  </p:childTnLst>
                                </p:cTn>
                              </p:par>
                            </p:childTnLst>
                          </p:cTn>
                        </p:par>
                        <p:par>
                          <p:cTn id="39" fill="hold">
                            <p:stCondLst>
                              <p:cond delay="500"/>
                            </p:stCondLst>
                            <p:childTnLst>
                              <p:par>
                                <p:cTn id="40" presetID="53" presetClass="entr" presetSubtype="16" fill="hold" nodeType="afterEffect">
                                  <p:stCondLst>
                                    <p:cond delay="0"/>
                                  </p:stCondLst>
                                  <p:childTnLst>
                                    <p:set>
                                      <p:cBhvr>
                                        <p:cTn id="41" dur="1" fill="hold">
                                          <p:stCondLst>
                                            <p:cond delay="0"/>
                                          </p:stCondLst>
                                        </p:cTn>
                                        <p:tgtEl>
                                          <p:spTgt spid="155"/>
                                        </p:tgtEl>
                                        <p:attrNameLst>
                                          <p:attrName>style.visibility</p:attrName>
                                        </p:attrNameLst>
                                      </p:cBhvr>
                                      <p:to>
                                        <p:strVal val="visible"/>
                                      </p:to>
                                    </p:set>
                                    <p:anim calcmode="lin" valueType="num">
                                      <p:cBhvr>
                                        <p:cTn id="42" dur="500" fill="hold"/>
                                        <p:tgtEl>
                                          <p:spTgt spid="155"/>
                                        </p:tgtEl>
                                        <p:attrNameLst>
                                          <p:attrName>ppt_w</p:attrName>
                                        </p:attrNameLst>
                                      </p:cBhvr>
                                      <p:tavLst>
                                        <p:tav tm="0">
                                          <p:val>
                                            <p:fltVal val="0"/>
                                          </p:val>
                                        </p:tav>
                                        <p:tav tm="100000">
                                          <p:val>
                                            <p:strVal val="#ppt_w"/>
                                          </p:val>
                                        </p:tav>
                                      </p:tavLst>
                                    </p:anim>
                                    <p:anim calcmode="lin" valueType="num">
                                      <p:cBhvr>
                                        <p:cTn id="43" dur="500" fill="hold"/>
                                        <p:tgtEl>
                                          <p:spTgt spid="155"/>
                                        </p:tgtEl>
                                        <p:attrNameLst>
                                          <p:attrName>ppt_h</p:attrName>
                                        </p:attrNameLst>
                                      </p:cBhvr>
                                      <p:tavLst>
                                        <p:tav tm="0">
                                          <p:val>
                                            <p:fltVal val="0"/>
                                          </p:val>
                                        </p:tav>
                                        <p:tav tm="100000">
                                          <p:val>
                                            <p:strVal val="#ppt_h"/>
                                          </p:val>
                                        </p:tav>
                                      </p:tavLst>
                                    </p:anim>
                                    <p:animEffect transition="in" filter="fade">
                                      <p:cBhvr>
                                        <p:cTn id="44" dur="500"/>
                                        <p:tgtEl>
                                          <p:spTgt spid="155"/>
                                        </p:tgtEl>
                                      </p:cBhvr>
                                    </p:animEffect>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nodeType="clickEffect">
                                  <p:stCondLst>
                                    <p:cond delay="0"/>
                                  </p:stCondLst>
                                  <p:childTnLst>
                                    <p:set>
                                      <p:cBhvr>
                                        <p:cTn id="48" dur="1" fill="hold">
                                          <p:stCondLst>
                                            <p:cond delay="0"/>
                                          </p:stCondLst>
                                        </p:cTn>
                                        <p:tgtEl>
                                          <p:spTgt spid="151"/>
                                        </p:tgtEl>
                                        <p:attrNameLst>
                                          <p:attrName>style.visibility</p:attrName>
                                        </p:attrNameLst>
                                      </p:cBhvr>
                                      <p:to>
                                        <p:strVal val="visible"/>
                                      </p:to>
                                    </p:set>
                                    <p:anim calcmode="lin" valueType="num">
                                      <p:cBhvr>
                                        <p:cTn id="49" dur="500" fill="hold"/>
                                        <p:tgtEl>
                                          <p:spTgt spid="151"/>
                                        </p:tgtEl>
                                        <p:attrNameLst>
                                          <p:attrName>ppt_w</p:attrName>
                                        </p:attrNameLst>
                                      </p:cBhvr>
                                      <p:tavLst>
                                        <p:tav tm="0">
                                          <p:val>
                                            <p:fltVal val="0"/>
                                          </p:val>
                                        </p:tav>
                                        <p:tav tm="100000">
                                          <p:val>
                                            <p:strVal val="#ppt_w"/>
                                          </p:val>
                                        </p:tav>
                                      </p:tavLst>
                                    </p:anim>
                                    <p:anim calcmode="lin" valueType="num">
                                      <p:cBhvr>
                                        <p:cTn id="50" dur="500" fill="hold"/>
                                        <p:tgtEl>
                                          <p:spTgt spid="151"/>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53" presetClass="entr" presetSubtype="16" fill="hold" nodeType="afterEffect">
                                  <p:stCondLst>
                                    <p:cond delay="0"/>
                                  </p:stCondLst>
                                  <p:childTnLst>
                                    <p:set>
                                      <p:cBhvr>
                                        <p:cTn id="53" dur="1" fill="hold">
                                          <p:stCondLst>
                                            <p:cond delay="0"/>
                                          </p:stCondLst>
                                        </p:cTn>
                                        <p:tgtEl>
                                          <p:spTgt spid="156"/>
                                        </p:tgtEl>
                                        <p:attrNameLst>
                                          <p:attrName>style.visibility</p:attrName>
                                        </p:attrNameLst>
                                      </p:cBhvr>
                                      <p:to>
                                        <p:strVal val="visible"/>
                                      </p:to>
                                    </p:set>
                                    <p:anim calcmode="lin" valueType="num">
                                      <p:cBhvr>
                                        <p:cTn id="54" dur="500" fill="hold"/>
                                        <p:tgtEl>
                                          <p:spTgt spid="156"/>
                                        </p:tgtEl>
                                        <p:attrNameLst>
                                          <p:attrName>ppt_w</p:attrName>
                                        </p:attrNameLst>
                                      </p:cBhvr>
                                      <p:tavLst>
                                        <p:tav tm="0">
                                          <p:val>
                                            <p:fltVal val="0"/>
                                          </p:val>
                                        </p:tav>
                                        <p:tav tm="100000">
                                          <p:val>
                                            <p:strVal val="#ppt_w"/>
                                          </p:val>
                                        </p:tav>
                                      </p:tavLst>
                                    </p:anim>
                                    <p:anim calcmode="lin" valueType="num">
                                      <p:cBhvr>
                                        <p:cTn id="55" dur="500" fill="hold"/>
                                        <p:tgtEl>
                                          <p:spTgt spid="156"/>
                                        </p:tgtEl>
                                        <p:attrNameLst>
                                          <p:attrName>ppt_h</p:attrName>
                                        </p:attrNameLst>
                                      </p:cBhvr>
                                      <p:tavLst>
                                        <p:tav tm="0">
                                          <p:val>
                                            <p:fltVal val="0"/>
                                          </p:val>
                                        </p:tav>
                                        <p:tav tm="100000">
                                          <p:val>
                                            <p:strVal val="#ppt_h"/>
                                          </p:val>
                                        </p:tav>
                                      </p:tavLst>
                                    </p:anim>
                                    <p:animEffect transition="in" filter="fade">
                                      <p:cBhvr>
                                        <p:cTn id="56"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23D98-6DA2-5ED3-3DC3-B230A905EC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CF05E4-4C11-6444-0A76-672B70A8FD8D}"/>
              </a:ext>
            </a:extLst>
          </p:cNvPr>
          <p:cNvSpPr>
            <a:spLocks noGrp="1"/>
          </p:cNvSpPr>
          <p:nvPr>
            <p:ph type="title"/>
          </p:nvPr>
        </p:nvSpPr>
        <p:spPr/>
        <p:txBody>
          <a:bodyPr/>
          <a:lstStyle/>
          <a:p>
            <a:r>
              <a:rPr lang="en-GB" sz="2000" b="0" dirty="0"/>
              <a:t>Smart Engines</a:t>
            </a:r>
            <a:br>
              <a:rPr lang="en-GB" sz="2000" b="0" dirty="0"/>
            </a:br>
            <a:r>
              <a:rPr lang="en-GB" sz="2000" b="0" dirty="0"/>
              <a:t>Applying Predictive AI to our Engines</a:t>
            </a:r>
            <a:endParaRPr lang="en-GB" dirty="0"/>
          </a:p>
        </p:txBody>
      </p:sp>
      <p:sp>
        <p:nvSpPr>
          <p:cNvPr id="3" name="Text Placeholder 2">
            <a:extLst>
              <a:ext uri="{FF2B5EF4-FFF2-40B4-BE49-F238E27FC236}">
                <a16:creationId xmlns:a16="http://schemas.microsoft.com/office/drawing/2014/main" id="{87CC819A-5494-DC1E-8066-293C93761AFC}"/>
              </a:ext>
            </a:extLst>
          </p:cNvPr>
          <p:cNvSpPr>
            <a:spLocks noGrp="1"/>
          </p:cNvSpPr>
          <p:nvPr>
            <p:ph type="body" sz="quarter" idx="12"/>
          </p:nvPr>
        </p:nvSpPr>
        <p:spPr/>
        <p:txBody>
          <a:bodyPr/>
          <a:lstStyle/>
          <a:p>
            <a:r>
              <a:rPr lang="en-GB" dirty="0"/>
              <a:t>QCX Overview</a:t>
            </a:r>
          </a:p>
          <a:p>
            <a:endParaRPr lang="en-GB" dirty="0"/>
          </a:p>
        </p:txBody>
      </p:sp>
      <p:sp>
        <p:nvSpPr>
          <p:cNvPr id="5" name="Footer Placeholder 4">
            <a:extLst>
              <a:ext uri="{FF2B5EF4-FFF2-40B4-BE49-F238E27FC236}">
                <a16:creationId xmlns:a16="http://schemas.microsoft.com/office/drawing/2014/main" id="{66ACA6FD-73C5-135E-C980-432A0CBFD22C}"/>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17C491DF-020E-4C77-53C0-5906F70BAB37}"/>
              </a:ext>
            </a:extLst>
          </p:cNvPr>
          <p:cNvSpPr>
            <a:spLocks noGrp="1"/>
          </p:cNvSpPr>
          <p:nvPr>
            <p:ph type="sldNum" sz="quarter" idx="11"/>
          </p:nvPr>
        </p:nvSpPr>
        <p:spPr/>
        <p:txBody>
          <a:bodyPr/>
          <a:lstStyle/>
          <a:p>
            <a:r>
              <a:rPr lang="en-US"/>
              <a:t> Page </a:t>
            </a:r>
            <a:fld id="{15EBE321-CBB1-4E91-BD14-37C8D44326FB}" type="slidenum">
              <a:rPr lang="en-US" smtClean="0"/>
              <a:pPr/>
              <a:t>29</a:t>
            </a:fld>
            <a:endParaRPr lang="en-US" dirty="0"/>
          </a:p>
        </p:txBody>
      </p:sp>
    </p:spTree>
    <p:extLst>
      <p:ext uri="{BB962C8B-B14F-4D97-AF65-F5344CB8AC3E}">
        <p14:creationId xmlns:p14="http://schemas.microsoft.com/office/powerpoint/2010/main" val="4083157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F595D-B90D-5D08-7D05-F3DD6D6DA13D}"/>
            </a:ext>
          </a:extLst>
        </p:cNvPr>
        <p:cNvGrpSpPr/>
        <p:nvPr/>
      </p:nvGrpSpPr>
      <p:grpSpPr>
        <a:xfrm>
          <a:off x="0" y="0"/>
          <a:ext cx="0" cy="0"/>
          <a:chOff x="0" y="0"/>
          <a:chExt cx="0" cy="0"/>
        </a:xfrm>
      </p:grpSpPr>
      <p:sp>
        <p:nvSpPr>
          <p:cNvPr id="2" name="Title" descr="Headline table of contents">
            <a:extLst>
              <a:ext uri="{FF2B5EF4-FFF2-40B4-BE49-F238E27FC236}">
                <a16:creationId xmlns:a16="http://schemas.microsoft.com/office/drawing/2014/main" id="{DCDDE89F-B0A2-9A3B-D5AB-54BE839D275F}"/>
              </a:ext>
            </a:extLst>
          </p:cNvPr>
          <p:cNvSpPr>
            <a:spLocks noGrp="1"/>
          </p:cNvSpPr>
          <p:nvPr>
            <p:ph type="title"/>
          </p:nvPr>
        </p:nvSpPr>
        <p:spPr/>
        <p:txBody>
          <a:bodyPr/>
          <a:lstStyle/>
          <a:p>
            <a:r>
              <a:rPr lang="en-US" noProof="0" dirty="0"/>
              <a:t>Agenda</a:t>
            </a:r>
            <a:endParaRPr lang="en-US" b="0" noProof="0" dirty="0"/>
          </a:p>
        </p:txBody>
      </p:sp>
      <p:sp>
        <p:nvSpPr>
          <p:cNvPr id="5" name="Agenda" descr="Sample table of contents">
            <a:extLst>
              <a:ext uri="{FF2B5EF4-FFF2-40B4-BE49-F238E27FC236}">
                <a16:creationId xmlns:a16="http://schemas.microsoft.com/office/drawing/2014/main" id="{4E3A67F8-B0D5-E9B3-90DB-43C88DE5E37A}"/>
              </a:ext>
            </a:extLst>
          </p:cNvPr>
          <p:cNvSpPr>
            <a:spLocks noGrp="1"/>
          </p:cNvSpPr>
          <p:nvPr>
            <p:ph type="body" sz="quarter" idx="12"/>
          </p:nvPr>
        </p:nvSpPr>
        <p:spPr>
          <a:xfrm>
            <a:off x="411162" y="1262063"/>
            <a:ext cx="11361737" cy="4751387"/>
          </a:xfrm>
        </p:spPr>
        <p:txBody>
          <a:bodyPr/>
          <a:lstStyle/>
          <a:p>
            <a:pPr>
              <a:lnSpc>
                <a:spcPct val="150000"/>
              </a:lnSpc>
            </a:pPr>
            <a:r>
              <a:rPr lang="en-GB" b="1" noProof="0" dirty="0"/>
              <a:t>Unlocking the Potential of </a:t>
            </a:r>
            <a:r>
              <a:rPr lang="en-GB" b="1" noProof="0" dirty="0">
                <a:solidFill>
                  <a:srgbClr val="00FFB9"/>
                </a:solidFill>
              </a:rPr>
              <a:t>AI</a:t>
            </a:r>
            <a:r>
              <a:rPr lang="en-GB" b="1" noProof="0" dirty="0"/>
              <a:t> </a:t>
            </a:r>
          </a:p>
          <a:p>
            <a:pPr>
              <a:lnSpc>
                <a:spcPct val="150000"/>
              </a:lnSpc>
            </a:pPr>
            <a:r>
              <a:rPr lang="en-US" b="1" noProof="0" dirty="0">
                <a:solidFill>
                  <a:srgbClr val="00FFB9"/>
                </a:solidFill>
              </a:rPr>
              <a:t>Smart</a:t>
            </a:r>
            <a:r>
              <a:rPr lang="en-US" b="1" noProof="0" dirty="0"/>
              <a:t> Verification</a:t>
            </a:r>
          </a:p>
          <a:p>
            <a:pPr>
              <a:lnSpc>
                <a:spcPct val="150000"/>
              </a:lnSpc>
            </a:pPr>
            <a:r>
              <a:rPr lang="en-US" b="1" noProof="0" dirty="0"/>
              <a:t>Smart </a:t>
            </a:r>
            <a:r>
              <a:rPr lang="en-US" b="1" noProof="0" dirty="0">
                <a:solidFill>
                  <a:srgbClr val="00FFB9"/>
                </a:solidFill>
              </a:rPr>
              <a:t>Creation</a:t>
            </a:r>
            <a:r>
              <a:rPr lang="en-US" b="1" noProof="0" dirty="0"/>
              <a:t> powered by GenAI</a:t>
            </a:r>
          </a:p>
          <a:p>
            <a:pPr>
              <a:lnSpc>
                <a:spcPct val="150000"/>
              </a:lnSpc>
            </a:pPr>
            <a:r>
              <a:rPr lang="en-US" b="1" dirty="0"/>
              <a:t>Smart </a:t>
            </a:r>
            <a:r>
              <a:rPr lang="en-US" b="1" dirty="0">
                <a:solidFill>
                  <a:srgbClr val="00FFB9"/>
                </a:solidFill>
              </a:rPr>
              <a:t>Regression</a:t>
            </a:r>
            <a:r>
              <a:rPr lang="en-US" b="1" dirty="0"/>
              <a:t> &amp; Smart </a:t>
            </a:r>
            <a:r>
              <a:rPr lang="en-US" b="1" dirty="0">
                <a:solidFill>
                  <a:srgbClr val="00FFB9"/>
                </a:solidFill>
              </a:rPr>
              <a:t>Debug</a:t>
            </a:r>
            <a:r>
              <a:rPr lang="en-US" b="1" dirty="0"/>
              <a:t> powered by Predictive AI</a:t>
            </a:r>
          </a:p>
          <a:p>
            <a:pPr>
              <a:lnSpc>
                <a:spcPct val="150000"/>
              </a:lnSpc>
            </a:pPr>
            <a:r>
              <a:rPr lang="en-US" b="1" dirty="0"/>
              <a:t>Smart </a:t>
            </a:r>
            <a:r>
              <a:rPr lang="en-US" b="1" dirty="0">
                <a:solidFill>
                  <a:srgbClr val="00FFB9"/>
                </a:solidFill>
              </a:rPr>
              <a:t>Analysis</a:t>
            </a:r>
            <a:r>
              <a:rPr lang="en-US" b="1" dirty="0"/>
              <a:t> powered by Analytical AI</a:t>
            </a:r>
          </a:p>
          <a:p>
            <a:pPr>
              <a:lnSpc>
                <a:spcPct val="150000"/>
              </a:lnSpc>
            </a:pPr>
            <a:r>
              <a:rPr lang="en-US" b="1" dirty="0"/>
              <a:t>Smart </a:t>
            </a:r>
            <a:r>
              <a:rPr lang="en-US" b="1" dirty="0">
                <a:solidFill>
                  <a:srgbClr val="00FFB9"/>
                </a:solidFill>
              </a:rPr>
              <a:t>Engines</a:t>
            </a:r>
            <a:r>
              <a:rPr lang="en-US" b="1" dirty="0"/>
              <a:t> powered by Predictive AI</a:t>
            </a:r>
          </a:p>
          <a:p>
            <a:pPr>
              <a:lnSpc>
                <a:spcPct val="150000"/>
              </a:lnSpc>
            </a:pPr>
            <a:r>
              <a:rPr lang="en-US" b="1" dirty="0"/>
              <a:t>A look at The </a:t>
            </a:r>
            <a:r>
              <a:rPr lang="en-US" b="1" dirty="0">
                <a:solidFill>
                  <a:srgbClr val="00FFB9"/>
                </a:solidFill>
              </a:rPr>
              <a:t>Future</a:t>
            </a:r>
            <a:r>
              <a:rPr lang="en-US" b="1" dirty="0"/>
              <a:t> of AI in EDA</a:t>
            </a:r>
          </a:p>
        </p:txBody>
      </p:sp>
      <p:sp>
        <p:nvSpPr>
          <p:cNvPr id="3" name="Footer" descr="Footer with copyright, author and department information, and date">
            <a:extLst>
              <a:ext uri="{FF2B5EF4-FFF2-40B4-BE49-F238E27FC236}">
                <a16:creationId xmlns:a16="http://schemas.microsoft.com/office/drawing/2014/main" id="{FF7F388A-1DBC-9D03-2B8D-C6D44AF5CDB8}"/>
              </a:ext>
            </a:extLst>
          </p:cNvPr>
          <p:cNvSpPr>
            <a:spLocks noGrp="1"/>
          </p:cNvSpPr>
          <p:nvPr>
            <p:ph type="ftr" sz="quarter" idx="10"/>
          </p:nvPr>
        </p:nvSpPr>
        <p:spPr/>
        <p:txBody>
          <a:bodyPr/>
          <a:lstStyle/>
          <a:p>
            <a:r>
              <a:rPr lang="fr-FR" dirty="0"/>
              <a:t>Unrestricted | © Siemens 2025 | Siemens Digital Industries Software</a:t>
            </a:r>
            <a:endParaRPr lang="en-US" dirty="0"/>
          </a:p>
        </p:txBody>
      </p:sp>
      <p:sp>
        <p:nvSpPr>
          <p:cNvPr id="4" name="Slide Number Placeholder 3">
            <a:extLst>
              <a:ext uri="{FF2B5EF4-FFF2-40B4-BE49-F238E27FC236}">
                <a16:creationId xmlns:a16="http://schemas.microsoft.com/office/drawing/2014/main" id="{1D5EA851-EDD1-750C-9786-76C6C630A5D6}"/>
              </a:ext>
            </a:extLst>
          </p:cNvPr>
          <p:cNvSpPr>
            <a:spLocks noGrp="1"/>
          </p:cNvSpPr>
          <p:nvPr>
            <p:ph type="sldNum" sz="quarter" idx="11"/>
          </p:nvPr>
        </p:nvSpPr>
        <p:spPr/>
        <p:txBody>
          <a:bodyPr/>
          <a:lstStyle/>
          <a:p>
            <a:r>
              <a:rPr lang="en-US" dirty="0"/>
              <a:t> Page </a:t>
            </a:r>
            <a:fld id="{15EBE321-CBB1-4E91-BD14-37C8D44326FB}" type="slidenum">
              <a:rPr lang="en-US" smtClean="0"/>
              <a:pPr/>
              <a:t>3</a:t>
            </a:fld>
            <a:endParaRPr lang="en-US" dirty="0"/>
          </a:p>
        </p:txBody>
      </p:sp>
    </p:spTree>
    <p:extLst>
      <p:ext uri="{BB962C8B-B14F-4D97-AF65-F5344CB8AC3E}">
        <p14:creationId xmlns:p14="http://schemas.microsoft.com/office/powerpoint/2010/main" val="3855311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02E88-1157-AEC9-4BDB-306D9557EC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4C0AC7-ED17-8270-57F3-FA84A69EA85E}"/>
              </a:ext>
            </a:extLst>
          </p:cNvPr>
          <p:cNvSpPr>
            <a:spLocks noGrp="1"/>
          </p:cNvSpPr>
          <p:nvPr>
            <p:ph type="title"/>
          </p:nvPr>
        </p:nvSpPr>
        <p:spPr/>
        <p:txBody>
          <a:bodyPr/>
          <a:lstStyle/>
          <a:p>
            <a:r>
              <a:rPr lang="en-GB" sz="2000" b="0" dirty="0"/>
              <a:t>Smart Engines</a:t>
            </a:r>
            <a:br>
              <a:rPr lang="en-GB" sz="2000" b="0" dirty="0"/>
            </a:br>
            <a:r>
              <a:rPr lang="en-GB" sz="2000" b="0" dirty="0"/>
              <a:t>Applying Predictive AI to our Engines</a:t>
            </a:r>
            <a:endParaRPr lang="en-GB" dirty="0"/>
          </a:p>
        </p:txBody>
      </p:sp>
      <p:sp>
        <p:nvSpPr>
          <p:cNvPr id="3" name="Text Placeholder 2">
            <a:extLst>
              <a:ext uri="{FF2B5EF4-FFF2-40B4-BE49-F238E27FC236}">
                <a16:creationId xmlns:a16="http://schemas.microsoft.com/office/drawing/2014/main" id="{7D93D585-ADD6-DC71-282E-1235E54425BF}"/>
              </a:ext>
            </a:extLst>
          </p:cNvPr>
          <p:cNvSpPr>
            <a:spLocks noGrp="1"/>
          </p:cNvSpPr>
          <p:nvPr>
            <p:ph type="body" sz="quarter" idx="12"/>
          </p:nvPr>
        </p:nvSpPr>
        <p:spPr/>
        <p:txBody>
          <a:bodyPr/>
          <a:lstStyle/>
          <a:p>
            <a:r>
              <a:rPr lang="en-GB" dirty="0"/>
              <a:t>Customer Benefits</a:t>
            </a:r>
          </a:p>
          <a:p>
            <a:endParaRPr lang="en-GB" dirty="0"/>
          </a:p>
        </p:txBody>
      </p:sp>
      <p:sp>
        <p:nvSpPr>
          <p:cNvPr id="5" name="Footer Placeholder 4">
            <a:extLst>
              <a:ext uri="{FF2B5EF4-FFF2-40B4-BE49-F238E27FC236}">
                <a16:creationId xmlns:a16="http://schemas.microsoft.com/office/drawing/2014/main" id="{1A45DD2D-A245-2B1C-740E-533CC352C6E2}"/>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21E1E15E-F3B6-F05A-5529-4B5B6F24907B}"/>
              </a:ext>
            </a:extLst>
          </p:cNvPr>
          <p:cNvSpPr>
            <a:spLocks noGrp="1"/>
          </p:cNvSpPr>
          <p:nvPr>
            <p:ph type="sldNum" sz="quarter" idx="11"/>
          </p:nvPr>
        </p:nvSpPr>
        <p:spPr/>
        <p:txBody>
          <a:bodyPr/>
          <a:lstStyle/>
          <a:p>
            <a:r>
              <a:rPr lang="en-US"/>
              <a:t> Page </a:t>
            </a:r>
            <a:fld id="{15EBE321-CBB1-4E91-BD14-37C8D44326FB}" type="slidenum">
              <a:rPr lang="en-US" smtClean="0"/>
              <a:pPr/>
              <a:t>30</a:t>
            </a:fld>
            <a:endParaRPr lang="en-US" dirty="0"/>
          </a:p>
        </p:txBody>
      </p:sp>
    </p:spTree>
    <p:extLst>
      <p:ext uri="{BB962C8B-B14F-4D97-AF65-F5344CB8AC3E}">
        <p14:creationId xmlns:p14="http://schemas.microsoft.com/office/powerpoint/2010/main" val="1503162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9E0E7-EA62-9B74-BF2C-DA93927A096D}"/>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EA3D8F1F-5394-2D47-0B33-B33AF94E5663}"/>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59075C1C-5F15-0D77-43AC-320A17667B7C}"/>
              </a:ext>
            </a:extLst>
          </p:cNvPr>
          <p:cNvSpPr>
            <a:spLocks noGrp="1"/>
          </p:cNvSpPr>
          <p:nvPr>
            <p:ph type="sldNum" sz="quarter" idx="11"/>
          </p:nvPr>
        </p:nvSpPr>
        <p:spPr/>
        <p:txBody>
          <a:bodyPr/>
          <a:lstStyle/>
          <a:p>
            <a:r>
              <a:rPr lang="en-US"/>
              <a:t> Page </a:t>
            </a:r>
            <a:fld id="{15EBE321-CBB1-4E91-BD14-37C8D44326FB}" type="slidenum">
              <a:rPr lang="en-US" smtClean="0"/>
              <a:pPr/>
              <a:t>31</a:t>
            </a:fld>
            <a:endParaRPr lang="en-US" dirty="0"/>
          </a:p>
        </p:txBody>
      </p:sp>
      <p:sp>
        <p:nvSpPr>
          <p:cNvPr id="7" name="Title 1">
            <a:extLst>
              <a:ext uri="{FF2B5EF4-FFF2-40B4-BE49-F238E27FC236}">
                <a16:creationId xmlns:a16="http://schemas.microsoft.com/office/drawing/2014/main" id="{56EAED5B-3EEC-77FC-091C-F03633AFF3E7}"/>
              </a:ext>
            </a:extLst>
          </p:cNvPr>
          <p:cNvSpPr>
            <a:spLocks noGrp="1"/>
          </p:cNvSpPr>
          <p:nvPr>
            <p:ph type="title"/>
          </p:nvPr>
        </p:nvSpPr>
        <p:spPr>
          <a:xfrm>
            <a:off x="3337866" y="1495821"/>
            <a:ext cx="5516267" cy="3866357"/>
          </a:xfrm>
        </p:spPr>
        <p:txBody>
          <a:bodyPr/>
          <a:lstStyle/>
          <a:p>
            <a:pPr algn="ctr">
              <a:lnSpc>
                <a:spcPct val="100000"/>
              </a:lnSpc>
            </a:pPr>
            <a:r>
              <a:rPr lang="en-GB" sz="4000" b="0" dirty="0"/>
              <a:t>Smart Engines</a:t>
            </a:r>
            <a:br>
              <a:rPr lang="en-GB" sz="4000" b="0" dirty="0"/>
            </a:br>
            <a:r>
              <a:rPr lang="en-GB" sz="4000" b="0" dirty="0"/>
              <a:t>Predictive AI</a:t>
            </a:r>
            <a:br>
              <a:rPr lang="en-GB" sz="4000" b="0" dirty="0"/>
            </a:br>
            <a:br>
              <a:rPr lang="en-GB" sz="4000" dirty="0">
                <a:solidFill>
                  <a:srgbClr val="00D7A0"/>
                </a:solidFill>
              </a:rPr>
            </a:br>
            <a:r>
              <a:rPr lang="en-GB" sz="4000" dirty="0">
                <a:solidFill>
                  <a:srgbClr val="00D7A0"/>
                </a:solidFill>
              </a:rPr>
              <a:t>Faster Engines</a:t>
            </a:r>
            <a:br>
              <a:rPr lang="en-GB" sz="4000" dirty="0">
                <a:solidFill>
                  <a:srgbClr val="00D7A0"/>
                </a:solidFill>
              </a:rPr>
            </a:br>
            <a:r>
              <a:rPr lang="en-GB" sz="4000" b="0" dirty="0">
                <a:solidFill>
                  <a:srgbClr val="00D7A0"/>
                </a:solidFill>
              </a:rPr>
              <a:t>with</a:t>
            </a:r>
            <a:br>
              <a:rPr lang="en-GB" sz="4000" dirty="0">
                <a:solidFill>
                  <a:srgbClr val="00D7A0"/>
                </a:solidFill>
              </a:rPr>
            </a:br>
            <a:r>
              <a:rPr lang="en-GB" sz="4000" dirty="0">
                <a:solidFill>
                  <a:srgbClr val="00D7A0"/>
                </a:solidFill>
              </a:rPr>
              <a:t>QCX Demo</a:t>
            </a:r>
            <a:endParaRPr lang="en-GB" sz="4000" b="0" dirty="0">
              <a:solidFill>
                <a:srgbClr val="00D7A0"/>
              </a:solidFill>
            </a:endParaRPr>
          </a:p>
        </p:txBody>
      </p:sp>
    </p:spTree>
    <p:extLst>
      <p:ext uri="{BB962C8B-B14F-4D97-AF65-F5344CB8AC3E}">
        <p14:creationId xmlns:p14="http://schemas.microsoft.com/office/powerpoint/2010/main" val="275187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2B61-D914-417E-3392-C54F8B6D5F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50B4C3-A2CE-A4EF-1C1F-1A6533575753}"/>
              </a:ext>
            </a:extLst>
          </p:cNvPr>
          <p:cNvSpPr>
            <a:spLocks noGrp="1"/>
          </p:cNvSpPr>
          <p:nvPr>
            <p:ph type="title"/>
          </p:nvPr>
        </p:nvSpPr>
        <p:spPr/>
        <p:txBody>
          <a:bodyPr/>
          <a:lstStyle/>
          <a:p>
            <a:r>
              <a:rPr lang="en-GB" dirty="0"/>
              <a:t>AI Maximising Verification Productivity</a:t>
            </a:r>
            <a:br>
              <a:rPr lang="en-GB" dirty="0"/>
            </a:br>
            <a:r>
              <a:rPr lang="en-GB" b="0" dirty="0"/>
              <a:t>Faster Engines, Faster Engineers and Fewer Workloads</a:t>
            </a:r>
            <a:endParaRPr lang="en-GB" dirty="0"/>
          </a:p>
        </p:txBody>
      </p:sp>
      <p:sp>
        <p:nvSpPr>
          <p:cNvPr id="5" name="Footer Placeholder 4">
            <a:extLst>
              <a:ext uri="{FF2B5EF4-FFF2-40B4-BE49-F238E27FC236}">
                <a16:creationId xmlns:a16="http://schemas.microsoft.com/office/drawing/2014/main" id="{DC92C09D-47A6-3433-8734-E2C766332C89}"/>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50B23232-A32F-B965-D56A-C45F8C3C45C1}"/>
              </a:ext>
            </a:extLst>
          </p:cNvPr>
          <p:cNvSpPr>
            <a:spLocks noGrp="1"/>
          </p:cNvSpPr>
          <p:nvPr>
            <p:ph type="sldNum" sz="quarter" idx="11"/>
          </p:nvPr>
        </p:nvSpPr>
        <p:spPr/>
        <p:txBody>
          <a:bodyPr/>
          <a:lstStyle/>
          <a:p>
            <a:r>
              <a:rPr lang="en-US"/>
              <a:t> Page </a:t>
            </a:r>
            <a:fld id="{15EBE321-CBB1-4E91-BD14-37C8D44326FB}" type="slidenum">
              <a:rPr lang="en-US" smtClean="0"/>
              <a:pPr/>
              <a:t>32</a:t>
            </a:fld>
            <a:endParaRPr lang="en-US" dirty="0"/>
          </a:p>
        </p:txBody>
      </p:sp>
      <p:sp>
        <p:nvSpPr>
          <p:cNvPr id="3" name="Freihandform 52">
            <a:extLst>
              <a:ext uri="{FF2B5EF4-FFF2-40B4-BE49-F238E27FC236}">
                <a16:creationId xmlns:a16="http://schemas.microsoft.com/office/drawing/2014/main" id="{49CE3217-5C59-97E4-BB29-DCD43670B196}"/>
              </a:ext>
              <a:ext uri="{C183D7F6-B498-43B3-948B-1728B52AA6E4}">
                <adec:decorative xmlns:adec="http://schemas.microsoft.com/office/drawing/2017/decorative" val="1"/>
              </a:ext>
            </a:extLst>
          </p:cNvPr>
          <p:cNvSpPr>
            <a:spLocks noChangeAspect="1"/>
          </p:cNvSpPr>
          <p:nvPr/>
        </p:nvSpPr>
        <p:spPr bwMode="gray">
          <a:xfrm flipV="1">
            <a:off x="3444491" y="4889826"/>
            <a:ext cx="1031471" cy="463680"/>
          </a:xfrm>
          <a:custGeom>
            <a:avLst/>
            <a:gdLst>
              <a:gd name="connsiteX0" fmla="*/ 1716505 w 1716505"/>
              <a:gd name="connsiteY0" fmla="*/ 1002631 h 1002631"/>
              <a:gd name="connsiteX1" fmla="*/ 713874 w 1716505"/>
              <a:gd name="connsiteY1" fmla="*/ 0 h 1002631"/>
              <a:gd name="connsiteX2" fmla="*/ 0 w 1716505"/>
              <a:gd name="connsiteY2" fmla="*/ 0 h 1002631"/>
              <a:gd name="connsiteX0" fmla="*/ 1716505 w 1716505"/>
              <a:gd name="connsiteY0" fmla="*/ 1002631 h 1002631"/>
              <a:gd name="connsiteX1" fmla="*/ 1034716 w 1716505"/>
              <a:gd name="connsiteY1" fmla="*/ 320842 h 1002631"/>
              <a:gd name="connsiteX2" fmla="*/ 713874 w 1716505"/>
              <a:gd name="connsiteY2" fmla="*/ 0 h 1002631"/>
              <a:gd name="connsiteX3" fmla="*/ 0 w 1716505"/>
              <a:gd name="connsiteY3" fmla="*/ 0 h 1002631"/>
              <a:gd name="connsiteX0" fmla="*/ 1034716 w 1034716"/>
              <a:gd name="connsiteY0" fmla="*/ 320842 h 320842"/>
              <a:gd name="connsiteX1" fmla="*/ 713874 w 1034716"/>
              <a:gd name="connsiteY1" fmla="*/ 0 h 320842"/>
              <a:gd name="connsiteX2" fmla="*/ 0 w 1034716"/>
              <a:gd name="connsiteY2" fmla="*/ 0 h 320842"/>
              <a:gd name="connsiteX0" fmla="*/ 1034716 w 1034716"/>
              <a:gd name="connsiteY0" fmla="*/ 320842 h 320842"/>
              <a:gd name="connsiteX1" fmla="*/ 713874 w 1034716"/>
              <a:gd name="connsiteY1" fmla="*/ 0 h 320842"/>
              <a:gd name="connsiteX2" fmla="*/ 393032 w 1034716"/>
              <a:gd name="connsiteY2" fmla="*/ 0 h 320842"/>
              <a:gd name="connsiteX3" fmla="*/ 0 w 1034716"/>
              <a:gd name="connsiteY3" fmla="*/ 0 h 320842"/>
              <a:gd name="connsiteX0" fmla="*/ 641684 w 641684"/>
              <a:gd name="connsiteY0" fmla="*/ 320842 h 320842"/>
              <a:gd name="connsiteX1" fmla="*/ 320842 w 641684"/>
              <a:gd name="connsiteY1" fmla="*/ 0 h 320842"/>
              <a:gd name="connsiteX2" fmla="*/ 0 w 641684"/>
              <a:gd name="connsiteY2" fmla="*/ 0 h 320842"/>
            </a:gdLst>
            <a:ahLst/>
            <a:cxnLst>
              <a:cxn ang="0">
                <a:pos x="connsiteX0" y="connsiteY0"/>
              </a:cxn>
              <a:cxn ang="0">
                <a:pos x="connsiteX1" y="connsiteY1"/>
              </a:cxn>
              <a:cxn ang="0">
                <a:pos x="connsiteX2" y="connsiteY2"/>
              </a:cxn>
            </a:cxnLst>
            <a:rect l="l" t="t" r="r" b="b"/>
            <a:pathLst>
              <a:path w="641684" h="320842">
                <a:moveTo>
                  <a:pt x="641684" y="320842"/>
                </a:moveTo>
                <a:lnTo>
                  <a:pt x="320842" y="0"/>
                </a:lnTo>
                <a:lnTo>
                  <a:pt x="0" y="0"/>
                </a:lnTo>
              </a:path>
            </a:pathLst>
          </a:custGeom>
          <a:noFill/>
          <a:ln w="12700" cap="flat" cmpd="sng" algn="ctr">
            <a:solidFill>
              <a:srgbClr val="00FFB9"/>
            </a:solidFill>
            <a:prstDash val="solid"/>
            <a:round/>
            <a:headEnd type="oval" w="lg" len="lg"/>
            <a:tailEnd type="none" w="lg" len="lg"/>
          </a:ln>
          <a:effectLst/>
        </p:spPr>
        <p:txBody>
          <a:bodyPr rtlCol="0" anchor="ctr"/>
          <a:lstStyle/>
          <a:p>
            <a:pPr algn="ctr"/>
            <a:endParaRPr lang="en-US" sz="1799" dirty="0">
              <a:ea typeface="Arial Unicode MS"/>
            </a:endParaRPr>
          </a:p>
        </p:txBody>
      </p:sp>
      <p:cxnSp>
        <p:nvCxnSpPr>
          <p:cNvPr id="4" name="Gerade Verbindung 55">
            <a:extLst>
              <a:ext uri="{FF2B5EF4-FFF2-40B4-BE49-F238E27FC236}">
                <a16:creationId xmlns:a16="http://schemas.microsoft.com/office/drawing/2014/main" id="{D554183A-49F5-31CD-E651-A85A8BA4CFDB}"/>
              </a:ext>
              <a:ext uri="{C183D7F6-B498-43B3-948B-1728B52AA6E4}">
                <adec:decorative xmlns:adec="http://schemas.microsoft.com/office/drawing/2017/decorative" val="1"/>
              </a:ext>
            </a:extLst>
          </p:cNvPr>
          <p:cNvCxnSpPr>
            <a:cxnSpLocks/>
          </p:cNvCxnSpPr>
          <p:nvPr/>
        </p:nvCxnSpPr>
        <p:spPr bwMode="gray">
          <a:xfrm flipV="1">
            <a:off x="8097798" y="3546585"/>
            <a:ext cx="918000" cy="1"/>
          </a:xfrm>
          <a:prstGeom prst="line">
            <a:avLst/>
          </a:prstGeom>
          <a:noFill/>
          <a:ln w="12700" cap="flat" cmpd="sng" algn="ctr">
            <a:solidFill>
              <a:srgbClr val="00FFB9"/>
            </a:solidFill>
            <a:prstDash val="solid"/>
            <a:round/>
            <a:headEnd type="oval" w="lg" len="lg"/>
            <a:tailEnd type="none" w="lg" len="lg"/>
          </a:ln>
          <a:effectLst/>
        </p:spPr>
      </p:cxnSp>
      <p:sp>
        <p:nvSpPr>
          <p:cNvPr id="7" name="Freihandform 54">
            <a:extLst>
              <a:ext uri="{FF2B5EF4-FFF2-40B4-BE49-F238E27FC236}">
                <a16:creationId xmlns:a16="http://schemas.microsoft.com/office/drawing/2014/main" id="{A9A0949D-ED61-804E-55B9-65998720C89D}"/>
              </a:ext>
              <a:ext uri="{C183D7F6-B498-43B3-948B-1728B52AA6E4}">
                <adec:decorative xmlns:adec="http://schemas.microsoft.com/office/drawing/2017/decorative" val="1"/>
              </a:ext>
            </a:extLst>
          </p:cNvPr>
          <p:cNvSpPr>
            <a:spLocks noChangeAspect="1"/>
          </p:cNvSpPr>
          <p:nvPr/>
        </p:nvSpPr>
        <p:spPr bwMode="gray">
          <a:xfrm flipH="1" flipV="1">
            <a:off x="7766042" y="5150859"/>
            <a:ext cx="1190494" cy="463680"/>
          </a:xfrm>
          <a:custGeom>
            <a:avLst/>
            <a:gdLst>
              <a:gd name="connsiteX0" fmla="*/ 1716505 w 1716505"/>
              <a:gd name="connsiteY0" fmla="*/ 1002631 h 1002631"/>
              <a:gd name="connsiteX1" fmla="*/ 713874 w 1716505"/>
              <a:gd name="connsiteY1" fmla="*/ 0 h 1002631"/>
              <a:gd name="connsiteX2" fmla="*/ 0 w 1716505"/>
              <a:gd name="connsiteY2" fmla="*/ 0 h 1002631"/>
              <a:gd name="connsiteX0" fmla="*/ 1716505 w 1716505"/>
              <a:gd name="connsiteY0" fmla="*/ 1002631 h 1002631"/>
              <a:gd name="connsiteX1" fmla="*/ 1034716 w 1716505"/>
              <a:gd name="connsiteY1" fmla="*/ 320842 h 1002631"/>
              <a:gd name="connsiteX2" fmla="*/ 713874 w 1716505"/>
              <a:gd name="connsiteY2" fmla="*/ 0 h 1002631"/>
              <a:gd name="connsiteX3" fmla="*/ 0 w 1716505"/>
              <a:gd name="connsiteY3" fmla="*/ 0 h 1002631"/>
              <a:gd name="connsiteX0" fmla="*/ 1034716 w 1034716"/>
              <a:gd name="connsiteY0" fmla="*/ 320842 h 320842"/>
              <a:gd name="connsiteX1" fmla="*/ 713874 w 1034716"/>
              <a:gd name="connsiteY1" fmla="*/ 0 h 320842"/>
              <a:gd name="connsiteX2" fmla="*/ 0 w 1034716"/>
              <a:gd name="connsiteY2" fmla="*/ 0 h 320842"/>
              <a:gd name="connsiteX0" fmla="*/ 1034716 w 1034716"/>
              <a:gd name="connsiteY0" fmla="*/ 320842 h 320842"/>
              <a:gd name="connsiteX1" fmla="*/ 713874 w 1034716"/>
              <a:gd name="connsiteY1" fmla="*/ 0 h 320842"/>
              <a:gd name="connsiteX2" fmla="*/ 393032 w 1034716"/>
              <a:gd name="connsiteY2" fmla="*/ 0 h 320842"/>
              <a:gd name="connsiteX3" fmla="*/ 0 w 1034716"/>
              <a:gd name="connsiteY3" fmla="*/ 0 h 320842"/>
              <a:gd name="connsiteX0" fmla="*/ 641684 w 641684"/>
              <a:gd name="connsiteY0" fmla="*/ 320842 h 320842"/>
              <a:gd name="connsiteX1" fmla="*/ 320842 w 641684"/>
              <a:gd name="connsiteY1" fmla="*/ 0 h 320842"/>
              <a:gd name="connsiteX2" fmla="*/ 0 w 641684"/>
              <a:gd name="connsiteY2" fmla="*/ 0 h 320842"/>
            </a:gdLst>
            <a:ahLst/>
            <a:cxnLst>
              <a:cxn ang="0">
                <a:pos x="connsiteX0" y="connsiteY0"/>
              </a:cxn>
              <a:cxn ang="0">
                <a:pos x="connsiteX1" y="connsiteY1"/>
              </a:cxn>
              <a:cxn ang="0">
                <a:pos x="connsiteX2" y="connsiteY2"/>
              </a:cxn>
            </a:cxnLst>
            <a:rect l="l" t="t" r="r" b="b"/>
            <a:pathLst>
              <a:path w="641684" h="320842">
                <a:moveTo>
                  <a:pt x="641684" y="320842"/>
                </a:moveTo>
                <a:lnTo>
                  <a:pt x="320842" y="0"/>
                </a:lnTo>
                <a:lnTo>
                  <a:pt x="0" y="0"/>
                </a:lnTo>
              </a:path>
            </a:pathLst>
          </a:custGeom>
          <a:noFill/>
          <a:ln w="12700" cap="flat" cmpd="sng" algn="ctr">
            <a:solidFill>
              <a:srgbClr val="00FFB9"/>
            </a:solidFill>
            <a:prstDash val="solid"/>
            <a:round/>
            <a:headEnd type="oval" w="lg" len="lg"/>
            <a:tailEnd type="none" w="lg" len="lg"/>
          </a:ln>
          <a:effectLst/>
        </p:spPr>
        <p:txBody>
          <a:bodyPr rtlCol="0" anchor="ctr"/>
          <a:lstStyle/>
          <a:p>
            <a:pPr algn="ctr"/>
            <a:endParaRPr lang="en-US" sz="1799" dirty="0">
              <a:ea typeface="Arial Unicode MS"/>
            </a:endParaRPr>
          </a:p>
        </p:txBody>
      </p:sp>
      <p:sp>
        <p:nvSpPr>
          <p:cNvPr id="8" name="Freihandform 54">
            <a:extLst>
              <a:ext uri="{FF2B5EF4-FFF2-40B4-BE49-F238E27FC236}">
                <a16:creationId xmlns:a16="http://schemas.microsoft.com/office/drawing/2014/main" id="{E40E99A0-1CC3-D9F1-C184-9616F9584F0C}"/>
              </a:ext>
              <a:ext uri="{C183D7F6-B498-43B3-948B-1728B52AA6E4}">
                <adec:decorative xmlns:adec="http://schemas.microsoft.com/office/drawing/2017/decorative" val="1"/>
              </a:ext>
            </a:extLst>
          </p:cNvPr>
          <p:cNvSpPr>
            <a:spLocks noChangeAspect="1"/>
          </p:cNvSpPr>
          <p:nvPr/>
        </p:nvSpPr>
        <p:spPr bwMode="gray">
          <a:xfrm>
            <a:off x="3271116" y="2462495"/>
            <a:ext cx="757855" cy="463680"/>
          </a:xfrm>
          <a:custGeom>
            <a:avLst/>
            <a:gdLst>
              <a:gd name="connsiteX0" fmla="*/ 1716505 w 1716505"/>
              <a:gd name="connsiteY0" fmla="*/ 1002631 h 1002631"/>
              <a:gd name="connsiteX1" fmla="*/ 713874 w 1716505"/>
              <a:gd name="connsiteY1" fmla="*/ 0 h 1002631"/>
              <a:gd name="connsiteX2" fmla="*/ 0 w 1716505"/>
              <a:gd name="connsiteY2" fmla="*/ 0 h 1002631"/>
              <a:gd name="connsiteX0" fmla="*/ 1716505 w 1716505"/>
              <a:gd name="connsiteY0" fmla="*/ 1002631 h 1002631"/>
              <a:gd name="connsiteX1" fmla="*/ 1034716 w 1716505"/>
              <a:gd name="connsiteY1" fmla="*/ 320842 h 1002631"/>
              <a:gd name="connsiteX2" fmla="*/ 713874 w 1716505"/>
              <a:gd name="connsiteY2" fmla="*/ 0 h 1002631"/>
              <a:gd name="connsiteX3" fmla="*/ 0 w 1716505"/>
              <a:gd name="connsiteY3" fmla="*/ 0 h 1002631"/>
              <a:gd name="connsiteX0" fmla="*/ 1034716 w 1034716"/>
              <a:gd name="connsiteY0" fmla="*/ 320842 h 320842"/>
              <a:gd name="connsiteX1" fmla="*/ 713874 w 1034716"/>
              <a:gd name="connsiteY1" fmla="*/ 0 h 320842"/>
              <a:gd name="connsiteX2" fmla="*/ 0 w 1034716"/>
              <a:gd name="connsiteY2" fmla="*/ 0 h 320842"/>
              <a:gd name="connsiteX0" fmla="*/ 1034716 w 1034716"/>
              <a:gd name="connsiteY0" fmla="*/ 320842 h 320842"/>
              <a:gd name="connsiteX1" fmla="*/ 713874 w 1034716"/>
              <a:gd name="connsiteY1" fmla="*/ 0 h 320842"/>
              <a:gd name="connsiteX2" fmla="*/ 393032 w 1034716"/>
              <a:gd name="connsiteY2" fmla="*/ 0 h 320842"/>
              <a:gd name="connsiteX3" fmla="*/ 0 w 1034716"/>
              <a:gd name="connsiteY3" fmla="*/ 0 h 320842"/>
              <a:gd name="connsiteX0" fmla="*/ 641684 w 641684"/>
              <a:gd name="connsiteY0" fmla="*/ 320842 h 320842"/>
              <a:gd name="connsiteX1" fmla="*/ 320842 w 641684"/>
              <a:gd name="connsiteY1" fmla="*/ 0 h 320842"/>
              <a:gd name="connsiteX2" fmla="*/ 0 w 641684"/>
              <a:gd name="connsiteY2" fmla="*/ 0 h 320842"/>
            </a:gdLst>
            <a:ahLst/>
            <a:cxnLst>
              <a:cxn ang="0">
                <a:pos x="connsiteX0" y="connsiteY0"/>
              </a:cxn>
              <a:cxn ang="0">
                <a:pos x="connsiteX1" y="connsiteY1"/>
              </a:cxn>
              <a:cxn ang="0">
                <a:pos x="connsiteX2" y="connsiteY2"/>
              </a:cxn>
            </a:cxnLst>
            <a:rect l="l" t="t" r="r" b="b"/>
            <a:pathLst>
              <a:path w="641684" h="320842">
                <a:moveTo>
                  <a:pt x="641684" y="320842"/>
                </a:moveTo>
                <a:lnTo>
                  <a:pt x="320842" y="0"/>
                </a:lnTo>
                <a:lnTo>
                  <a:pt x="0" y="0"/>
                </a:lnTo>
              </a:path>
            </a:pathLst>
          </a:custGeom>
          <a:noFill/>
          <a:ln w="12700" cap="flat" cmpd="sng" algn="ctr">
            <a:solidFill>
              <a:srgbClr val="00FFB9"/>
            </a:solidFill>
            <a:prstDash val="solid"/>
            <a:round/>
            <a:headEnd type="oval" w="lg" len="lg"/>
            <a:tailEnd type="none" w="lg" len="lg"/>
          </a:ln>
          <a:effectLst/>
        </p:spPr>
        <p:txBody>
          <a:bodyPr rtlCol="0" anchor="ctr"/>
          <a:lstStyle/>
          <a:p>
            <a:pPr algn="ctr"/>
            <a:endParaRPr lang="en-US" sz="1799" dirty="0">
              <a:ea typeface="Arial Unicode MS"/>
            </a:endParaRPr>
          </a:p>
        </p:txBody>
      </p:sp>
      <p:sp>
        <p:nvSpPr>
          <p:cNvPr id="9" name="Freihandform 53">
            <a:extLst>
              <a:ext uri="{FF2B5EF4-FFF2-40B4-BE49-F238E27FC236}">
                <a16:creationId xmlns:a16="http://schemas.microsoft.com/office/drawing/2014/main" id="{A7894F20-FB7E-0DFF-4ADD-F9AB16671772}"/>
              </a:ext>
              <a:ext uri="{C183D7F6-B498-43B3-948B-1728B52AA6E4}">
                <adec:decorative xmlns:adec="http://schemas.microsoft.com/office/drawing/2017/decorative" val="1"/>
              </a:ext>
            </a:extLst>
          </p:cNvPr>
          <p:cNvSpPr>
            <a:spLocks noChangeAspect="1"/>
          </p:cNvSpPr>
          <p:nvPr/>
        </p:nvSpPr>
        <p:spPr bwMode="gray">
          <a:xfrm flipH="1">
            <a:off x="6636086" y="1413008"/>
            <a:ext cx="1285043" cy="446886"/>
          </a:xfrm>
          <a:custGeom>
            <a:avLst/>
            <a:gdLst>
              <a:gd name="connsiteX0" fmla="*/ 1716505 w 1716505"/>
              <a:gd name="connsiteY0" fmla="*/ 1002631 h 1002631"/>
              <a:gd name="connsiteX1" fmla="*/ 713874 w 1716505"/>
              <a:gd name="connsiteY1" fmla="*/ 0 h 1002631"/>
              <a:gd name="connsiteX2" fmla="*/ 0 w 1716505"/>
              <a:gd name="connsiteY2" fmla="*/ 0 h 1002631"/>
              <a:gd name="connsiteX0" fmla="*/ 1716505 w 1716505"/>
              <a:gd name="connsiteY0" fmla="*/ 1002631 h 1002631"/>
              <a:gd name="connsiteX1" fmla="*/ 1034716 w 1716505"/>
              <a:gd name="connsiteY1" fmla="*/ 320842 h 1002631"/>
              <a:gd name="connsiteX2" fmla="*/ 713874 w 1716505"/>
              <a:gd name="connsiteY2" fmla="*/ 0 h 1002631"/>
              <a:gd name="connsiteX3" fmla="*/ 0 w 1716505"/>
              <a:gd name="connsiteY3" fmla="*/ 0 h 1002631"/>
              <a:gd name="connsiteX0" fmla="*/ 1034716 w 1034716"/>
              <a:gd name="connsiteY0" fmla="*/ 320842 h 320842"/>
              <a:gd name="connsiteX1" fmla="*/ 713874 w 1034716"/>
              <a:gd name="connsiteY1" fmla="*/ 0 h 320842"/>
              <a:gd name="connsiteX2" fmla="*/ 0 w 1034716"/>
              <a:gd name="connsiteY2" fmla="*/ 0 h 320842"/>
              <a:gd name="connsiteX0" fmla="*/ 1034716 w 1034716"/>
              <a:gd name="connsiteY0" fmla="*/ 320842 h 320842"/>
              <a:gd name="connsiteX1" fmla="*/ 713874 w 1034716"/>
              <a:gd name="connsiteY1" fmla="*/ 0 h 320842"/>
              <a:gd name="connsiteX2" fmla="*/ 393032 w 1034716"/>
              <a:gd name="connsiteY2" fmla="*/ 0 h 320842"/>
              <a:gd name="connsiteX3" fmla="*/ 0 w 1034716"/>
              <a:gd name="connsiteY3" fmla="*/ 0 h 320842"/>
              <a:gd name="connsiteX0" fmla="*/ 641684 w 641684"/>
              <a:gd name="connsiteY0" fmla="*/ 320842 h 320842"/>
              <a:gd name="connsiteX1" fmla="*/ 320842 w 641684"/>
              <a:gd name="connsiteY1" fmla="*/ 0 h 320842"/>
              <a:gd name="connsiteX2" fmla="*/ 0 w 641684"/>
              <a:gd name="connsiteY2" fmla="*/ 0 h 320842"/>
            </a:gdLst>
            <a:ahLst/>
            <a:cxnLst>
              <a:cxn ang="0">
                <a:pos x="connsiteX0" y="connsiteY0"/>
              </a:cxn>
              <a:cxn ang="0">
                <a:pos x="connsiteX1" y="connsiteY1"/>
              </a:cxn>
              <a:cxn ang="0">
                <a:pos x="connsiteX2" y="connsiteY2"/>
              </a:cxn>
            </a:cxnLst>
            <a:rect l="l" t="t" r="r" b="b"/>
            <a:pathLst>
              <a:path w="641684" h="320842">
                <a:moveTo>
                  <a:pt x="641684" y="320842"/>
                </a:moveTo>
                <a:lnTo>
                  <a:pt x="320842" y="0"/>
                </a:lnTo>
                <a:lnTo>
                  <a:pt x="0" y="0"/>
                </a:lnTo>
              </a:path>
            </a:pathLst>
          </a:custGeom>
          <a:noFill/>
          <a:ln w="12700" cap="flat" cmpd="sng" algn="ctr">
            <a:solidFill>
              <a:srgbClr val="00FFB9"/>
            </a:solidFill>
            <a:prstDash val="solid"/>
            <a:round/>
            <a:headEnd type="oval" w="lg" len="lg"/>
            <a:tailEnd type="none" w="lg" len="lg"/>
          </a:ln>
          <a:effectLst/>
        </p:spPr>
        <p:txBody>
          <a:bodyPr rtlCol="0" anchor="ctr"/>
          <a:lstStyle/>
          <a:p>
            <a:pPr algn="ctr"/>
            <a:endParaRPr lang="en-US" sz="1799" dirty="0">
              <a:ea typeface="Arial Unicode MS"/>
            </a:endParaRPr>
          </a:p>
        </p:txBody>
      </p:sp>
      <p:sp>
        <p:nvSpPr>
          <p:cNvPr id="10" name="Textfeld 3" descr="Sample content">
            <a:hlinkClick r:id="" action="ppaction://noaction"/>
            <a:extLst>
              <a:ext uri="{FF2B5EF4-FFF2-40B4-BE49-F238E27FC236}">
                <a16:creationId xmlns:a16="http://schemas.microsoft.com/office/drawing/2014/main" id="{1841E514-F7BD-521A-45E9-398BE7F9B983}"/>
              </a:ext>
            </a:extLst>
          </p:cNvPr>
          <p:cNvSpPr txBox="1">
            <a:spLocks/>
          </p:cNvSpPr>
          <p:nvPr/>
        </p:nvSpPr>
        <p:spPr bwMode="gray">
          <a:xfrm>
            <a:off x="7945017" y="1015518"/>
            <a:ext cx="3259448" cy="288871"/>
          </a:xfrm>
          <a:prstGeom prst="rect">
            <a:avLst/>
          </a:prstGeom>
          <a:noFill/>
        </p:spPr>
        <p:txBody>
          <a:bodyPr wrap="square" lIns="143925" tIns="0" rIns="0" bIns="0" rtlCol="0" anchor="t" anchorCtr="0">
            <a:noAutofit/>
          </a:bodyPr>
          <a:lstStyle/>
          <a:p>
            <a:pPr lvl="0" algn="l">
              <a:buClr>
                <a:srgbClr val="009999"/>
              </a:buClr>
              <a:defRPr/>
            </a:pPr>
            <a:r>
              <a:rPr lang="en-GB" sz="1600" b="1" dirty="0">
                <a:solidFill>
                  <a:srgbClr val="00D59F"/>
                </a:solidFill>
                <a:latin typeface="Arial"/>
              </a:rPr>
              <a:t>RTL/UVM/PSS Generation</a:t>
            </a:r>
          </a:p>
        </p:txBody>
      </p:sp>
      <p:grpSp>
        <p:nvGrpSpPr>
          <p:cNvPr id="11" name="Group 10">
            <a:extLst>
              <a:ext uri="{FF2B5EF4-FFF2-40B4-BE49-F238E27FC236}">
                <a16:creationId xmlns:a16="http://schemas.microsoft.com/office/drawing/2014/main" id="{D05A3860-A60F-A30A-9E04-9A17D83D8509}"/>
              </a:ext>
            </a:extLst>
          </p:cNvPr>
          <p:cNvGrpSpPr/>
          <p:nvPr/>
        </p:nvGrpSpPr>
        <p:grpSpPr>
          <a:xfrm>
            <a:off x="4166971" y="1770418"/>
            <a:ext cx="3868290" cy="3868288"/>
            <a:chOff x="3936631" y="1889078"/>
            <a:chExt cx="3868290" cy="3868288"/>
          </a:xfrm>
        </p:grpSpPr>
        <p:grpSp>
          <p:nvGrpSpPr>
            <p:cNvPr id="12" name="Group 11">
              <a:extLst>
                <a:ext uri="{FF2B5EF4-FFF2-40B4-BE49-F238E27FC236}">
                  <a16:creationId xmlns:a16="http://schemas.microsoft.com/office/drawing/2014/main" id="{9FBE2F27-6B74-57EF-66ED-A27B9D2FE795}"/>
                </a:ext>
              </a:extLst>
            </p:cNvPr>
            <p:cNvGrpSpPr/>
            <p:nvPr/>
          </p:nvGrpSpPr>
          <p:grpSpPr>
            <a:xfrm>
              <a:off x="4293940" y="2245512"/>
              <a:ext cx="3351375" cy="3266230"/>
              <a:chOff x="4498662" y="2230751"/>
              <a:chExt cx="3351375" cy="3266230"/>
            </a:xfrm>
          </p:grpSpPr>
          <p:grpSp>
            <p:nvGrpSpPr>
              <p:cNvPr id="14" name="Group 13">
                <a:extLst>
                  <a:ext uri="{FF2B5EF4-FFF2-40B4-BE49-F238E27FC236}">
                    <a16:creationId xmlns:a16="http://schemas.microsoft.com/office/drawing/2014/main" id="{50AC23BF-9FC8-D202-E9C8-442D38F85C3B}"/>
                  </a:ext>
                </a:extLst>
              </p:cNvPr>
              <p:cNvGrpSpPr/>
              <p:nvPr/>
            </p:nvGrpSpPr>
            <p:grpSpPr>
              <a:xfrm>
                <a:off x="4498662" y="2230751"/>
                <a:ext cx="3351375" cy="3266230"/>
                <a:chOff x="4453585" y="2142710"/>
                <a:chExt cx="3351375" cy="3266230"/>
              </a:xfrm>
            </p:grpSpPr>
            <p:pic>
              <p:nvPicPr>
                <p:cNvPr id="17" name="Picture 16" descr="A green glowing particles in a black background&#10;&#10;Description automatically generated">
                  <a:extLst>
                    <a:ext uri="{FF2B5EF4-FFF2-40B4-BE49-F238E27FC236}">
                      <a16:creationId xmlns:a16="http://schemas.microsoft.com/office/drawing/2014/main" id="{DB9C9865-C629-50EA-AB58-E504D912B115}"/>
                    </a:ext>
                  </a:extLst>
                </p:cNvPr>
                <p:cNvPicPr>
                  <a:picLocks noChangeAspect="1"/>
                </p:cNvPicPr>
                <p:nvPr/>
              </p:nvPicPr>
              <p:blipFill rotWithShape="1">
                <a:blip r:embed="rId2">
                  <a:extLst>
                    <a:ext uri="{28A0092B-C50C-407E-A947-70E740481C1C}">
                      <a14:useLocalDpi xmlns:a14="http://schemas.microsoft.com/office/drawing/2010/main" val="0"/>
                    </a:ext>
                  </a:extLst>
                </a:blip>
                <a:srcRect l="10057" t="11179" r="7581" b="8552"/>
                <a:stretch/>
              </p:blipFill>
              <p:spPr>
                <a:xfrm>
                  <a:off x="4453585" y="2142710"/>
                  <a:ext cx="3351375" cy="3266230"/>
                </a:xfrm>
                <a:prstGeom prst="rect">
                  <a:avLst/>
                </a:prstGeom>
              </p:spPr>
            </p:pic>
            <p:grpSp>
              <p:nvGrpSpPr>
                <p:cNvPr id="18" name="Group 158">
                  <a:extLst>
                    <a:ext uri="{FF2B5EF4-FFF2-40B4-BE49-F238E27FC236}">
                      <a16:creationId xmlns:a16="http://schemas.microsoft.com/office/drawing/2014/main" id="{3E618872-92EB-3837-BB83-706AC3BB09C1}"/>
                    </a:ext>
                  </a:extLst>
                </p:cNvPr>
                <p:cNvGrpSpPr>
                  <a:grpSpLocks noChangeAspect="1"/>
                </p:cNvGrpSpPr>
                <p:nvPr/>
              </p:nvGrpSpPr>
              <p:grpSpPr bwMode="auto">
                <a:xfrm>
                  <a:off x="5543440" y="3207873"/>
                  <a:ext cx="975983" cy="1020127"/>
                  <a:chOff x="2639" y="900"/>
                  <a:chExt cx="2409" cy="2518"/>
                </a:xfrm>
                <a:solidFill>
                  <a:srgbClr val="00FEC6"/>
                </a:solidFill>
              </p:grpSpPr>
              <p:sp>
                <p:nvSpPr>
                  <p:cNvPr id="19" name="Freeform 159">
                    <a:extLst>
                      <a:ext uri="{FF2B5EF4-FFF2-40B4-BE49-F238E27FC236}">
                        <a16:creationId xmlns:a16="http://schemas.microsoft.com/office/drawing/2014/main" id="{DD6FD358-4F59-4913-0744-74D3A7AFEDE7}"/>
                      </a:ext>
                    </a:extLst>
                  </p:cNvPr>
                  <p:cNvSpPr>
                    <a:spLocks/>
                  </p:cNvSpPr>
                  <p:nvPr/>
                </p:nvSpPr>
                <p:spPr bwMode="auto">
                  <a:xfrm>
                    <a:off x="3497" y="2239"/>
                    <a:ext cx="533" cy="1179"/>
                  </a:xfrm>
                  <a:custGeom>
                    <a:avLst/>
                    <a:gdLst>
                      <a:gd name="T0" fmla="*/ 204 w 226"/>
                      <a:gd name="T1" fmla="*/ 415 h 499"/>
                      <a:gd name="T2" fmla="*/ 204 w 226"/>
                      <a:gd name="T3" fmla="*/ 104 h 499"/>
                      <a:gd name="T4" fmla="*/ 122 w 226"/>
                      <a:gd name="T5" fmla="*/ 23 h 499"/>
                      <a:gd name="T6" fmla="*/ 84 w 226"/>
                      <a:gd name="T7" fmla="*/ 23 h 499"/>
                      <a:gd name="T8" fmla="*/ 45 w 226"/>
                      <a:gd name="T9" fmla="*/ 0 h 499"/>
                      <a:gd name="T10" fmla="*/ 0 w 226"/>
                      <a:gd name="T11" fmla="*/ 46 h 499"/>
                      <a:gd name="T12" fmla="*/ 45 w 226"/>
                      <a:gd name="T13" fmla="*/ 91 h 499"/>
                      <a:gd name="T14" fmla="*/ 84 w 226"/>
                      <a:gd name="T15" fmla="*/ 68 h 499"/>
                      <a:gd name="T16" fmla="*/ 104 w 226"/>
                      <a:gd name="T17" fmla="*/ 68 h 499"/>
                      <a:gd name="T18" fmla="*/ 158 w 226"/>
                      <a:gd name="T19" fmla="*/ 123 h 499"/>
                      <a:gd name="T20" fmla="*/ 158 w 226"/>
                      <a:gd name="T21" fmla="*/ 415 h 499"/>
                      <a:gd name="T22" fmla="*/ 136 w 226"/>
                      <a:gd name="T23" fmla="*/ 454 h 499"/>
                      <a:gd name="T24" fmla="*/ 181 w 226"/>
                      <a:gd name="T25" fmla="*/ 499 h 499"/>
                      <a:gd name="T26" fmla="*/ 226 w 226"/>
                      <a:gd name="T27" fmla="*/ 454 h 499"/>
                      <a:gd name="T28" fmla="*/ 204 w 226"/>
                      <a:gd name="T29" fmla="*/ 41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499">
                        <a:moveTo>
                          <a:pt x="204" y="415"/>
                        </a:moveTo>
                        <a:cubicBezTo>
                          <a:pt x="204" y="104"/>
                          <a:pt x="204" y="104"/>
                          <a:pt x="204" y="104"/>
                        </a:cubicBezTo>
                        <a:cubicBezTo>
                          <a:pt x="122" y="23"/>
                          <a:pt x="122" y="23"/>
                          <a:pt x="122" y="23"/>
                        </a:cubicBezTo>
                        <a:cubicBezTo>
                          <a:pt x="84" y="23"/>
                          <a:pt x="84" y="23"/>
                          <a:pt x="84" y="23"/>
                        </a:cubicBezTo>
                        <a:cubicBezTo>
                          <a:pt x="76" y="9"/>
                          <a:pt x="62" y="0"/>
                          <a:pt x="45" y="0"/>
                        </a:cubicBezTo>
                        <a:cubicBezTo>
                          <a:pt x="20" y="0"/>
                          <a:pt x="0" y="21"/>
                          <a:pt x="0" y="46"/>
                        </a:cubicBezTo>
                        <a:cubicBezTo>
                          <a:pt x="0" y="71"/>
                          <a:pt x="20" y="91"/>
                          <a:pt x="45" y="91"/>
                        </a:cubicBezTo>
                        <a:cubicBezTo>
                          <a:pt x="62" y="91"/>
                          <a:pt x="76" y="82"/>
                          <a:pt x="84" y="68"/>
                        </a:cubicBezTo>
                        <a:cubicBezTo>
                          <a:pt x="104" y="68"/>
                          <a:pt x="104" y="68"/>
                          <a:pt x="104" y="68"/>
                        </a:cubicBezTo>
                        <a:cubicBezTo>
                          <a:pt x="158" y="123"/>
                          <a:pt x="158" y="123"/>
                          <a:pt x="158" y="123"/>
                        </a:cubicBezTo>
                        <a:cubicBezTo>
                          <a:pt x="158" y="415"/>
                          <a:pt x="158" y="415"/>
                          <a:pt x="158" y="415"/>
                        </a:cubicBezTo>
                        <a:cubicBezTo>
                          <a:pt x="145" y="422"/>
                          <a:pt x="136" y="437"/>
                          <a:pt x="136" y="454"/>
                        </a:cubicBezTo>
                        <a:cubicBezTo>
                          <a:pt x="136" y="479"/>
                          <a:pt x="156" y="499"/>
                          <a:pt x="181" y="499"/>
                        </a:cubicBezTo>
                        <a:cubicBezTo>
                          <a:pt x="206" y="499"/>
                          <a:pt x="226" y="479"/>
                          <a:pt x="226" y="454"/>
                        </a:cubicBezTo>
                        <a:cubicBezTo>
                          <a:pt x="226" y="437"/>
                          <a:pt x="217" y="422"/>
                          <a:pt x="204" y="41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60">
                    <a:extLst>
                      <a:ext uri="{FF2B5EF4-FFF2-40B4-BE49-F238E27FC236}">
                        <a16:creationId xmlns:a16="http://schemas.microsoft.com/office/drawing/2014/main" id="{74918F9F-4B06-162E-B354-4E07A419CD15}"/>
                      </a:ext>
                    </a:extLst>
                  </p:cNvPr>
                  <p:cNvSpPr>
                    <a:spLocks/>
                  </p:cNvSpPr>
                  <p:nvPr/>
                </p:nvSpPr>
                <p:spPr bwMode="auto">
                  <a:xfrm>
                    <a:off x="4139" y="2239"/>
                    <a:ext cx="803" cy="1179"/>
                  </a:xfrm>
                  <a:custGeom>
                    <a:avLst/>
                    <a:gdLst>
                      <a:gd name="T0" fmla="*/ 294 w 340"/>
                      <a:gd name="T1" fmla="*/ 0 h 499"/>
                      <a:gd name="T2" fmla="*/ 255 w 340"/>
                      <a:gd name="T3" fmla="*/ 23 h 499"/>
                      <a:gd name="T4" fmla="*/ 104 w 340"/>
                      <a:gd name="T5" fmla="*/ 23 h 499"/>
                      <a:gd name="T6" fmla="*/ 22 w 340"/>
                      <a:gd name="T7" fmla="*/ 104 h 499"/>
                      <a:gd name="T8" fmla="*/ 22 w 340"/>
                      <a:gd name="T9" fmla="*/ 415 h 499"/>
                      <a:gd name="T10" fmla="*/ 0 w 340"/>
                      <a:gd name="T11" fmla="*/ 454 h 499"/>
                      <a:gd name="T12" fmla="*/ 45 w 340"/>
                      <a:gd name="T13" fmla="*/ 499 h 499"/>
                      <a:gd name="T14" fmla="*/ 90 w 340"/>
                      <a:gd name="T15" fmla="*/ 454 h 499"/>
                      <a:gd name="T16" fmla="*/ 68 w 340"/>
                      <a:gd name="T17" fmla="*/ 415 h 499"/>
                      <a:gd name="T18" fmla="*/ 68 w 340"/>
                      <a:gd name="T19" fmla="*/ 123 h 499"/>
                      <a:gd name="T20" fmla="*/ 122 w 340"/>
                      <a:gd name="T21" fmla="*/ 68 h 499"/>
                      <a:gd name="T22" fmla="*/ 255 w 340"/>
                      <a:gd name="T23" fmla="*/ 68 h 499"/>
                      <a:gd name="T24" fmla="*/ 294 w 340"/>
                      <a:gd name="T25" fmla="*/ 91 h 499"/>
                      <a:gd name="T26" fmla="*/ 340 w 340"/>
                      <a:gd name="T27" fmla="*/ 46 h 499"/>
                      <a:gd name="T28" fmla="*/ 294 w 340"/>
                      <a:gd name="T29"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 h="499">
                        <a:moveTo>
                          <a:pt x="294" y="0"/>
                        </a:moveTo>
                        <a:cubicBezTo>
                          <a:pt x="278" y="0"/>
                          <a:pt x="263" y="9"/>
                          <a:pt x="255" y="23"/>
                        </a:cubicBezTo>
                        <a:cubicBezTo>
                          <a:pt x="104" y="23"/>
                          <a:pt x="104" y="23"/>
                          <a:pt x="104" y="23"/>
                        </a:cubicBezTo>
                        <a:cubicBezTo>
                          <a:pt x="22" y="104"/>
                          <a:pt x="22" y="104"/>
                          <a:pt x="22" y="104"/>
                        </a:cubicBezTo>
                        <a:cubicBezTo>
                          <a:pt x="22" y="415"/>
                          <a:pt x="22" y="415"/>
                          <a:pt x="22" y="415"/>
                        </a:cubicBezTo>
                        <a:cubicBezTo>
                          <a:pt x="9" y="422"/>
                          <a:pt x="0" y="437"/>
                          <a:pt x="0" y="454"/>
                        </a:cubicBezTo>
                        <a:cubicBezTo>
                          <a:pt x="0" y="479"/>
                          <a:pt x="20" y="499"/>
                          <a:pt x="45" y="499"/>
                        </a:cubicBezTo>
                        <a:cubicBezTo>
                          <a:pt x="70" y="499"/>
                          <a:pt x="90" y="479"/>
                          <a:pt x="90" y="454"/>
                        </a:cubicBezTo>
                        <a:cubicBezTo>
                          <a:pt x="90" y="437"/>
                          <a:pt x="81" y="422"/>
                          <a:pt x="68" y="415"/>
                        </a:cubicBezTo>
                        <a:cubicBezTo>
                          <a:pt x="68" y="123"/>
                          <a:pt x="68" y="123"/>
                          <a:pt x="68" y="123"/>
                        </a:cubicBezTo>
                        <a:cubicBezTo>
                          <a:pt x="122" y="68"/>
                          <a:pt x="122" y="68"/>
                          <a:pt x="122" y="68"/>
                        </a:cubicBezTo>
                        <a:cubicBezTo>
                          <a:pt x="255" y="68"/>
                          <a:pt x="255" y="68"/>
                          <a:pt x="255" y="68"/>
                        </a:cubicBezTo>
                        <a:cubicBezTo>
                          <a:pt x="263" y="82"/>
                          <a:pt x="278" y="91"/>
                          <a:pt x="294" y="91"/>
                        </a:cubicBezTo>
                        <a:cubicBezTo>
                          <a:pt x="319" y="91"/>
                          <a:pt x="340" y="71"/>
                          <a:pt x="340" y="46"/>
                        </a:cubicBezTo>
                        <a:cubicBezTo>
                          <a:pt x="340" y="21"/>
                          <a:pt x="319" y="0"/>
                          <a:pt x="29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61">
                    <a:extLst>
                      <a:ext uri="{FF2B5EF4-FFF2-40B4-BE49-F238E27FC236}">
                        <a16:creationId xmlns:a16="http://schemas.microsoft.com/office/drawing/2014/main" id="{F923B7B5-502A-93DA-5607-599296B71732}"/>
                      </a:ext>
                    </a:extLst>
                  </p:cNvPr>
                  <p:cNvSpPr>
                    <a:spLocks/>
                  </p:cNvSpPr>
                  <p:nvPr/>
                </p:nvSpPr>
                <p:spPr bwMode="auto">
                  <a:xfrm>
                    <a:off x="3173" y="1972"/>
                    <a:ext cx="1875" cy="503"/>
                  </a:xfrm>
                  <a:custGeom>
                    <a:avLst/>
                    <a:gdLst>
                      <a:gd name="T0" fmla="*/ 749 w 794"/>
                      <a:gd name="T1" fmla="*/ 0 h 213"/>
                      <a:gd name="T2" fmla="*/ 710 w 794"/>
                      <a:gd name="T3" fmla="*/ 23 h 213"/>
                      <a:gd name="T4" fmla="*/ 513 w 794"/>
                      <a:gd name="T5" fmla="*/ 23 h 213"/>
                      <a:gd name="T6" fmla="*/ 386 w 794"/>
                      <a:gd name="T7" fmla="*/ 149 h 213"/>
                      <a:gd name="T8" fmla="*/ 282 w 794"/>
                      <a:gd name="T9" fmla="*/ 45 h 213"/>
                      <a:gd name="T10" fmla="*/ 85 w 794"/>
                      <a:gd name="T11" fmla="*/ 45 h 213"/>
                      <a:gd name="T12" fmla="*/ 46 w 794"/>
                      <a:gd name="T13" fmla="*/ 23 h 213"/>
                      <a:gd name="T14" fmla="*/ 0 w 794"/>
                      <a:gd name="T15" fmla="*/ 68 h 213"/>
                      <a:gd name="T16" fmla="*/ 46 w 794"/>
                      <a:gd name="T17" fmla="*/ 113 h 213"/>
                      <a:gd name="T18" fmla="*/ 85 w 794"/>
                      <a:gd name="T19" fmla="*/ 91 h 213"/>
                      <a:gd name="T20" fmla="*/ 263 w 794"/>
                      <a:gd name="T21" fmla="*/ 91 h 213"/>
                      <a:gd name="T22" fmla="*/ 386 w 794"/>
                      <a:gd name="T23" fmla="*/ 213 h 213"/>
                      <a:gd name="T24" fmla="*/ 531 w 794"/>
                      <a:gd name="T25" fmla="*/ 68 h 213"/>
                      <a:gd name="T26" fmla="*/ 710 w 794"/>
                      <a:gd name="T27" fmla="*/ 68 h 213"/>
                      <a:gd name="T28" fmla="*/ 749 w 794"/>
                      <a:gd name="T29" fmla="*/ 91 h 213"/>
                      <a:gd name="T30" fmla="*/ 794 w 794"/>
                      <a:gd name="T31" fmla="*/ 45 h 213"/>
                      <a:gd name="T32" fmla="*/ 749 w 794"/>
                      <a:gd name="T33"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4" h="213">
                        <a:moveTo>
                          <a:pt x="749" y="0"/>
                        </a:moveTo>
                        <a:cubicBezTo>
                          <a:pt x="732" y="0"/>
                          <a:pt x="717" y="9"/>
                          <a:pt x="710" y="23"/>
                        </a:cubicBezTo>
                        <a:cubicBezTo>
                          <a:pt x="513" y="23"/>
                          <a:pt x="513" y="23"/>
                          <a:pt x="513" y="23"/>
                        </a:cubicBezTo>
                        <a:cubicBezTo>
                          <a:pt x="386" y="149"/>
                          <a:pt x="386" y="149"/>
                          <a:pt x="386" y="149"/>
                        </a:cubicBezTo>
                        <a:cubicBezTo>
                          <a:pt x="282" y="45"/>
                          <a:pt x="282" y="45"/>
                          <a:pt x="282" y="45"/>
                        </a:cubicBezTo>
                        <a:cubicBezTo>
                          <a:pt x="85" y="45"/>
                          <a:pt x="85" y="45"/>
                          <a:pt x="85" y="45"/>
                        </a:cubicBezTo>
                        <a:cubicBezTo>
                          <a:pt x="77" y="32"/>
                          <a:pt x="63" y="23"/>
                          <a:pt x="46" y="23"/>
                        </a:cubicBezTo>
                        <a:cubicBezTo>
                          <a:pt x="21" y="23"/>
                          <a:pt x="0" y="43"/>
                          <a:pt x="0" y="68"/>
                        </a:cubicBezTo>
                        <a:cubicBezTo>
                          <a:pt x="0" y="93"/>
                          <a:pt x="21" y="113"/>
                          <a:pt x="46" y="113"/>
                        </a:cubicBezTo>
                        <a:cubicBezTo>
                          <a:pt x="63" y="113"/>
                          <a:pt x="77" y="104"/>
                          <a:pt x="85" y="91"/>
                        </a:cubicBezTo>
                        <a:cubicBezTo>
                          <a:pt x="263" y="91"/>
                          <a:pt x="263" y="91"/>
                          <a:pt x="263" y="91"/>
                        </a:cubicBezTo>
                        <a:cubicBezTo>
                          <a:pt x="386" y="213"/>
                          <a:pt x="386" y="213"/>
                          <a:pt x="386" y="213"/>
                        </a:cubicBezTo>
                        <a:cubicBezTo>
                          <a:pt x="531" y="68"/>
                          <a:pt x="531" y="68"/>
                          <a:pt x="531" y="68"/>
                        </a:cubicBezTo>
                        <a:cubicBezTo>
                          <a:pt x="710" y="68"/>
                          <a:pt x="710" y="68"/>
                          <a:pt x="710" y="68"/>
                        </a:cubicBezTo>
                        <a:cubicBezTo>
                          <a:pt x="717" y="81"/>
                          <a:pt x="732" y="91"/>
                          <a:pt x="749" y="91"/>
                        </a:cubicBezTo>
                        <a:cubicBezTo>
                          <a:pt x="774" y="91"/>
                          <a:pt x="794" y="70"/>
                          <a:pt x="794" y="45"/>
                        </a:cubicBezTo>
                        <a:cubicBezTo>
                          <a:pt x="794" y="20"/>
                          <a:pt x="774" y="0"/>
                          <a:pt x="74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62">
                    <a:extLst>
                      <a:ext uri="{FF2B5EF4-FFF2-40B4-BE49-F238E27FC236}">
                        <a16:creationId xmlns:a16="http://schemas.microsoft.com/office/drawing/2014/main" id="{12BEF50F-0149-F471-57DC-79557B585227}"/>
                      </a:ext>
                    </a:extLst>
                  </p:cNvPr>
                  <p:cNvSpPr>
                    <a:spLocks/>
                  </p:cNvSpPr>
                  <p:nvPr/>
                </p:nvSpPr>
                <p:spPr bwMode="auto">
                  <a:xfrm>
                    <a:off x="3603" y="900"/>
                    <a:ext cx="482" cy="1072"/>
                  </a:xfrm>
                  <a:custGeom>
                    <a:avLst/>
                    <a:gdLst>
                      <a:gd name="T0" fmla="*/ 136 w 204"/>
                      <a:gd name="T1" fmla="*/ 85 h 454"/>
                      <a:gd name="T2" fmla="*/ 136 w 204"/>
                      <a:gd name="T3" fmla="*/ 172 h 454"/>
                      <a:gd name="T4" fmla="*/ 23 w 204"/>
                      <a:gd name="T5" fmla="*/ 286 h 454"/>
                      <a:gd name="T6" fmla="*/ 23 w 204"/>
                      <a:gd name="T7" fmla="*/ 369 h 454"/>
                      <a:gd name="T8" fmla="*/ 0 w 204"/>
                      <a:gd name="T9" fmla="*/ 408 h 454"/>
                      <a:gd name="T10" fmla="*/ 45 w 204"/>
                      <a:gd name="T11" fmla="*/ 454 h 454"/>
                      <a:gd name="T12" fmla="*/ 91 w 204"/>
                      <a:gd name="T13" fmla="*/ 408 h 454"/>
                      <a:gd name="T14" fmla="*/ 68 w 204"/>
                      <a:gd name="T15" fmla="*/ 369 h 454"/>
                      <a:gd name="T16" fmla="*/ 68 w 204"/>
                      <a:gd name="T17" fmla="*/ 304 h 454"/>
                      <a:gd name="T18" fmla="*/ 181 w 204"/>
                      <a:gd name="T19" fmla="*/ 191 h 454"/>
                      <a:gd name="T20" fmla="*/ 181 w 204"/>
                      <a:gd name="T21" fmla="*/ 85 h 454"/>
                      <a:gd name="T22" fmla="*/ 204 w 204"/>
                      <a:gd name="T23" fmla="*/ 46 h 454"/>
                      <a:gd name="T24" fmla="*/ 159 w 204"/>
                      <a:gd name="T25" fmla="*/ 0 h 454"/>
                      <a:gd name="T26" fmla="*/ 113 w 204"/>
                      <a:gd name="T27" fmla="*/ 46 h 454"/>
                      <a:gd name="T28" fmla="*/ 136 w 204"/>
                      <a:gd name="T29" fmla="*/ 8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454">
                        <a:moveTo>
                          <a:pt x="136" y="85"/>
                        </a:moveTo>
                        <a:cubicBezTo>
                          <a:pt x="136" y="172"/>
                          <a:pt x="136" y="172"/>
                          <a:pt x="136" y="172"/>
                        </a:cubicBezTo>
                        <a:cubicBezTo>
                          <a:pt x="23" y="286"/>
                          <a:pt x="23" y="286"/>
                          <a:pt x="23" y="286"/>
                        </a:cubicBezTo>
                        <a:cubicBezTo>
                          <a:pt x="23" y="369"/>
                          <a:pt x="23" y="369"/>
                          <a:pt x="23" y="369"/>
                        </a:cubicBezTo>
                        <a:cubicBezTo>
                          <a:pt x="9" y="377"/>
                          <a:pt x="0" y="392"/>
                          <a:pt x="0" y="408"/>
                        </a:cubicBezTo>
                        <a:cubicBezTo>
                          <a:pt x="0" y="434"/>
                          <a:pt x="20" y="454"/>
                          <a:pt x="45" y="454"/>
                        </a:cubicBezTo>
                        <a:cubicBezTo>
                          <a:pt x="70" y="454"/>
                          <a:pt x="91" y="434"/>
                          <a:pt x="91" y="408"/>
                        </a:cubicBezTo>
                        <a:cubicBezTo>
                          <a:pt x="91" y="392"/>
                          <a:pt x="81" y="377"/>
                          <a:pt x="68" y="369"/>
                        </a:cubicBezTo>
                        <a:cubicBezTo>
                          <a:pt x="68" y="304"/>
                          <a:pt x="68" y="304"/>
                          <a:pt x="68" y="304"/>
                        </a:cubicBezTo>
                        <a:cubicBezTo>
                          <a:pt x="181" y="191"/>
                          <a:pt x="181" y="191"/>
                          <a:pt x="181" y="191"/>
                        </a:cubicBezTo>
                        <a:cubicBezTo>
                          <a:pt x="181" y="85"/>
                          <a:pt x="181" y="85"/>
                          <a:pt x="181" y="85"/>
                        </a:cubicBezTo>
                        <a:cubicBezTo>
                          <a:pt x="195" y="77"/>
                          <a:pt x="204" y="62"/>
                          <a:pt x="204" y="46"/>
                        </a:cubicBezTo>
                        <a:cubicBezTo>
                          <a:pt x="204" y="21"/>
                          <a:pt x="184" y="0"/>
                          <a:pt x="159" y="0"/>
                        </a:cubicBezTo>
                        <a:cubicBezTo>
                          <a:pt x="134" y="0"/>
                          <a:pt x="113" y="21"/>
                          <a:pt x="113" y="46"/>
                        </a:cubicBezTo>
                        <a:cubicBezTo>
                          <a:pt x="113" y="62"/>
                          <a:pt x="122" y="77"/>
                          <a:pt x="136" y="8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63">
                    <a:extLst>
                      <a:ext uri="{FF2B5EF4-FFF2-40B4-BE49-F238E27FC236}">
                        <a16:creationId xmlns:a16="http://schemas.microsoft.com/office/drawing/2014/main" id="{055BD9AF-7C03-D0E6-3160-F98B72978371}"/>
                      </a:ext>
                    </a:extLst>
                  </p:cNvPr>
                  <p:cNvSpPr>
                    <a:spLocks/>
                  </p:cNvSpPr>
                  <p:nvPr/>
                </p:nvSpPr>
                <p:spPr bwMode="auto">
                  <a:xfrm>
                    <a:off x="4139" y="1060"/>
                    <a:ext cx="482" cy="966"/>
                  </a:xfrm>
                  <a:custGeom>
                    <a:avLst/>
                    <a:gdLst>
                      <a:gd name="T0" fmla="*/ 136 w 204"/>
                      <a:gd name="T1" fmla="*/ 85 h 409"/>
                      <a:gd name="T2" fmla="*/ 136 w 204"/>
                      <a:gd name="T3" fmla="*/ 150 h 409"/>
                      <a:gd name="T4" fmla="*/ 0 w 204"/>
                      <a:gd name="T5" fmla="*/ 286 h 409"/>
                      <a:gd name="T6" fmla="*/ 0 w 204"/>
                      <a:gd name="T7" fmla="*/ 350 h 409"/>
                      <a:gd name="T8" fmla="*/ 52 w 204"/>
                      <a:gd name="T9" fmla="*/ 402 h 409"/>
                      <a:gd name="T10" fmla="*/ 68 w 204"/>
                      <a:gd name="T11" fmla="*/ 409 h 409"/>
                      <a:gd name="T12" fmla="*/ 84 w 204"/>
                      <a:gd name="T13" fmla="*/ 402 h 409"/>
                      <a:gd name="T14" fmla="*/ 84 w 204"/>
                      <a:gd name="T15" fmla="*/ 370 h 409"/>
                      <a:gd name="T16" fmla="*/ 45 w 204"/>
                      <a:gd name="T17" fmla="*/ 331 h 409"/>
                      <a:gd name="T18" fmla="*/ 45 w 204"/>
                      <a:gd name="T19" fmla="*/ 305 h 409"/>
                      <a:gd name="T20" fmla="*/ 181 w 204"/>
                      <a:gd name="T21" fmla="*/ 168 h 409"/>
                      <a:gd name="T22" fmla="*/ 181 w 204"/>
                      <a:gd name="T23" fmla="*/ 85 h 409"/>
                      <a:gd name="T24" fmla="*/ 204 w 204"/>
                      <a:gd name="T25" fmla="*/ 46 h 409"/>
                      <a:gd name="T26" fmla="*/ 158 w 204"/>
                      <a:gd name="T27" fmla="*/ 0 h 409"/>
                      <a:gd name="T28" fmla="*/ 113 w 204"/>
                      <a:gd name="T29" fmla="*/ 46 h 409"/>
                      <a:gd name="T30" fmla="*/ 136 w 204"/>
                      <a:gd name="T31" fmla="*/ 85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409">
                        <a:moveTo>
                          <a:pt x="136" y="85"/>
                        </a:moveTo>
                        <a:cubicBezTo>
                          <a:pt x="136" y="150"/>
                          <a:pt x="136" y="150"/>
                          <a:pt x="136" y="150"/>
                        </a:cubicBezTo>
                        <a:cubicBezTo>
                          <a:pt x="0" y="286"/>
                          <a:pt x="0" y="286"/>
                          <a:pt x="0" y="286"/>
                        </a:cubicBezTo>
                        <a:cubicBezTo>
                          <a:pt x="0" y="350"/>
                          <a:pt x="0" y="350"/>
                          <a:pt x="0" y="350"/>
                        </a:cubicBezTo>
                        <a:cubicBezTo>
                          <a:pt x="52" y="402"/>
                          <a:pt x="52" y="402"/>
                          <a:pt x="52" y="402"/>
                        </a:cubicBezTo>
                        <a:cubicBezTo>
                          <a:pt x="56" y="406"/>
                          <a:pt x="62" y="409"/>
                          <a:pt x="68" y="409"/>
                        </a:cubicBezTo>
                        <a:cubicBezTo>
                          <a:pt x="73" y="409"/>
                          <a:pt x="79" y="406"/>
                          <a:pt x="84" y="402"/>
                        </a:cubicBezTo>
                        <a:cubicBezTo>
                          <a:pt x="93" y="393"/>
                          <a:pt x="93" y="379"/>
                          <a:pt x="84" y="370"/>
                        </a:cubicBezTo>
                        <a:cubicBezTo>
                          <a:pt x="45" y="331"/>
                          <a:pt x="45" y="331"/>
                          <a:pt x="45" y="331"/>
                        </a:cubicBezTo>
                        <a:cubicBezTo>
                          <a:pt x="45" y="305"/>
                          <a:pt x="45" y="305"/>
                          <a:pt x="45" y="305"/>
                        </a:cubicBezTo>
                        <a:cubicBezTo>
                          <a:pt x="181" y="168"/>
                          <a:pt x="181" y="168"/>
                          <a:pt x="181" y="168"/>
                        </a:cubicBezTo>
                        <a:cubicBezTo>
                          <a:pt x="181" y="85"/>
                          <a:pt x="181" y="85"/>
                          <a:pt x="181" y="85"/>
                        </a:cubicBezTo>
                        <a:cubicBezTo>
                          <a:pt x="195" y="77"/>
                          <a:pt x="204" y="62"/>
                          <a:pt x="204" y="46"/>
                        </a:cubicBezTo>
                        <a:cubicBezTo>
                          <a:pt x="204" y="21"/>
                          <a:pt x="183" y="0"/>
                          <a:pt x="158" y="0"/>
                        </a:cubicBezTo>
                        <a:cubicBezTo>
                          <a:pt x="133" y="0"/>
                          <a:pt x="113" y="21"/>
                          <a:pt x="113" y="46"/>
                        </a:cubicBezTo>
                        <a:cubicBezTo>
                          <a:pt x="113" y="62"/>
                          <a:pt x="122" y="77"/>
                          <a:pt x="136" y="8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64">
                    <a:extLst>
                      <a:ext uri="{FF2B5EF4-FFF2-40B4-BE49-F238E27FC236}">
                        <a16:creationId xmlns:a16="http://schemas.microsoft.com/office/drawing/2014/main" id="{ED852829-7AE4-9157-3CAF-3400E3E02269}"/>
                      </a:ext>
                    </a:extLst>
                  </p:cNvPr>
                  <p:cNvSpPr>
                    <a:spLocks/>
                  </p:cNvSpPr>
                  <p:nvPr/>
                </p:nvSpPr>
                <p:spPr bwMode="auto">
                  <a:xfrm>
                    <a:off x="3388" y="954"/>
                    <a:ext cx="376" cy="1018"/>
                  </a:xfrm>
                  <a:custGeom>
                    <a:avLst/>
                    <a:gdLst>
                      <a:gd name="T0" fmla="*/ 91 w 159"/>
                      <a:gd name="T1" fmla="*/ 85 h 431"/>
                      <a:gd name="T2" fmla="*/ 91 w 159"/>
                      <a:gd name="T3" fmla="*/ 127 h 431"/>
                      <a:gd name="T4" fmla="*/ 0 w 159"/>
                      <a:gd name="T5" fmla="*/ 217 h 431"/>
                      <a:gd name="T6" fmla="*/ 0 w 159"/>
                      <a:gd name="T7" fmla="*/ 408 h 431"/>
                      <a:gd name="T8" fmla="*/ 23 w 159"/>
                      <a:gd name="T9" fmla="*/ 431 h 431"/>
                      <a:gd name="T10" fmla="*/ 46 w 159"/>
                      <a:gd name="T11" fmla="*/ 408 h 431"/>
                      <a:gd name="T12" fmla="*/ 46 w 159"/>
                      <a:gd name="T13" fmla="*/ 236 h 431"/>
                      <a:gd name="T14" fmla="*/ 136 w 159"/>
                      <a:gd name="T15" fmla="*/ 145 h 431"/>
                      <a:gd name="T16" fmla="*/ 136 w 159"/>
                      <a:gd name="T17" fmla="*/ 85 h 431"/>
                      <a:gd name="T18" fmla="*/ 159 w 159"/>
                      <a:gd name="T19" fmla="*/ 45 h 431"/>
                      <a:gd name="T20" fmla="*/ 114 w 159"/>
                      <a:gd name="T21" fmla="*/ 0 h 431"/>
                      <a:gd name="T22" fmla="*/ 68 w 159"/>
                      <a:gd name="T23" fmla="*/ 45 h 431"/>
                      <a:gd name="T24" fmla="*/ 91 w 159"/>
                      <a:gd name="T25" fmla="*/ 85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431">
                        <a:moveTo>
                          <a:pt x="91" y="85"/>
                        </a:moveTo>
                        <a:cubicBezTo>
                          <a:pt x="91" y="127"/>
                          <a:pt x="91" y="127"/>
                          <a:pt x="91" y="127"/>
                        </a:cubicBezTo>
                        <a:cubicBezTo>
                          <a:pt x="0" y="217"/>
                          <a:pt x="0" y="217"/>
                          <a:pt x="0" y="217"/>
                        </a:cubicBezTo>
                        <a:cubicBezTo>
                          <a:pt x="0" y="408"/>
                          <a:pt x="0" y="408"/>
                          <a:pt x="0" y="408"/>
                        </a:cubicBezTo>
                        <a:cubicBezTo>
                          <a:pt x="0" y="421"/>
                          <a:pt x="10" y="431"/>
                          <a:pt x="23" y="431"/>
                        </a:cubicBezTo>
                        <a:cubicBezTo>
                          <a:pt x="35" y="431"/>
                          <a:pt x="46" y="421"/>
                          <a:pt x="46" y="408"/>
                        </a:cubicBezTo>
                        <a:cubicBezTo>
                          <a:pt x="46" y="236"/>
                          <a:pt x="46" y="236"/>
                          <a:pt x="46" y="236"/>
                        </a:cubicBezTo>
                        <a:cubicBezTo>
                          <a:pt x="136" y="145"/>
                          <a:pt x="136" y="145"/>
                          <a:pt x="136" y="145"/>
                        </a:cubicBezTo>
                        <a:cubicBezTo>
                          <a:pt x="136" y="85"/>
                          <a:pt x="136" y="85"/>
                          <a:pt x="136" y="85"/>
                        </a:cubicBezTo>
                        <a:cubicBezTo>
                          <a:pt x="150" y="77"/>
                          <a:pt x="159" y="62"/>
                          <a:pt x="159" y="45"/>
                        </a:cubicBezTo>
                        <a:cubicBezTo>
                          <a:pt x="159" y="20"/>
                          <a:pt x="139" y="0"/>
                          <a:pt x="114" y="0"/>
                        </a:cubicBezTo>
                        <a:cubicBezTo>
                          <a:pt x="89" y="0"/>
                          <a:pt x="68" y="20"/>
                          <a:pt x="68" y="45"/>
                        </a:cubicBezTo>
                        <a:cubicBezTo>
                          <a:pt x="68" y="62"/>
                          <a:pt x="77" y="77"/>
                          <a:pt x="91" y="8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65">
                    <a:extLst>
                      <a:ext uri="{FF2B5EF4-FFF2-40B4-BE49-F238E27FC236}">
                        <a16:creationId xmlns:a16="http://schemas.microsoft.com/office/drawing/2014/main" id="{49882326-1B2F-4753-76FE-69A6F2A7DA5B}"/>
                      </a:ext>
                    </a:extLst>
                  </p:cNvPr>
                  <p:cNvSpPr>
                    <a:spLocks/>
                  </p:cNvSpPr>
                  <p:nvPr/>
                </p:nvSpPr>
                <p:spPr bwMode="auto">
                  <a:xfrm>
                    <a:off x="3067" y="1008"/>
                    <a:ext cx="375" cy="964"/>
                  </a:xfrm>
                  <a:custGeom>
                    <a:avLst/>
                    <a:gdLst>
                      <a:gd name="T0" fmla="*/ 91 w 159"/>
                      <a:gd name="T1" fmla="*/ 362 h 408"/>
                      <a:gd name="T2" fmla="*/ 61 w 159"/>
                      <a:gd name="T3" fmla="*/ 320 h 408"/>
                      <a:gd name="T4" fmla="*/ 45 w 159"/>
                      <a:gd name="T5" fmla="*/ 289 h 408"/>
                      <a:gd name="T6" fmla="*/ 45 w 159"/>
                      <a:gd name="T7" fmla="*/ 213 h 408"/>
                      <a:gd name="T8" fmla="*/ 159 w 159"/>
                      <a:gd name="T9" fmla="*/ 100 h 408"/>
                      <a:gd name="T10" fmla="*/ 159 w 159"/>
                      <a:gd name="T11" fmla="*/ 22 h 408"/>
                      <a:gd name="T12" fmla="*/ 136 w 159"/>
                      <a:gd name="T13" fmla="*/ 0 h 408"/>
                      <a:gd name="T14" fmla="*/ 113 w 159"/>
                      <a:gd name="T15" fmla="*/ 22 h 408"/>
                      <a:gd name="T16" fmla="*/ 113 w 159"/>
                      <a:gd name="T17" fmla="*/ 81 h 408"/>
                      <a:gd name="T18" fmla="*/ 0 w 159"/>
                      <a:gd name="T19" fmla="*/ 194 h 408"/>
                      <a:gd name="T20" fmla="*/ 0 w 159"/>
                      <a:gd name="T21" fmla="*/ 300 h 408"/>
                      <a:gd name="T22" fmla="*/ 15 w 159"/>
                      <a:gd name="T23" fmla="*/ 329 h 408"/>
                      <a:gd name="T24" fmla="*/ 0 w 159"/>
                      <a:gd name="T25" fmla="*/ 362 h 408"/>
                      <a:gd name="T26" fmla="*/ 45 w 159"/>
                      <a:gd name="T27" fmla="*/ 408 h 408"/>
                      <a:gd name="T28" fmla="*/ 91 w 159"/>
                      <a:gd name="T29" fmla="*/ 36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9" h="408">
                        <a:moveTo>
                          <a:pt x="91" y="362"/>
                        </a:moveTo>
                        <a:cubicBezTo>
                          <a:pt x="91" y="343"/>
                          <a:pt x="78" y="326"/>
                          <a:pt x="61" y="320"/>
                        </a:cubicBezTo>
                        <a:cubicBezTo>
                          <a:pt x="45" y="289"/>
                          <a:pt x="45" y="289"/>
                          <a:pt x="45" y="289"/>
                        </a:cubicBezTo>
                        <a:cubicBezTo>
                          <a:pt x="45" y="213"/>
                          <a:pt x="45" y="213"/>
                          <a:pt x="45" y="213"/>
                        </a:cubicBezTo>
                        <a:cubicBezTo>
                          <a:pt x="159" y="100"/>
                          <a:pt x="159" y="100"/>
                          <a:pt x="159" y="100"/>
                        </a:cubicBezTo>
                        <a:cubicBezTo>
                          <a:pt x="159" y="22"/>
                          <a:pt x="159" y="22"/>
                          <a:pt x="159" y="22"/>
                        </a:cubicBezTo>
                        <a:cubicBezTo>
                          <a:pt x="159" y="10"/>
                          <a:pt x="149" y="0"/>
                          <a:pt x="136" y="0"/>
                        </a:cubicBezTo>
                        <a:cubicBezTo>
                          <a:pt x="124" y="0"/>
                          <a:pt x="113" y="10"/>
                          <a:pt x="113" y="22"/>
                        </a:cubicBezTo>
                        <a:cubicBezTo>
                          <a:pt x="113" y="81"/>
                          <a:pt x="113" y="81"/>
                          <a:pt x="113" y="81"/>
                        </a:cubicBezTo>
                        <a:cubicBezTo>
                          <a:pt x="0" y="194"/>
                          <a:pt x="0" y="194"/>
                          <a:pt x="0" y="194"/>
                        </a:cubicBezTo>
                        <a:cubicBezTo>
                          <a:pt x="0" y="300"/>
                          <a:pt x="0" y="300"/>
                          <a:pt x="0" y="300"/>
                        </a:cubicBezTo>
                        <a:cubicBezTo>
                          <a:pt x="15" y="329"/>
                          <a:pt x="15" y="329"/>
                          <a:pt x="15" y="329"/>
                        </a:cubicBezTo>
                        <a:cubicBezTo>
                          <a:pt x="6" y="337"/>
                          <a:pt x="0" y="349"/>
                          <a:pt x="0" y="362"/>
                        </a:cubicBezTo>
                        <a:cubicBezTo>
                          <a:pt x="0" y="388"/>
                          <a:pt x="20" y="408"/>
                          <a:pt x="45" y="408"/>
                        </a:cubicBezTo>
                        <a:cubicBezTo>
                          <a:pt x="71" y="408"/>
                          <a:pt x="91" y="388"/>
                          <a:pt x="91"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66">
                    <a:extLst>
                      <a:ext uri="{FF2B5EF4-FFF2-40B4-BE49-F238E27FC236}">
                        <a16:creationId xmlns:a16="http://schemas.microsoft.com/office/drawing/2014/main" id="{478BAA7E-D013-D42C-09E0-1D8DA0D67F39}"/>
                      </a:ext>
                    </a:extLst>
                  </p:cNvPr>
                  <p:cNvSpPr>
                    <a:spLocks/>
                  </p:cNvSpPr>
                  <p:nvPr/>
                </p:nvSpPr>
                <p:spPr bwMode="auto">
                  <a:xfrm>
                    <a:off x="2852" y="1060"/>
                    <a:ext cx="375" cy="376"/>
                  </a:xfrm>
                  <a:custGeom>
                    <a:avLst/>
                    <a:gdLst>
                      <a:gd name="T0" fmla="*/ 46 w 159"/>
                      <a:gd name="T1" fmla="*/ 159 h 159"/>
                      <a:gd name="T2" fmla="*/ 91 w 159"/>
                      <a:gd name="T3" fmla="*/ 114 h 159"/>
                      <a:gd name="T4" fmla="*/ 90 w 159"/>
                      <a:gd name="T5" fmla="*/ 102 h 159"/>
                      <a:gd name="T6" fmla="*/ 102 w 159"/>
                      <a:gd name="T7" fmla="*/ 89 h 159"/>
                      <a:gd name="T8" fmla="*/ 114 w 159"/>
                      <a:gd name="T9" fmla="*/ 91 h 159"/>
                      <a:gd name="T10" fmla="*/ 159 w 159"/>
                      <a:gd name="T11" fmla="*/ 46 h 159"/>
                      <a:gd name="T12" fmla="*/ 114 w 159"/>
                      <a:gd name="T13" fmla="*/ 0 h 159"/>
                      <a:gd name="T14" fmla="*/ 68 w 159"/>
                      <a:gd name="T15" fmla="*/ 46 h 159"/>
                      <a:gd name="T16" fmla="*/ 70 w 159"/>
                      <a:gd name="T17" fmla="*/ 57 h 159"/>
                      <a:gd name="T18" fmla="*/ 57 w 159"/>
                      <a:gd name="T19" fmla="*/ 70 h 159"/>
                      <a:gd name="T20" fmla="*/ 46 w 159"/>
                      <a:gd name="T21" fmla="*/ 68 h 159"/>
                      <a:gd name="T22" fmla="*/ 0 w 159"/>
                      <a:gd name="T23" fmla="*/ 114 h 159"/>
                      <a:gd name="T24" fmla="*/ 46 w 159"/>
                      <a:gd name="T25"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59">
                        <a:moveTo>
                          <a:pt x="46" y="159"/>
                        </a:moveTo>
                        <a:cubicBezTo>
                          <a:pt x="71" y="159"/>
                          <a:pt x="91" y="139"/>
                          <a:pt x="91" y="114"/>
                        </a:cubicBezTo>
                        <a:cubicBezTo>
                          <a:pt x="91" y="110"/>
                          <a:pt x="91" y="106"/>
                          <a:pt x="90" y="102"/>
                        </a:cubicBezTo>
                        <a:cubicBezTo>
                          <a:pt x="102" y="89"/>
                          <a:pt x="102" y="89"/>
                          <a:pt x="102" y="89"/>
                        </a:cubicBezTo>
                        <a:cubicBezTo>
                          <a:pt x="106" y="90"/>
                          <a:pt x="110" y="91"/>
                          <a:pt x="114" y="91"/>
                        </a:cubicBezTo>
                        <a:cubicBezTo>
                          <a:pt x="139" y="91"/>
                          <a:pt x="159" y="71"/>
                          <a:pt x="159" y="46"/>
                        </a:cubicBezTo>
                        <a:cubicBezTo>
                          <a:pt x="159" y="21"/>
                          <a:pt x="139" y="0"/>
                          <a:pt x="114" y="0"/>
                        </a:cubicBezTo>
                        <a:cubicBezTo>
                          <a:pt x="89" y="0"/>
                          <a:pt x="68" y="21"/>
                          <a:pt x="68" y="46"/>
                        </a:cubicBezTo>
                        <a:cubicBezTo>
                          <a:pt x="68" y="50"/>
                          <a:pt x="69" y="54"/>
                          <a:pt x="70" y="57"/>
                        </a:cubicBezTo>
                        <a:cubicBezTo>
                          <a:pt x="57" y="70"/>
                          <a:pt x="57" y="70"/>
                          <a:pt x="57" y="70"/>
                        </a:cubicBezTo>
                        <a:cubicBezTo>
                          <a:pt x="54" y="69"/>
                          <a:pt x="50" y="68"/>
                          <a:pt x="46" y="68"/>
                        </a:cubicBezTo>
                        <a:cubicBezTo>
                          <a:pt x="21" y="68"/>
                          <a:pt x="0" y="89"/>
                          <a:pt x="0" y="114"/>
                        </a:cubicBezTo>
                        <a:cubicBezTo>
                          <a:pt x="0" y="139"/>
                          <a:pt x="21" y="159"/>
                          <a:pt x="46" y="15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67">
                    <a:extLst>
                      <a:ext uri="{FF2B5EF4-FFF2-40B4-BE49-F238E27FC236}">
                        <a16:creationId xmlns:a16="http://schemas.microsoft.com/office/drawing/2014/main" id="{A5DD5CA6-584F-B2B9-8AA1-9BDB168CB98D}"/>
                      </a:ext>
                    </a:extLst>
                  </p:cNvPr>
                  <p:cNvSpPr>
                    <a:spLocks/>
                  </p:cNvSpPr>
                  <p:nvPr/>
                </p:nvSpPr>
                <p:spPr bwMode="auto">
                  <a:xfrm>
                    <a:off x="2852" y="1542"/>
                    <a:ext cx="220" cy="591"/>
                  </a:xfrm>
                  <a:custGeom>
                    <a:avLst/>
                    <a:gdLst>
                      <a:gd name="T0" fmla="*/ 46 w 93"/>
                      <a:gd name="T1" fmla="*/ 172 h 250"/>
                      <a:gd name="T2" fmla="*/ 46 w 93"/>
                      <a:gd name="T3" fmla="*/ 23 h 250"/>
                      <a:gd name="T4" fmla="*/ 23 w 93"/>
                      <a:gd name="T5" fmla="*/ 0 h 250"/>
                      <a:gd name="T6" fmla="*/ 0 w 93"/>
                      <a:gd name="T7" fmla="*/ 23 h 250"/>
                      <a:gd name="T8" fmla="*/ 0 w 93"/>
                      <a:gd name="T9" fmla="*/ 191 h 250"/>
                      <a:gd name="T10" fmla="*/ 52 w 93"/>
                      <a:gd name="T11" fmla="*/ 243 h 250"/>
                      <a:gd name="T12" fmla="*/ 68 w 93"/>
                      <a:gd name="T13" fmla="*/ 250 h 250"/>
                      <a:gd name="T14" fmla="*/ 84 w 93"/>
                      <a:gd name="T15" fmla="*/ 243 h 250"/>
                      <a:gd name="T16" fmla="*/ 84 w 93"/>
                      <a:gd name="T17" fmla="*/ 211 h 250"/>
                      <a:gd name="T18" fmla="*/ 46 w 93"/>
                      <a:gd name="T19" fmla="*/ 17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250">
                        <a:moveTo>
                          <a:pt x="46" y="172"/>
                        </a:moveTo>
                        <a:cubicBezTo>
                          <a:pt x="46" y="23"/>
                          <a:pt x="46" y="23"/>
                          <a:pt x="46" y="23"/>
                        </a:cubicBezTo>
                        <a:cubicBezTo>
                          <a:pt x="46" y="11"/>
                          <a:pt x="36" y="0"/>
                          <a:pt x="23" y="0"/>
                        </a:cubicBezTo>
                        <a:cubicBezTo>
                          <a:pt x="11" y="0"/>
                          <a:pt x="0" y="11"/>
                          <a:pt x="0" y="23"/>
                        </a:cubicBezTo>
                        <a:cubicBezTo>
                          <a:pt x="0" y="191"/>
                          <a:pt x="0" y="191"/>
                          <a:pt x="0" y="191"/>
                        </a:cubicBezTo>
                        <a:cubicBezTo>
                          <a:pt x="52" y="243"/>
                          <a:pt x="52" y="243"/>
                          <a:pt x="52" y="243"/>
                        </a:cubicBezTo>
                        <a:cubicBezTo>
                          <a:pt x="57" y="248"/>
                          <a:pt x="63" y="250"/>
                          <a:pt x="68" y="250"/>
                        </a:cubicBezTo>
                        <a:cubicBezTo>
                          <a:pt x="74" y="250"/>
                          <a:pt x="80" y="248"/>
                          <a:pt x="84" y="243"/>
                        </a:cubicBezTo>
                        <a:cubicBezTo>
                          <a:pt x="93" y="234"/>
                          <a:pt x="93" y="220"/>
                          <a:pt x="84" y="211"/>
                        </a:cubicBezTo>
                        <a:lnTo>
                          <a:pt x="46" y="172"/>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68">
                    <a:extLst>
                      <a:ext uri="{FF2B5EF4-FFF2-40B4-BE49-F238E27FC236}">
                        <a16:creationId xmlns:a16="http://schemas.microsoft.com/office/drawing/2014/main" id="{2D07C504-7EFC-1B9D-D913-333DD053D64F}"/>
                      </a:ext>
                    </a:extLst>
                  </p:cNvPr>
                  <p:cNvSpPr>
                    <a:spLocks/>
                  </p:cNvSpPr>
                  <p:nvPr/>
                </p:nvSpPr>
                <p:spPr bwMode="auto">
                  <a:xfrm>
                    <a:off x="3924" y="1008"/>
                    <a:ext cx="376" cy="1125"/>
                  </a:xfrm>
                  <a:custGeom>
                    <a:avLst/>
                    <a:gdLst>
                      <a:gd name="T0" fmla="*/ 0 w 159"/>
                      <a:gd name="T1" fmla="*/ 417 h 476"/>
                      <a:gd name="T2" fmla="*/ 52 w 159"/>
                      <a:gd name="T3" fmla="*/ 469 h 476"/>
                      <a:gd name="T4" fmla="*/ 68 w 159"/>
                      <a:gd name="T5" fmla="*/ 476 h 476"/>
                      <a:gd name="T6" fmla="*/ 84 w 159"/>
                      <a:gd name="T7" fmla="*/ 469 h 476"/>
                      <a:gd name="T8" fmla="*/ 84 w 159"/>
                      <a:gd name="T9" fmla="*/ 437 h 476"/>
                      <a:gd name="T10" fmla="*/ 45 w 159"/>
                      <a:gd name="T11" fmla="*/ 398 h 476"/>
                      <a:gd name="T12" fmla="*/ 45 w 159"/>
                      <a:gd name="T13" fmla="*/ 281 h 476"/>
                      <a:gd name="T14" fmla="*/ 159 w 159"/>
                      <a:gd name="T15" fmla="*/ 168 h 476"/>
                      <a:gd name="T16" fmla="*/ 159 w 159"/>
                      <a:gd name="T17" fmla="*/ 22 h 476"/>
                      <a:gd name="T18" fmla="*/ 136 w 159"/>
                      <a:gd name="T19" fmla="*/ 0 h 476"/>
                      <a:gd name="T20" fmla="*/ 113 w 159"/>
                      <a:gd name="T21" fmla="*/ 22 h 476"/>
                      <a:gd name="T22" fmla="*/ 113 w 159"/>
                      <a:gd name="T23" fmla="*/ 149 h 476"/>
                      <a:gd name="T24" fmla="*/ 0 w 159"/>
                      <a:gd name="T25" fmla="*/ 262 h 476"/>
                      <a:gd name="T26" fmla="*/ 0 w 159"/>
                      <a:gd name="T27" fmla="*/ 417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9" h="476">
                        <a:moveTo>
                          <a:pt x="0" y="417"/>
                        </a:moveTo>
                        <a:cubicBezTo>
                          <a:pt x="52" y="469"/>
                          <a:pt x="52" y="469"/>
                          <a:pt x="52" y="469"/>
                        </a:cubicBezTo>
                        <a:cubicBezTo>
                          <a:pt x="56" y="474"/>
                          <a:pt x="62" y="476"/>
                          <a:pt x="68" y="476"/>
                        </a:cubicBezTo>
                        <a:cubicBezTo>
                          <a:pt x="74" y="476"/>
                          <a:pt x="80" y="474"/>
                          <a:pt x="84" y="469"/>
                        </a:cubicBezTo>
                        <a:cubicBezTo>
                          <a:pt x="93" y="460"/>
                          <a:pt x="93" y="446"/>
                          <a:pt x="84" y="437"/>
                        </a:cubicBezTo>
                        <a:cubicBezTo>
                          <a:pt x="45" y="398"/>
                          <a:pt x="45" y="398"/>
                          <a:pt x="45" y="398"/>
                        </a:cubicBezTo>
                        <a:cubicBezTo>
                          <a:pt x="45" y="281"/>
                          <a:pt x="45" y="281"/>
                          <a:pt x="45" y="281"/>
                        </a:cubicBezTo>
                        <a:cubicBezTo>
                          <a:pt x="159" y="168"/>
                          <a:pt x="159" y="168"/>
                          <a:pt x="159" y="168"/>
                        </a:cubicBezTo>
                        <a:cubicBezTo>
                          <a:pt x="159" y="22"/>
                          <a:pt x="159" y="22"/>
                          <a:pt x="159" y="22"/>
                        </a:cubicBezTo>
                        <a:cubicBezTo>
                          <a:pt x="159" y="10"/>
                          <a:pt x="149" y="0"/>
                          <a:pt x="136" y="0"/>
                        </a:cubicBezTo>
                        <a:cubicBezTo>
                          <a:pt x="123" y="0"/>
                          <a:pt x="113" y="10"/>
                          <a:pt x="113" y="22"/>
                        </a:cubicBezTo>
                        <a:cubicBezTo>
                          <a:pt x="113" y="149"/>
                          <a:pt x="113" y="149"/>
                          <a:pt x="113" y="149"/>
                        </a:cubicBezTo>
                        <a:cubicBezTo>
                          <a:pt x="0" y="262"/>
                          <a:pt x="0" y="262"/>
                          <a:pt x="0" y="262"/>
                        </a:cubicBezTo>
                        <a:lnTo>
                          <a:pt x="0" y="41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69">
                    <a:extLst>
                      <a:ext uri="{FF2B5EF4-FFF2-40B4-BE49-F238E27FC236}">
                        <a16:creationId xmlns:a16="http://schemas.microsoft.com/office/drawing/2014/main" id="{CB39AE91-DB33-659A-66A4-560B2A9F2CAE}"/>
                      </a:ext>
                    </a:extLst>
                  </p:cNvPr>
                  <p:cNvSpPr>
                    <a:spLocks/>
                  </p:cNvSpPr>
                  <p:nvPr/>
                </p:nvSpPr>
                <p:spPr bwMode="auto">
                  <a:xfrm>
                    <a:off x="4406" y="1651"/>
                    <a:ext cx="588" cy="267"/>
                  </a:xfrm>
                  <a:custGeom>
                    <a:avLst/>
                    <a:gdLst>
                      <a:gd name="T0" fmla="*/ 81 w 249"/>
                      <a:gd name="T1" fmla="*/ 68 h 113"/>
                      <a:gd name="T2" fmla="*/ 23 w 249"/>
                      <a:gd name="T3" fmla="*/ 68 h 113"/>
                      <a:gd name="T4" fmla="*/ 0 w 249"/>
                      <a:gd name="T5" fmla="*/ 90 h 113"/>
                      <a:gd name="T6" fmla="*/ 23 w 249"/>
                      <a:gd name="T7" fmla="*/ 113 h 113"/>
                      <a:gd name="T8" fmla="*/ 100 w 249"/>
                      <a:gd name="T9" fmla="*/ 113 h 113"/>
                      <a:gd name="T10" fmla="*/ 145 w 249"/>
                      <a:gd name="T11" fmla="*/ 68 h 113"/>
                      <a:gd name="T12" fmla="*/ 165 w 249"/>
                      <a:gd name="T13" fmla="*/ 68 h 113"/>
                      <a:gd name="T14" fmla="*/ 204 w 249"/>
                      <a:gd name="T15" fmla="*/ 90 h 113"/>
                      <a:gd name="T16" fmla="*/ 249 w 249"/>
                      <a:gd name="T17" fmla="*/ 47 h 113"/>
                      <a:gd name="T18" fmla="*/ 249 w 249"/>
                      <a:gd name="T19" fmla="*/ 45 h 113"/>
                      <a:gd name="T20" fmla="*/ 249 w 249"/>
                      <a:gd name="T21" fmla="*/ 43 h 113"/>
                      <a:gd name="T22" fmla="*/ 204 w 249"/>
                      <a:gd name="T23" fmla="*/ 0 h 113"/>
                      <a:gd name="T24" fmla="*/ 165 w 249"/>
                      <a:gd name="T25" fmla="*/ 22 h 113"/>
                      <a:gd name="T26" fmla="*/ 127 w 249"/>
                      <a:gd name="T27" fmla="*/ 22 h 113"/>
                      <a:gd name="T28" fmla="*/ 81 w 249"/>
                      <a:gd name="T29" fmla="*/ 6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9" h="113">
                        <a:moveTo>
                          <a:pt x="81" y="68"/>
                        </a:moveTo>
                        <a:cubicBezTo>
                          <a:pt x="23" y="68"/>
                          <a:pt x="23" y="68"/>
                          <a:pt x="23" y="68"/>
                        </a:cubicBezTo>
                        <a:cubicBezTo>
                          <a:pt x="10" y="68"/>
                          <a:pt x="0" y="78"/>
                          <a:pt x="0" y="90"/>
                        </a:cubicBezTo>
                        <a:cubicBezTo>
                          <a:pt x="0" y="103"/>
                          <a:pt x="10" y="113"/>
                          <a:pt x="23" y="113"/>
                        </a:cubicBezTo>
                        <a:cubicBezTo>
                          <a:pt x="100" y="113"/>
                          <a:pt x="100" y="113"/>
                          <a:pt x="100" y="113"/>
                        </a:cubicBezTo>
                        <a:cubicBezTo>
                          <a:pt x="145" y="68"/>
                          <a:pt x="145" y="68"/>
                          <a:pt x="145" y="68"/>
                        </a:cubicBezTo>
                        <a:cubicBezTo>
                          <a:pt x="165" y="68"/>
                          <a:pt x="165" y="68"/>
                          <a:pt x="165" y="68"/>
                        </a:cubicBezTo>
                        <a:cubicBezTo>
                          <a:pt x="173" y="81"/>
                          <a:pt x="187" y="90"/>
                          <a:pt x="204" y="90"/>
                        </a:cubicBezTo>
                        <a:cubicBezTo>
                          <a:pt x="228" y="90"/>
                          <a:pt x="248" y="71"/>
                          <a:pt x="249" y="47"/>
                        </a:cubicBezTo>
                        <a:cubicBezTo>
                          <a:pt x="249" y="47"/>
                          <a:pt x="249" y="46"/>
                          <a:pt x="249" y="45"/>
                        </a:cubicBezTo>
                        <a:cubicBezTo>
                          <a:pt x="249" y="44"/>
                          <a:pt x="249" y="44"/>
                          <a:pt x="249" y="43"/>
                        </a:cubicBezTo>
                        <a:cubicBezTo>
                          <a:pt x="248" y="19"/>
                          <a:pt x="228" y="0"/>
                          <a:pt x="204" y="0"/>
                        </a:cubicBezTo>
                        <a:cubicBezTo>
                          <a:pt x="187" y="0"/>
                          <a:pt x="173" y="9"/>
                          <a:pt x="165" y="22"/>
                        </a:cubicBezTo>
                        <a:cubicBezTo>
                          <a:pt x="127" y="22"/>
                          <a:pt x="127" y="22"/>
                          <a:pt x="127" y="22"/>
                        </a:cubicBezTo>
                        <a:lnTo>
                          <a:pt x="81" y="6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70">
                    <a:extLst>
                      <a:ext uri="{FF2B5EF4-FFF2-40B4-BE49-F238E27FC236}">
                        <a16:creationId xmlns:a16="http://schemas.microsoft.com/office/drawing/2014/main" id="{07641148-4F30-7156-C262-207BD5E21B60}"/>
                      </a:ext>
                    </a:extLst>
                  </p:cNvPr>
                  <p:cNvSpPr>
                    <a:spLocks/>
                  </p:cNvSpPr>
                  <p:nvPr/>
                </p:nvSpPr>
                <p:spPr bwMode="auto">
                  <a:xfrm>
                    <a:off x="4508" y="1329"/>
                    <a:ext cx="274" cy="374"/>
                  </a:xfrm>
                  <a:custGeom>
                    <a:avLst/>
                    <a:gdLst>
                      <a:gd name="T0" fmla="*/ 9 w 116"/>
                      <a:gd name="T1" fmla="*/ 152 h 158"/>
                      <a:gd name="T2" fmla="*/ 25 w 116"/>
                      <a:gd name="T3" fmla="*/ 158 h 158"/>
                      <a:gd name="T4" fmla="*/ 41 w 116"/>
                      <a:gd name="T5" fmla="*/ 152 h 158"/>
                      <a:gd name="T6" fmla="*/ 116 w 116"/>
                      <a:gd name="T7" fmla="*/ 77 h 158"/>
                      <a:gd name="T8" fmla="*/ 116 w 116"/>
                      <a:gd name="T9" fmla="*/ 22 h 158"/>
                      <a:gd name="T10" fmla="*/ 93 w 116"/>
                      <a:gd name="T11" fmla="*/ 0 h 158"/>
                      <a:gd name="T12" fmla="*/ 70 w 116"/>
                      <a:gd name="T13" fmla="*/ 22 h 158"/>
                      <a:gd name="T14" fmla="*/ 70 w 116"/>
                      <a:gd name="T15" fmla="*/ 58 h 158"/>
                      <a:gd name="T16" fmla="*/ 9 w 116"/>
                      <a:gd name="T17" fmla="*/ 120 h 158"/>
                      <a:gd name="T18" fmla="*/ 9 w 116"/>
                      <a:gd name="T19" fmla="*/ 15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158">
                        <a:moveTo>
                          <a:pt x="9" y="152"/>
                        </a:moveTo>
                        <a:cubicBezTo>
                          <a:pt x="13" y="156"/>
                          <a:pt x="19" y="158"/>
                          <a:pt x="25" y="158"/>
                        </a:cubicBezTo>
                        <a:cubicBezTo>
                          <a:pt x="31" y="158"/>
                          <a:pt x="37" y="156"/>
                          <a:pt x="41" y="152"/>
                        </a:cubicBezTo>
                        <a:cubicBezTo>
                          <a:pt x="116" y="77"/>
                          <a:pt x="116" y="77"/>
                          <a:pt x="116" y="77"/>
                        </a:cubicBezTo>
                        <a:cubicBezTo>
                          <a:pt x="116" y="22"/>
                          <a:pt x="116" y="22"/>
                          <a:pt x="116" y="22"/>
                        </a:cubicBezTo>
                        <a:cubicBezTo>
                          <a:pt x="116" y="10"/>
                          <a:pt x="106" y="0"/>
                          <a:pt x="93" y="0"/>
                        </a:cubicBezTo>
                        <a:cubicBezTo>
                          <a:pt x="81" y="0"/>
                          <a:pt x="70" y="10"/>
                          <a:pt x="70" y="22"/>
                        </a:cubicBezTo>
                        <a:cubicBezTo>
                          <a:pt x="70" y="58"/>
                          <a:pt x="70" y="58"/>
                          <a:pt x="70" y="58"/>
                        </a:cubicBezTo>
                        <a:cubicBezTo>
                          <a:pt x="9" y="120"/>
                          <a:pt x="9" y="120"/>
                          <a:pt x="9" y="120"/>
                        </a:cubicBezTo>
                        <a:cubicBezTo>
                          <a:pt x="0" y="129"/>
                          <a:pt x="0" y="143"/>
                          <a:pt x="9" y="15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71">
                    <a:extLst>
                      <a:ext uri="{FF2B5EF4-FFF2-40B4-BE49-F238E27FC236}">
                        <a16:creationId xmlns:a16="http://schemas.microsoft.com/office/drawing/2014/main" id="{1BCC29EA-782C-F729-1131-5C5706C541AE}"/>
                      </a:ext>
                    </a:extLst>
                  </p:cNvPr>
                  <p:cNvSpPr>
                    <a:spLocks/>
                  </p:cNvSpPr>
                  <p:nvPr/>
                </p:nvSpPr>
                <p:spPr bwMode="auto">
                  <a:xfrm>
                    <a:off x="2639" y="1651"/>
                    <a:ext cx="107" cy="267"/>
                  </a:xfrm>
                  <a:custGeom>
                    <a:avLst/>
                    <a:gdLst>
                      <a:gd name="T0" fmla="*/ 22 w 45"/>
                      <a:gd name="T1" fmla="*/ 0 h 113"/>
                      <a:gd name="T2" fmla="*/ 0 w 45"/>
                      <a:gd name="T3" fmla="*/ 22 h 113"/>
                      <a:gd name="T4" fmla="*/ 0 w 45"/>
                      <a:gd name="T5" fmla="*/ 90 h 113"/>
                      <a:gd name="T6" fmla="*/ 22 w 45"/>
                      <a:gd name="T7" fmla="*/ 113 h 113"/>
                      <a:gd name="T8" fmla="*/ 45 w 45"/>
                      <a:gd name="T9" fmla="*/ 90 h 113"/>
                      <a:gd name="T10" fmla="*/ 45 w 45"/>
                      <a:gd name="T11" fmla="*/ 22 h 113"/>
                      <a:gd name="T12" fmla="*/ 22 w 45"/>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45" h="113">
                        <a:moveTo>
                          <a:pt x="22" y="0"/>
                        </a:moveTo>
                        <a:cubicBezTo>
                          <a:pt x="10" y="0"/>
                          <a:pt x="0" y="10"/>
                          <a:pt x="0" y="22"/>
                        </a:cubicBezTo>
                        <a:cubicBezTo>
                          <a:pt x="0" y="90"/>
                          <a:pt x="0" y="90"/>
                          <a:pt x="0" y="90"/>
                        </a:cubicBezTo>
                        <a:cubicBezTo>
                          <a:pt x="0" y="103"/>
                          <a:pt x="10" y="113"/>
                          <a:pt x="22" y="113"/>
                        </a:cubicBezTo>
                        <a:cubicBezTo>
                          <a:pt x="35" y="113"/>
                          <a:pt x="45" y="103"/>
                          <a:pt x="45" y="90"/>
                        </a:cubicBezTo>
                        <a:cubicBezTo>
                          <a:pt x="45" y="22"/>
                          <a:pt x="45" y="22"/>
                          <a:pt x="45" y="22"/>
                        </a:cubicBezTo>
                        <a:cubicBezTo>
                          <a:pt x="45" y="10"/>
                          <a:pt x="35"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15" name="TextBox 14">
                <a:extLst>
                  <a:ext uri="{FF2B5EF4-FFF2-40B4-BE49-F238E27FC236}">
                    <a16:creationId xmlns:a16="http://schemas.microsoft.com/office/drawing/2014/main" id="{629A6C39-B388-C389-5A22-93E667C44C27}"/>
                  </a:ext>
                </a:extLst>
              </p:cNvPr>
              <p:cNvSpPr txBox="1"/>
              <p:nvPr/>
            </p:nvSpPr>
            <p:spPr>
              <a:xfrm>
                <a:off x="5785675" y="2958615"/>
                <a:ext cx="615553" cy="276999"/>
              </a:xfrm>
              <a:prstGeom prst="rect">
                <a:avLst/>
              </a:prstGeom>
              <a:noFill/>
            </p:spPr>
            <p:txBody>
              <a:bodyPr wrap="none" lIns="0" tIns="0" rIns="0" bIns="0" rtlCol="0">
                <a:spAutoFit/>
              </a:bodyPr>
              <a:lstStyle/>
              <a:p>
                <a:pPr algn="l"/>
                <a:r>
                  <a:rPr lang="en-GB" dirty="0">
                    <a:solidFill>
                      <a:srgbClr val="00FEC6"/>
                    </a:solidFill>
                  </a:rPr>
                  <a:t>Smart</a:t>
                </a:r>
              </a:p>
            </p:txBody>
          </p:sp>
          <p:sp>
            <p:nvSpPr>
              <p:cNvPr id="16" name="TextBox 15">
                <a:extLst>
                  <a:ext uri="{FF2B5EF4-FFF2-40B4-BE49-F238E27FC236}">
                    <a16:creationId xmlns:a16="http://schemas.microsoft.com/office/drawing/2014/main" id="{B0AE0DC9-4EFC-8268-CC78-F67BD08A0236}"/>
                  </a:ext>
                </a:extLst>
              </p:cNvPr>
              <p:cNvSpPr txBox="1"/>
              <p:nvPr/>
            </p:nvSpPr>
            <p:spPr>
              <a:xfrm>
                <a:off x="5528192" y="4330742"/>
                <a:ext cx="1141338" cy="276999"/>
              </a:xfrm>
              <a:prstGeom prst="rect">
                <a:avLst/>
              </a:prstGeom>
              <a:noFill/>
            </p:spPr>
            <p:txBody>
              <a:bodyPr wrap="none" lIns="0" tIns="0" rIns="0" bIns="0" rtlCol="0">
                <a:spAutoFit/>
              </a:bodyPr>
              <a:lstStyle/>
              <a:p>
                <a:pPr algn="l"/>
                <a:r>
                  <a:rPr lang="en-GB" dirty="0">
                    <a:solidFill>
                      <a:srgbClr val="00FEC6"/>
                    </a:solidFill>
                  </a:rPr>
                  <a:t>Verification</a:t>
                </a:r>
              </a:p>
            </p:txBody>
          </p:sp>
        </p:grpSp>
        <p:sp>
          <p:nvSpPr>
            <p:cNvPr id="13" name="Freeform: Shape 12">
              <a:extLst>
                <a:ext uri="{FF2B5EF4-FFF2-40B4-BE49-F238E27FC236}">
                  <a16:creationId xmlns:a16="http://schemas.microsoft.com/office/drawing/2014/main" id="{BA5BC0EA-956F-5954-FFDA-B7485EF38416}"/>
                </a:ext>
              </a:extLst>
            </p:cNvPr>
            <p:cNvSpPr/>
            <p:nvPr/>
          </p:nvSpPr>
          <p:spPr bwMode="gray">
            <a:xfrm>
              <a:off x="3936631" y="1889078"/>
              <a:ext cx="3868290" cy="3868288"/>
            </a:xfrm>
            <a:custGeom>
              <a:avLst/>
              <a:gdLst>
                <a:gd name="connsiteX0" fmla="*/ 2376000 w 4752000"/>
                <a:gd name="connsiteY0" fmla="*/ 288000 h 4752000"/>
                <a:gd name="connsiteX1" fmla="*/ 288000 w 4752000"/>
                <a:gd name="connsiteY1" fmla="*/ 2376000 h 4752000"/>
                <a:gd name="connsiteX2" fmla="*/ 2376000 w 4752000"/>
                <a:gd name="connsiteY2" fmla="*/ 4464000 h 4752000"/>
                <a:gd name="connsiteX3" fmla="*/ 4464000 w 4752000"/>
                <a:gd name="connsiteY3" fmla="*/ 2376000 h 4752000"/>
                <a:gd name="connsiteX4" fmla="*/ 2376000 w 4752000"/>
                <a:gd name="connsiteY4" fmla="*/ 288000 h 4752000"/>
                <a:gd name="connsiteX5" fmla="*/ 2376000 w 4752000"/>
                <a:gd name="connsiteY5" fmla="*/ 0 h 4752000"/>
                <a:gd name="connsiteX6" fmla="*/ 4752000 w 4752000"/>
                <a:gd name="connsiteY6" fmla="*/ 2376000 h 4752000"/>
                <a:gd name="connsiteX7" fmla="*/ 2376000 w 4752000"/>
                <a:gd name="connsiteY7" fmla="*/ 4752000 h 4752000"/>
                <a:gd name="connsiteX8" fmla="*/ 0 w 4752000"/>
                <a:gd name="connsiteY8" fmla="*/ 2376000 h 4752000"/>
                <a:gd name="connsiteX9" fmla="*/ 2376000 w 4752000"/>
                <a:gd name="connsiteY9" fmla="*/ 0 h 47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2000" h="4752000">
                  <a:moveTo>
                    <a:pt x="2376000" y="288000"/>
                  </a:moveTo>
                  <a:cubicBezTo>
                    <a:pt x="1222829" y="288000"/>
                    <a:pt x="288000" y="1222830"/>
                    <a:pt x="288000" y="2376000"/>
                  </a:cubicBezTo>
                  <a:cubicBezTo>
                    <a:pt x="288000" y="3529170"/>
                    <a:pt x="1222829" y="4464000"/>
                    <a:pt x="2376000" y="4464000"/>
                  </a:cubicBezTo>
                  <a:cubicBezTo>
                    <a:pt x="3529171" y="4464000"/>
                    <a:pt x="4464000" y="3529170"/>
                    <a:pt x="4464000" y="2376000"/>
                  </a:cubicBezTo>
                  <a:cubicBezTo>
                    <a:pt x="4464000" y="1222830"/>
                    <a:pt x="3529171" y="288000"/>
                    <a:pt x="2376000" y="288000"/>
                  </a:cubicBezTo>
                  <a:close/>
                  <a:moveTo>
                    <a:pt x="2376000" y="0"/>
                  </a:moveTo>
                  <a:cubicBezTo>
                    <a:pt x="3688229" y="0"/>
                    <a:pt x="4752000" y="1063772"/>
                    <a:pt x="4752000" y="2376000"/>
                  </a:cubicBezTo>
                  <a:cubicBezTo>
                    <a:pt x="4752000" y="3688228"/>
                    <a:pt x="3688229" y="4752000"/>
                    <a:pt x="2376000" y="4752000"/>
                  </a:cubicBezTo>
                  <a:cubicBezTo>
                    <a:pt x="1063771" y="4752000"/>
                    <a:pt x="0" y="3688228"/>
                    <a:pt x="0" y="2376000"/>
                  </a:cubicBezTo>
                  <a:cubicBezTo>
                    <a:pt x="0" y="1063772"/>
                    <a:pt x="1063771" y="0"/>
                    <a:pt x="2376000" y="0"/>
                  </a:cubicBezTo>
                  <a:close/>
                </a:path>
              </a:pathLst>
            </a:custGeom>
            <a:gradFill>
              <a:gsLst>
                <a:gs pos="0">
                  <a:srgbClr val="00FFB9"/>
                </a:gs>
                <a:gs pos="100000">
                  <a:srgbClr val="00E6DC"/>
                </a:gs>
              </a:gsLst>
              <a:lin ang="0" scaled="0"/>
            </a:gradFill>
            <a:ln>
              <a:noFill/>
            </a:ln>
            <a:effectLst/>
          </p:spPr>
          <p:txBody>
            <a:bodyPr wrap="square" lIns="683644" tIns="143925" rIns="683644" bIns="143925" numCol="1" spcCol="72000" rtlCol="0" anchor="ctr">
              <a:noAutofit/>
            </a:bodyPr>
            <a:lstStyle/>
            <a:p>
              <a:pPr marL="0" marR="0" lvl="0" indent="0" algn="ctr" defTabSz="914400" rtl="0" eaLnBrk="1" fontAlgn="auto" latinLnBrk="0" hangingPunct="1">
                <a:lnSpc>
                  <a:spcPct val="11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4EFFD2"/>
                </a:solidFill>
                <a:effectLst/>
                <a:uLnTx/>
                <a:uFillTx/>
                <a:latin typeface="Arial"/>
                <a:ea typeface="+mn-ea"/>
                <a:cs typeface="+mn-cs"/>
              </a:endParaRPr>
            </a:p>
          </p:txBody>
        </p:sp>
      </p:grpSp>
      <p:sp>
        <p:nvSpPr>
          <p:cNvPr id="32" name="Textfeld 3" descr="Sample content">
            <a:hlinkClick r:id="" action="ppaction://noaction"/>
            <a:extLst>
              <a:ext uri="{FF2B5EF4-FFF2-40B4-BE49-F238E27FC236}">
                <a16:creationId xmlns:a16="http://schemas.microsoft.com/office/drawing/2014/main" id="{22457246-75F7-8536-87AA-954D7DD09C39}"/>
              </a:ext>
            </a:extLst>
          </p:cNvPr>
          <p:cNvSpPr txBox="1">
            <a:spLocks/>
          </p:cNvSpPr>
          <p:nvPr/>
        </p:nvSpPr>
        <p:spPr bwMode="gray">
          <a:xfrm>
            <a:off x="7945017" y="1272239"/>
            <a:ext cx="3240000" cy="288000"/>
          </a:xfrm>
          <a:prstGeom prst="rect">
            <a:avLst/>
          </a:prstGeom>
          <a:noFill/>
        </p:spPr>
        <p:txBody>
          <a:bodyPr wrap="square" lIns="143925" tIns="0" rIns="0" bIns="0" rtlCol="0" anchor="t" anchorCtr="0">
            <a:noAutofit/>
          </a:bodyPr>
          <a:lstStyle/>
          <a:p>
            <a:pPr lvl="0" algn="l">
              <a:buClr>
                <a:srgbClr val="009999"/>
              </a:buClr>
              <a:defRPr/>
            </a:pPr>
            <a:r>
              <a:rPr lang="en-GB" sz="1600" b="1" dirty="0">
                <a:solidFill>
                  <a:srgbClr val="00D59F"/>
                </a:solidFill>
                <a:latin typeface="Arial"/>
              </a:rPr>
              <a:t>Documentation Exploration</a:t>
            </a:r>
          </a:p>
        </p:txBody>
      </p:sp>
      <p:sp>
        <p:nvSpPr>
          <p:cNvPr id="33" name="Textfeld 3" descr="Sample content">
            <a:hlinkClick r:id="" action="ppaction://noaction"/>
            <a:extLst>
              <a:ext uri="{FF2B5EF4-FFF2-40B4-BE49-F238E27FC236}">
                <a16:creationId xmlns:a16="http://schemas.microsoft.com/office/drawing/2014/main" id="{12DECAE2-1F95-53B9-FB9E-061B105A4B39}"/>
              </a:ext>
            </a:extLst>
          </p:cNvPr>
          <p:cNvSpPr txBox="1">
            <a:spLocks/>
          </p:cNvSpPr>
          <p:nvPr/>
        </p:nvSpPr>
        <p:spPr bwMode="gray">
          <a:xfrm>
            <a:off x="7945017" y="1528088"/>
            <a:ext cx="3240000" cy="288000"/>
          </a:xfrm>
          <a:prstGeom prst="rect">
            <a:avLst/>
          </a:prstGeom>
          <a:noFill/>
        </p:spPr>
        <p:txBody>
          <a:bodyPr wrap="square" lIns="143925" tIns="0" rIns="0" bIns="0" rtlCol="0" anchor="t" anchorCtr="0">
            <a:noAutofit/>
          </a:bodyPr>
          <a:lstStyle/>
          <a:p>
            <a:pPr lvl="0" algn="l">
              <a:buClr>
                <a:srgbClr val="009999"/>
              </a:buClr>
              <a:defRPr/>
            </a:pPr>
            <a:r>
              <a:rPr lang="en-GB" sz="1600" b="1" dirty="0">
                <a:solidFill>
                  <a:srgbClr val="00D59F"/>
                </a:solidFill>
                <a:latin typeface="Arial"/>
                <a:ea typeface="+mn-ea"/>
                <a:cs typeface="+mn-cs"/>
              </a:rPr>
              <a:t>Property Assist</a:t>
            </a:r>
          </a:p>
        </p:txBody>
      </p:sp>
      <p:sp>
        <p:nvSpPr>
          <p:cNvPr id="34" name="Textfeld 3" descr="Sample content">
            <a:hlinkClick r:id="" action="ppaction://noaction"/>
            <a:extLst>
              <a:ext uri="{FF2B5EF4-FFF2-40B4-BE49-F238E27FC236}">
                <a16:creationId xmlns:a16="http://schemas.microsoft.com/office/drawing/2014/main" id="{0DD52225-559D-9A6B-D186-F57E39F1ACA9}"/>
              </a:ext>
            </a:extLst>
          </p:cNvPr>
          <p:cNvSpPr txBox="1">
            <a:spLocks/>
          </p:cNvSpPr>
          <p:nvPr/>
        </p:nvSpPr>
        <p:spPr bwMode="gray">
          <a:xfrm>
            <a:off x="9022080" y="3151695"/>
            <a:ext cx="2885902" cy="288871"/>
          </a:xfrm>
          <a:prstGeom prst="rect">
            <a:avLst/>
          </a:prstGeom>
          <a:noFill/>
        </p:spPr>
        <p:txBody>
          <a:bodyPr wrap="square" lIns="143925" tIns="0" rIns="0" bIns="0" rtlCol="0" anchor="t" anchorCtr="0">
            <a:noAutofit/>
          </a:bodyPr>
          <a:lstStyle/>
          <a:p>
            <a:pPr lvl="0" algn="l">
              <a:buClr>
                <a:srgbClr val="009999"/>
              </a:buClr>
              <a:defRPr/>
            </a:pPr>
            <a:r>
              <a:rPr lang="en-GB" sz="1600" b="1" dirty="0">
                <a:solidFill>
                  <a:srgbClr val="009797"/>
                </a:solidFill>
                <a:latin typeface="Arial"/>
              </a:rPr>
              <a:t>Failure Prediction</a:t>
            </a:r>
          </a:p>
        </p:txBody>
      </p:sp>
      <p:sp>
        <p:nvSpPr>
          <p:cNvPr id="35" name="Textfeld 3" descr="Sample content">
            <a:hlinkClick r:id="" action="ppaction://noaction"/>
            <a:extLst>
              <a:ext uri="{FF2B5EF4-FFF2-40B4-BE49-F238E27FC236}">
                <a16:creationId xmlns:a16="http://schemas.microsoft.com/office/drawing/2014/main" id="{28AEC08F-8F96-BE4C-7F9C-98A189F25751}"/>
              </a:ext>
            </a:extLst>
          </p:cNvPr>
          <p:cNvSpPr txBox="1">
            <a:spLocks/>
          </p:cNvSpPr>
          <p:nvPr/>
        </p:nvSpPr>
        <p:spPr bwMode="gray">
          <a:xfrm>
            <a:off x="9022080" y="3408416"/>
            <a:ext cx="2868683" cy="288000"/>
          </a:xfrm>
          <a:prstGeom prst="rect">
            <a:avLst/>
          </a:prstGeom>
          <a:noFill/>
        </p:spPr>
        <p:txBody>
          <a:bodyPr wrap="square" lIns="143925" tIns="0" rIns="0" bIns="0" rtlCol="0" anchor="t" anchorCtr="0">
            <a:noAutofit/>
          </a:bodyPr>
          <a:lstStyle/>
          <a:p>
            <a:pPr lvl="0" algn="l">
              <a:buClr>
                <a:srgbClr val="009999"/>
              </a:buClr>
              <a:defRPr/>
            </a:pPr>
            <a:r>
              <a:rPr lang="en-GB" sz="1600" b="1" dirty="0">
                <a:solidFill>
                  <a:srgbClr val="009797"/>
                </a:solidFill>
                <a:latin typeface="Arial"/>
              </a:rPr>
              <a:t>Smoke-test Prediction</a:t>
            </a:r>
          </a:p>
        </p:txBody>
      </p:sp>
      <p:sp>
        <p:nvSpPr>
          <p:cNvPr id="36" name="Textfeld 3" descr="Sample content">
            <a:hlinkClick r:id="" action="ppaction://noaction"/>
            <a:extLst>
              <a:ext uri="{FF2B5EF4-FFF2-40B4-BE49-F238E27FC236}">
                <a16:creationId xmlns:a16="http://schemas.microsoft.com/office/drawing/2014/main" id="{58E21668-B85E-12B8-25E5-48D68DD5F725}"/>
              </a:ext>
            </a:extLst>
          </p:cNvPr>
          <p:cNvSpPr txBox="1">
            <a:spLocks/>
          </p:cNvSpPr>
          <p:nvPr/>
        </p:nvSpPr>
        <p:spPr bwMode="gray">
          <a:xfrm>
            <a:off x="9022080" y="3664265"/>
            <a:ext cx="2868683" cy="288000"/>
          </a:xfrm>
          <a:prstGeom prst="rect">
            <a:avLst/>
          </a:prstGeom>
          <a:noFill/>
        </p:spPr>
        <p:txBody>
          <a:bodyPr wrap="square" lIns="143925" tIns="0" rIns="0" bIns="0" rtlCol="0" anchor="t" anchorCtr="0">
            <a:noAutofit/>
          </a:bodyPr>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600" b="1" i="0" u="none" strike="noStrike" kern="0" cap="none" spc="0" normalizeH="0" baseline="0" noProof="0" dirty="0">
                <a:ln>
                  <a:noFill/>
                </a:ln>
                <a:solidFill>
                  <a:srgbClr val="009797"/>
                </a:solidFill>
                <a:effectLst/>
                <a:uLnTx/>
                <a:uFillTx/>
                <a:latin typeface="Arial"/>
                <a:ea typeface="+mn-ea"/>
                <a:cs typeface="+mn-cs"/>
              </a:rPr>
              <a:t>Schedule Prediction</a:t>
            </a:r>
          </a:p>
        </p:txBody>
      </p:sp>
      <p:sp>
        <p:nvSpPr>
          <p:cNvPr id="37" name="Textfeld 3" descr="Sample content">
            <a:hlinkClick r:id="" action="ppaction://noaction"/>
            <a:extLst>
              <a:ext uri="{FF2B5EF4-FFF2-40B4-BE49-F238E27FC236}">
                <a16:creationId xmlns:a16="http://schemas.microsoft.com/office/drawing/2014/main" id="{EC8F9268-B08F-3BFC-DFD6-F63BF2373778}"/>
              </a:ext>
            </a:extLst>
          </p:cNvPr>
          <p:cNvSpPr txBox="1">
            <a:spLocks/>
          </p:cNvSpPr>
          <p:nvPr/>
        </p:nvSpPr>
        <p:spPr bwMode="gray">
          <a:xfrm>
            <a:off x="8973223" y="5212523"/>
            <a:ext cx="2885902" cy="288871"/>
          </a:xfrm>
          <a:prstGeom prst="rect">
            <a:avLst/>
          </a:prstGeom>
          <a:noFill/>
        </p:spPr>
        <p:txBody>
          <a:bodyPr wrap="square" lIns="143925" tIns="0" rIns="0" bIns="0" rtlCol="0" anchor="t" anchorCtr="0">
            <a:noAutofit/>
          </a:bodyPr>
          <a:lstStyle/>
          <a:p>
            <a:pPr lvl="0" algn="l">
              <a:buClr>
                <a:srgbClr val="009999"/>
              </a:buClr>
              <a:defRPr/>
            </a:pPr>
            <a:r>
              <a:rPr lang="en-GB" sz="1600" b="1" dirty="0">
                <a:solidFill>
                  <a:srgbClr val="00BDDB"/>
                </a:solidFill>
                <a:latin typeface="Arial"/>
              </a:rPr>
              <a:t>Pattern Analysis</a:t>
            </a:r>
          </a:p>
        </p:txBody>
      </p:sp>
      <p:sp>
        <p:nvSpPr>
          <p:cNvPr id="38" name="Textfeld 3" descr="Sample content">
            <a:hlinkClick r:id="" action="ppaction://noaction"/>
            <a:extLst>
              <a:ext uri="{FF2B5EF4-FFF2-40B4-BE49-F238E27FC236}">
                <a16:creationId xmlns:a16="http://schemas.microsoft.com/office/drawing/2014/main" id="{651C4ED0-9C89-A498-C959-FCE86124BCB1}"/>
              </a:ext>
            </a:extLst>
          </p:cNvPr>
          <p:cNvSpPr txBox="1">
            <a:spLocks/>
          </p:cNvSpPr>
          <p:nvPr/>
        </p:nvSpPr>
        <p:spPr bwMode="gray">
          <a:xfrm>
            <a:off x="8973223" y="5469244"/>
            <a:ext cx="2868683" cy="288000"/>
          </a:xfrm>
          <a:prstGeom prst="rect">
            <a:avLst/>
          </a:prstGeom>
          <a:noFill/>
        </p:spPr>
        <p:txBody>
          <a:bodyPr wrap="square" lIns="143925" tIns="0" rIns="0" bIns="0" rtlCol="0" anchor="t" anchorCtr="0">
            <a:noAutofit/>
          </a:bodyPr>
          <a:lstStyle/>
          <a:p>
            <a:pPr lvl="0" algn="l">
              <a:buClr>
                <a:srgbClr val="009999"/>
              </a:buClr>
              <a:defRPr/>
            </a:pPr>
            <a:r>
              <a:rPr lang="en-GB" sz="1600" b="1" dirty="0">
                <a:solidFill>
                  <a:srgbClr val="00BDDB"/>
                </a:solidFill>
                <a:latin typeface="Arial"/>
              </a:rPr>
              <a:t>Cross Hole Analysis</a:t>
            </a:r>
          </a:p>
        </p:txBody>
      </p:sp>
      <p:sp>
        <p:nvSpPr>
          <p:cNvPr id="39" name="Textfeld 3" descr="Sample content">
            <a:hlinkClick r:id="" action="ppaction://noaction"/>
            <a:extLst>
              <a:ext uri="{FF2B5EF4-FFF2-40B4-BE49-F238E27FC236}">
                <a16:creationId xmlns:a16="http://schemas.microsoft.com/office/drawing/2014/main" id="{9E5B971D-0D56-4E40-54DB-26FE1E8E9E65}"/>
              </a:ext>
            </a:extLst>
          </p:cNvPr>
          <p:cNvSpPr txBox="1">
            <a:spLocks/>
          </p:cNvSpPr>
          <p:nvPr/>
        </p:nvSpPr>
        <p:spPr bwMode="gray">
          <a:xfrm>
            <a:off x="8973223" y="5725093"/>
            <a:ext cx="2868683" cy="288000"/>
          </a:xfrm>
          <a:prstGeom prst="rect">
            <a:avLst/>
          </a:prstGeom>
          <a:noFill/>
        </p:spPr>
        <p:txBody>
          <a:bodyPr wrap="square" lIns="143925" tIns="0" rIns="0" bIns="0" rtlCol="0" anchor="t" anchorCtr="0">
            <a:noAutofit/>
          </a:bodyPr>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600" b="1" i="0" u="none" strike="noStrike" kern="0" cap="none" spc="0" normalizeH="0" baseline="0" noProof="0" dirty="0">
                <a:ln>
                  <a:noFill/>
                </a:ln>
                <a:solidFill>
                  <a:srgbClr val="00BDDB"/>
                </a:solidFill>
                <a:effectLst/>
                <a:uLnTx/>
                <a:uFillTx/>
                <a:latin typeface="Arial"/>
                <a:ea typeface="+mn-ea"/>
                <a:cs typeface="+mn-cs"/>
              </a:rPr>
              <a:t>CDC/RDC Assist</a:t>
            </a:r>
          </a:p>
        </p:txBody>
      </p:sp>
      <p:sp>
        <p:nvSpPr>
          <p:cNvPr id="40" name="Textfeld 3" descr="Sample content">
            <a:hlinkClick r:id="" action="ppaction://noaction"/>
            <a:extLst>
              <a:ext uri="{FF2B5EF4-FFF2-40B4-BE49-F238E27FC236}">
                <a16:creationId xmlns:a16="http://schemas.microsoft.com/office/drawing/2014/main" id="{9A3B3654-1716-D0CD-106E-E7534A7705FB}"/>
              </a:ext>
            </a:extLst>
          </p:cNvPr>
          <p:cNvSpPr txBox="1">
            <a:spLocks/>
          </p:cNvSpPr>
          <p:nvPr/>
        </p:nvSpPr>
        <p:spPr bwMode="gray">
          <a:xfrm>
            <a:off x="188576" y="4950326"/>
            <a:ext cx="3259448" cy="288871"/>
          </a:xfrm>
          <a:prstGeom prst="rect">
            <a:avLst/>
          </a:prstGeom>
          <a:noFill/>
        </p:spPr>
        <p:txBody>
          <a:bodyPr wrap="square" lIns="0" tIns="0" rIns="144000" bIns="0" rtlCol="0" anchor="t" anchorCtr="0">
            <a:noAutofit/>
          </a:bodyPr>
          <a:lstStyle/>
          <a:p>
            <a:pPr lvl="0" algn="r">
              <a:buClr>
                <a:srgbClr val="009999"/>
              </a:buClr>
              <a:defRPr/>
            </a:pPr>
            <a:r>
              <a:rPr lang="en-GB" sz="1600" b="1" dirty="0">
                <a:solidFill>
                  <a:srgbClr val="009797"/>
                </a:solidFill>
                <a:latin typeface="Arial"/>
              </a:rPr>
              <a:t>Coverage Acceleration</a:t>
            </a:r>
          </a:p>
        </p:txBody>
      </p:sp>
      <p:sp>
        <p:nvSpPr>
          <p:cNvPr id="41" name="Textfeld 3" descr="Sample content">
            <a:hlinkClick r:id="" action="ppaction://noaction"/>
            <a:extLst>
              <a:ext uri="{FF2B5EF4-FFF2-40B4-BE49-F238E27FC236}">
                <a16:creationId xmlns:a16="http://schemas.microsoft.com/office/drawing/2014/main" id="{246CC54C-BC27-E143-53C1-D7DA17B13AEA}"/>
              </a:ext>
            </a:extLst>
          </p:cNvPr>
          <p:cNvSpPr txBox="1">
            <a:spLocks/>
          </p:cNvSpPr>
          <p:nvPr/>
        </p:nvSpPr>
        <p:spPr bwMode="gray">
          <a:xfrm>
            <a:off x="188576" y="5207047"/>
            <a:ext cx="3240000" cy="288000"/>
          </a:xfrm>
          <a:prstGeom prst="rect">
            <a:avLst/>
          </a:prstGeom>
          <a:noFill/>
        </p:spPr>
        <p:txBody>
          <a:bodyPr wrap="square" lIns="0" tIns="0" rIns="144000" bIns="0" rtlCol="0" anchor="t" anchorCtr="0">
            <a:noAutofit/>
          </a:bodyPr>
          <a:lstStyle/>
          <a:p>
            <a:pPr algn="r">
              <a:buClr>
                <a:srgbClr val="009999"/>
              </a:buClr>
              <a:defRPr/>
            </a:pPr>
            <a:r>
              <a:rPr kumimoji="0" lang="en-GB" sz="1600" b="1" i="0" u="none" strike="noStrike" kern="0" cap="none" spc="0" normalizeH="0" baseline="0" noProof="0" dirty="0">
                <a:ln>
                  <a:noFill/>
                </a:ln>
                <a:solidFill>
                  <a:srgbClr val="009797"/>
                </a:solidFill>
                <a:effectLst/>
                <a:uLnTx/>
                <a:uFillTx/>
                <a:latin typeface="Arial"/>
                <a:ea typeface="+mn-ea"/>
                <a:cs typeface="+mn-cs"/>
              </a:rPr>
              <a:t>Progressive Performance</a:t>
            </a:r>
          </a:p>
        </p:txBody>
      </p:sp>
      <p:sp>
        <p:nvSpPr>
          <p:cNvPr id="42" name="Textfeld 3" descr="Sample content">
            <a:hlinkClick r:id="" action="ppaction://noaction"/>
            <a:extLst>
              <a:ext uri="{FF2B5EF4-FFF2-40B4-BE49-F238E27FC236}">
                <a16:creationId xmlns:a16="http://schemas.microsoft.com/office/drawing/2014/main" id="{36FB85A6-8822-FEB7-A7E5-88F7ECEAA126}"/>
              </a:ext>
            </a:extLst>
          </p:cNvPr>
          <p:cNvSpPr txBox="1">
            <a:spLocks/>
          </p:cNvSpPr>
          <p:nvPr/>
        </p:nvSpPr>
        <p:spPr bwMode="gray">
          <a:xfrm>
            <a:off x="188576" y="5462896"/>
            <a:ext cx="3240000" cy="288000"/>
          </a:xfrm>
          <a:prstGeom prst="rect">
            <a:avLst/>
          </a:prstGeom>
          <a:noFill/>
        </p:spPr>
        <p:txBody>
          <a:bodyPr wrap="square" lIns="0" tIns="0" rIns="144000" bIns="0" rtlCol="0" anchor="t" anchorCtr="0">
            <a:noAutofit/>
          </a:bodyPr>
          <a:lstStyle/>
          <a:p>
            <a:pPr marL="0" marR="0" lvl="0" indent="0" algn="r" defTabSz="914400" eaLnBrk="1" fontAlgn="auto" latinLnBrk="0" hangingPunct="1">
              <a:lnSpc>
                <a:spcPct val="100000"/>
              </a:lnSpc>
              <a:spcBef>
                <a:spcPts val="0"/>
              </a:spcBef>
              <a:spcAft>
                <a:spcPts val="0"/>
              </a:spcAft>
              <a:buClr>
                <a:srgbClr val="009999"/>
              </a:buClr>
              <a:buSzTx/>
              <a:buFontTx/>
              <a:buNone/>
              <a:tabLst/>
              <a:defRPr/>
            </a:pPr>
            <a:r>
              <a:rPr kumimoji="0" lang="en-GB" sz="1600" b="1" i="0" u="none" strike="noStrike" kern="0" cap="none" spc="0" normalizeH="0" baseline="0" noProof="0" dirty="0">
                <a:ln>
                  <a:noFill/>
                </a:ln>
                <a:solidFill>
                  <a:srgbClr val="009797"/>
                </a:solidFill>
                <a:effectLst/>
                <a:uLnTx/>
                <a:uFillTx/>
                <a:latin typeface="Arial"/>
                <a:ea typeface="+mn-ea"/>
                <a:cs typeface="+mn-cs"/>
              </a:rPr>
              <a:t>Coverage </a:t>
            </a:r>
            <a:r>
              <a:rPr lang="en-GB" sz="1600" b="1" dirty="0">
                <a:solidFill>
                  <a:srgbClr val="009797"/>
                </a:solidFill>
                <a:latin typeface="Arial"/>
                <a:ea typeface="+mn-ea"/>
                <a:cs typeface="+mn-cs"/>
              </a:rPr>
              <a:t>Optimization</a:t>
            </a:r>
            <a:endParaRPr kumimoji="0" lang="en-GB" sz="1600" b="1" i="0" u="none" strike="noStrike" kern="0" cap="none" spc="0" normalizeH="0" baseline="0" noProof="0" dirty="0">
              <a:ln>
                <a:noFill/>
              </a:ln>
              <a:solidFill>
                <a:srgbClr val="009797"/>
              </a:solidFill>
              <a:effectLst/>
              <a:uLnTx/>
              <a:uFillTx/>
              <a:latin typeface="Arial"/>
              <a:ea typeface="+mn-ea"/>
              <a:cs typeface="+mn-cs"/>
            </a:endParaRPr>
          </a:p>
        </p:txBody>
      </p:sp>
      <p:sp>
        <p:nvSpPr>
          <p:cNvPr id="43" name="Textfeld 3" descr="Sample content">
            <a:hlinkClick r:id="" action="ppaction://noaction"/>
            <a:extLst>
              <a:ext uri="{FF2B5EF4-FFF2-40B4-BE49-F238E27FC236}">
                <a16:creationId xmlns:a16="http://schemas.microsoft.com/office/drawing/2014/main" id="{DEFA37D9-1EE1-CDC1-19C5-4A3B88ED3DF4}"/>
              </a:ext>
            </a:extLst>
          </p:cNvPr>
          <p:cNvSpPr txBox="1">
            <a:spLocks/>
          </p:cNvSpPr>
          <p:nvPr/>
        </p:nvSpPr>
        <p:spPr bwMode="gray">
          <a:xfrm>
            <a:off x="7491" y="2054146"/>
            <a:ext cx="3259448" cy="288871"/>
          </a:xfrm>
          <a:prstGeom prst="rect">
            <a:avLst/>
          </a:prstGeom>
          <a:noFill/>
        </p:spPr>
        <p:txBody>
          <a:bodyPr wrap="square" lIns="0" tIns="0" rIns="144000" bIns="0" rtlCol="0" anchor="t" anchorCtr="0">
            <a:noAutofit/>
          </a:bodyPr>
          <a:lstStyle/>
          <a:p>
            <a:pPr algn="r">
              <a:spcAft>
                <a:spcPts val="300"/>
              </a:spcAft>
              <a:tabLst>
                <a:tab pos="0" algn="l"/>
              </a:tabLst>
            </a:pPr>
            <a:r>
              <a:rPr lang="en-US" sz="1599" b="1" dirty="0">
                <a:solidFill>
                  <a:srgbClr val="009797"/>
                </a:solidFill>
                <a:latin typeface="+mn-lt"/>
                <a:ea typeface="Arial Unicode MS"/>
              </a:rPr>
              <a:t>Bad Commit Prediction</a:t>
            </a:r>
          </a:p>
        </p:txBody>
      </p:sp>
      <p:sp>
        <p:nvSpPr>
          <p:cNvPr id="44" name="Textfeld 3" descr="Sample content">
            <a:hlinkClick r:id="" action="ppaction://noaction"/>
            <a:extLst>
              <a:ext uri="{FF2B5EF4-FFF2-40B4-BE49-F238E27FC236}">
                <a16:creationId xmlns:a16="http://schemas.microsoft.com/office/drawing/2014/main" id="{1783F077-9FA2-3C08-F144-15352C020650}"/>
              </a:ext>
            </a:extLst>
          </p:cNvPr>
          <p:cNvSpPr txBox="1">
            <a:spLocks/>
          </p:cNvSpPr>
          <p:nvPr/>
        </p:nvSpPr>
        <p:spPr bwMode="gray">
          <a:xfrm>
            <a:off x="7491" y="2310708"/>
            <a:ext cx="3240000" cy="288000"/>
          </a:xfrm>
          <a:prstGeom prst="rect">
            <a:avLst/>
          </a:prstGeom>
          <a:noFill/>
        </p:spPr>
        <p:txBody>
          <a:bodyPr wrap="square" lIns="0" tIns="0" rIns="144000" bIns="0" rtlCol="0" anchor="t" anchorCtr="0">
            <a:noAutofit/>
          </a:bodyPr>
          <a:lstStyle/>
          <a:p>
            <a:pPr marL="0" marR="0" lvl="0" indent="0" algn="r" defTabSz="914400" eaLnBrk="1" fontAlgn="auto" latinLnBrk="0" hangingPunct="1">
              <a:lnSpc>
                <a:spcPct val="100000"/>
              </a:lnSpc>
              <a:spcBef>
                <a:spcPts val="0"/>
              </a:spcBef>
              <a:spcAft>
                <a:spcPts val="0"/>
              </a:spcAft>
              <a:buClr>
                <a:srgbClr val="009999"/>
              </a:buClr>
              <a:buSzTx/>
              <a:buFontTx/>
              <a:buNone/>
              <a:tabLst/>
              <a:defRPr/>
            </a:pPr>
            <a:r>
              <a:rPr kumimoji="0" lang="en-GB" sz="1600" b="1" i="0" u="none" strike="noStrike" kern="0" cap="none" spc="0" normalizeH="0" baseline="0" noProof="0" dirty="0">
                <a:ln>
                  <a:noFill/>
                </a:ln>
                <a:solidFill>
                  <a:srgbClr val="009797"/>
                </a:solidFill>
                <a:effectLst/>
                <a:uLnTx/>
                <a:uFillTx/>
                <a:latin typeface="Arial"/>
                <a:ea typeface="+mn-ea"/>
                <a:cs typeface="+mn-cs"/>
              </a:rPr>
              <a:t>Signature Prediction</a:t>
            </a:r>
          </a:p>
        </p:txBody>
      </p:sp>
      <p:sp>
        <p:nvSpPr>
          <p:cNvPr id="45" name="Textfeld 3" descr="Sample content">
            <a:hlinkClick r:id="" action="ppaction://noaction"/>
            <a:extLst>
              <a:ext uri="{FF2B5EF4-FFF2-40B4-BE49-F238E27FC236}">
                <a16:creationId xmlns:a16="http://schemas.microsoft.com/office/drawing/2014/main" id="{12DF4073-5057-78C2-CD65-FDF8FC5C4DED}"/>
              </a:ext>
            </a:extLst>
          </p:cNvPr>
          <p:cNvSpPr txBox="1">
            <a:spLocks/>
          </p:cNvSpPr>
          <p:nvPr/>
        </p:nvSpPr>
        <p:spPr bwMode="gray">
          <a:xfrm>
            <a:off x="7491" y="2566399"/>
            <a:ext cx="3240000" cy="288000"/>
          </a:xfrm>
          <a:prstGeom prst="rect">
            <a:avLst/>
          </a:prstGeom>
          <a:noFill/>
        </p:spPr>
        <p:txBody>
          <a:bodyPr wrap="square" lIns="0" tIns="0" rIns="144000" bIns="0" rtlCol="0" anchor="t" anchorCtr="0">
            <a:noAutofit/>
          </a:bodyPr>
          <a:lstStyle/>
          <a:p>
            <a:pPr marL="0" marR="0" lvl="0" indent="0" algn="r" defTabSz="914400" eaLnBrk="1" fontAlgn="auto" latinLnBrk="0" hangingPunct="1">
              <a:lnSpc>
                <a:spcPct val="100000"/>
              </a:lnSpc>
              <a:spcBef>
                <a:spcPts val="0"/>
              </a:spcBef>
              <a:spcAft>
                <a:spcPts val="0"/>
              </a:spcAft>
              <a:buClr>
                <a:srgbClr val="009999"/>
              </a:buClr>
              <a:buSzTx/>
              <a:buFontTx/>
              <a:buNone/>
              <a:tabLst/>
              <a:defRPr/>
            </a:pPr>
            <a:r>
              <a:rPr kumimoji="0" lang="en-GB" sz="1600" b="1" i="0" u="none" strike="noStrike" kern="0" cap="none" spc="0" normalizeH="0" baseline="0" noProof="0" dirty="0">
                <a:ln>
                  <a:noFill/>
                </a:ln>
                <a:solidFill>
                  <a:srgbClr val="009797"/>
                </a:solidFill>
                <a:effectLst/>
                <a:uLnTx/>
                <a:uFillTx/>
                <a:latin typeface="Arial"/>
                <a:ea typeface="+mn-ea"/>
                <a:cs typeface="+mn-cs"/>
              </a:rPr>
              <a:t>Root Cause Prediction</a:t>
            </a:r>
          </a:p>
        </p:txBody>
      </p:sp>
      <p:sp>
        <p:nvSpPr>
          <p:cNvPr id="46" name="Textfeld 3" descr="Sample content">
            <a:hlinkClick r:id="" action="ppaction://noaction"/>
            <a:extLst>
              <a:ext uri="{FF2B5EF4-FFF2-40B4-BE49-F238E27FC236}">
                <a16:creationId xmlns:a16="http://schemas.microsoft.com/office/drawing/2014/main" id="{B09C9A76-0EFE-54B2-D50D-671FB449AD8F}"/>
              </a:ext>
            </a:extLst>
          </p:cNvPr>
          <p:cNvSpPr txBox="1">
            <a:spLocks/>
          </p:cNvSpPr>
          <p:nvPr/>
        </p:nvSpPr>
        <p:spPr bwMode="gray">
          <a:xfrm>
            <a:off x="7945017" y="1796504"/>
            <a:ext cx="3240000" cy="288000"/>
          </a:xfrm>
          <a:prstGeom prst="rect">
            <a:avLst/>
          </a:prstGeom>
          <a:noFill/>
        </p:spPr>
        <p:txBody>
          <a:bodyPr wrap="square" lIns="143925" tIns="0" rIns="0" bIns="0" rtlCol="0" anchor="t" anchorCtr="0">
            <a:noAutofit/>
          </a:bodyPr>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600" b="1" i="0" u="none" strike="noStrike" kern="0" cap="none" spc="0" normalizeH="0" baseline="0" noProof="0" dirty="0">
                <a:ln>
                  <a:noFill/>
                </a:ln>
                <a:solidFill>
                  <a:srgbClr val="00D59F"/>
                </a:solidFill>
                <a:effectLst/>
                <a:uLnTx/>
                <a:uFillTx/>
                <a:latin typeface="Arial"/>
                <a:ea typeface="+mn-ea"/>
                <a:cs typeface="+mn-cs"/>
              </a:rPr>
              <a:t>Testplan Generation</a:t>
            </a:r>
          </a:p>
        </p:txBody>
      </p:sp>
      <p:sp>
        <p:nvSpPr>
          <p:cNvPr id="47" name="Textfeld 3" descr="Sample content">
            <a:hlinkClick r:id="" action="ppaction://noaction"/>
            <a:extLst>
              <a:ext uri="{FF2B5EF4-FFF2-40B4-BE49-F238E27FC236}">
                <a16:creationId xmlns:a16="http://schemas.microsoft.com/office/drawing/2014/main" id="{D8928401-9F65-D21B-B6D3-F4AAFE91BD26}"/>
              </a:ext>
            </a:extLst>
          </p:cNvPr>
          <p:cNvSpPr txBox="1">
            <a:spLocks/>
          </p:cNvSpPr>
          <p:nvPr/>
        </p:nvSpPr>
        <p:spPr bwMode="gray">
          <a:xfrm>
            <a:off x="321196" y="2822090"/>
            <a:ext cx="2926295" cy="288000"/>
          </a:xfrm>
          <a:prstGeom prst="rect">
            <a:avLst/>
          </a:prstGeom>
          <a:noFill/>
        </p:spPr>
        <p:txBody>
          <a:bodyPr wrap="square" lIns="0" tIns="0" rIns="144000" bIns="0" rtlCol="0" anchor="t" anchorCtr="0">
            <a:noAutofit/>
          </a:bodyPr>
          <a:lstStyle/>
          <a:p>
            <a:pPr lvl="0" algn="r">
              <a:buClr>
                <a:srgbClr val="009999"/>
              </a:buClr>
              <a:defRPr/>
            </a:pPr>
            <a:r>
              <a:rPr lang="en-GB" sz="1600" b="1" dirty="0">
                <a:solidFill>
                  <a:srgbClr val="009797"/>
                </a:solidFill>
                <a:latin typeface="Arial"/>
                <a:ea typeface="+mn-ea"/>
                <a:cs typeface="+mn-cs"/>
              </a:rPr>
              <a:t>Protocol Analysis</a:t>
            </a:r>
          </a:p>
        </p:txBody>
      </p:sp>
      <p:pic>
        <p:nvPicPr>
          <p:cNvPr id="49" name="Picture 48">
            <a:extLst>
              <a:ext uri="{FF2B5EF4-FFF2-40B4-BE49-F238E27FC236}">
                <a16:creationId xmlns:a16="http://schemas.microsoft.com/office/drawing/2014/main" id="{8AAA1D61-B2E2-7467-0E39-07B12D8F7279}"/>
              </a:ext>
            </a:extLst>
          </p:cNvPr>
          <p:cNvPicPr>
            <a:picLocks noChangeAspect="1"/>
          </p:cNvPicPr>
          <p:nvPr/>
        </p:nvPicPr>
        <p:blipFill>
          <a:blip r:embed="rId3"/>
          <a:stretch>
            <a:fillRect/>
          </a:stretch>
        </p:blipFill>
        <p:spPr>
          <a:xfrm>
            <a:off x="5429128" y="1206932"/>
            <a:ext cx="1335140" cy="1329043"/>
          </a:xfrm>
          <a:prstGeom prst="rect">
            <a:avLst/>
          </a:prstGeom>
        </p:spPr>
      </p:pic>
      <p:pic>
        <p:nvPicPr>
          <p:cNvPr id="50" name="Picture 49">
            <a:extLst>
              <a:ext uri="{FF2B5EF4-FFF2-40B4-BE49-F238E27FC236}">
                <a16:creationId xmlns:a16="http://schemas.microsoft.com/office/drawing/2014/main" id="{C1C75D53-1AB1-515C-25B8-E8543FF8B3EE}"/>
              </a:ext>
            </a:extLst>
          </p:cNvPr>
          <p:cNvPicPr>
            <a:picLocks noChangeAspect="1"/>
          </p:cNvPicPr>
          <p:nvPr/>
        </p:nvPicPr>
        <p:blipFill>
          <a:blip r:embed="rId4"/>
          <a:stretch>
            <a:fillRect/>
          </a:stretch>
        </p:blipFill>
        <p:spPr>
          <a:xfrm>
            <a:off x="7148502" y="2446358"/>
            <a:ext cx="1335140" cy="1335140"/>
          </a:xfrm>
          <a:prstGeom prst="rect">
            <a:avLst/>
          </a:prstGeom>
        </p:spPr>
      </p:pic>
      <p:pic>
        <p:nvPicPr>
          <p:cNvPr id="51" name="Picture 50">
            <a:extLst>
              <a:ext uri="{FF2B5EF4-FFF2-40B4-BE49-F238E27FC236}">
                <a16:creationId xmlns:a16="http://schemas.microsoft.com/office/drawing/2014/main" id="{21F95CB7-CAD6-C5D6-128B-5FC398DEF981}"/>
              </a:ext>
            </a:extLst>
          </p:cNvPr>
          <p:cNvPicPr>
            <a:picLocks noChangeAspect="1"/>
          </p:cNvPicPr>
          <p:nvPr/>
        </p:nvPicPr>
        <p:blipFill>
          <a:blip r:embed="rId5"/>
          <a:stretch>
            <a:fillRect/>
          </a:stretch>
        </p:blipFill>
        <p:spPr>
          <a:xfrm>
            <a:off x="6564528" y="4464693"/>
            <a:ext cx="1335140" cy="1335140"/>
          </a:xfrm>
          <a:prstGeom prst="rect">
            <a:avLst/>
          </a:prstGeom>
        </p:spPr>
      </p:pic>
      <p:pic>
        <p:nvPicPr>
          <p:cNvPr id="52" name="Picture 51">
            <a:extLst>
              <a:ext uri="{FF2B5EF4-FFF2-40B4-BE49-F238E27FC236}">
                <a16:creationId xmlns:a16="http://schemas.microsoft.com/office/drawing/2014/main" id="{00B68F06-ED12-5386-0DAA-819AE75AD95C}"/>
              </a:ext>
            </a:extLst>
          </p:cNvPr>
          <p:cNvPicPr>
            <a:picLocks noChangeAspect="1"/>
          </p:cNvPicPr>
          <p:nvPr/>
        </p:nvPicPr>
        <p:blipFill>
          <a:blip r:embed="rId6"/>
          <a:stretch>
            <a:fillRect/>
          </a:stretch>
        </p:blipFill>
        <p:spPr>
          <a:xfrm>
            <a:off x="4304088" y="4464693"/>
            <a:ext cx="1329043" cy="1335140"/>
          </a:xfrm>
          <a:prstGeom prst="rect">
            <a:avLst/>
          </a:prstGeom>
        </p:spPr>
      </p:pic>
      <p:pic>
        <p:nvPicPr>
          <p:cNvPr id="53" name="Picture 52">
            <a:extLst>
              <a:ext uri="{FF2B5EF4-FFF2-40B4-BE49-F238E27FC236}">
                <a16:creationId xmlns:a16="http://schemas.microsoft.com/office/drawing/2014/main" id="{10F2A0B0-27F9-4E59-7E59-0C19F4D72628}"/>
              </a:ext>
            </a:extLst>
          </p:cNvPr>
          <p:cNvPicPr>
            <a:picLocks noChangeAspect="1"/>
          </p:cNvPicPr>
          <p:nvPr/>
        </p:nvPicPr>
        <p:blipFill>
          <a:blip r:embed="rId7"/>
          <a:stretch>
            <a:fillRect/>
          </a:stretch>
        </p:blipFill>
        <p:spPr>
          <a:xfrm>
            <a:off x="3664837" y="2596990"/>
            <a:ext cx="1329043" cy="1329043"/>
          </a:xfrm>
          <a:prstGeom prst="rect">
            <a:avLst/>
          </a:prstGeom>
        </p:spPr>
      </p:pic>
      <p:sp>
        <p:nvSpPr>
          <p:cNvPr id="54" name="Textfeld 3" descr="Sample content">
            <a:hlinkClick r:id="" action="ppaction://noaction"/>
            <a:extLst>
              <a:ext uri="{FF2B5EF4-FFF2-40B4-BE49-F238E27FC236}">
                <a16:creationId xmlns:a16="http://schemas.microsoft.com/office/drawing/2014/main" id="{DBBB02F7-6B6C-9260-400D-3FCA45E92A7C}"/>
              </a:ext>
            </a:extLst>
          </p:cNvPr>
          <p:cNvSpPr txBox="1">
            <a:spLocks/>
          </p:cNvSpPr>
          <p:nvPr/>
        </p:nvSpPr>
        <p:spPr bwMode="gray">
          <a:xfrm>
            <a:off x="8973223" y="5992697"/>
            <a:ext cx="2868683" cy="288000"/>
          </a:xfrm>
          <a:prstGeom prst="rect">
            <a:avLst/>
          </a:prstGeom>
          <a:noFill/>
        </p:spPr>
        <p:txBody>
          <a:bodyPr wrap="square" lIns="143925" tIns="0" rIns="0" bIns="0" rtlCol="0" anchor="t" anchorCtr="0">
            <a:noAutofit/>
          </a:bodyPr>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600" b="1" i="0" u="none" strike="noStrike" kern="0" cap="none" spc="0" normalizeH="0" baseline="0" noProof="0" dirty="0">
                <a:ln>
                  <a:noFill/>
                </a:ln>
                <a:solidFill>
                  <a:srgbClr val="00BDDB"/>
                </a:solidFill>
                <a:effectLst/>
                <a:uLnTx/>
                <a:uFillTx/>
                <a:latin typeface="Arial"/>
                <a:ea typeface="+mn-ea"/>
                <a:cs typeface="+mn-cs"/>
              </a:rPr>
              <a:t>Log Clustering</a:t>
            </a:r>
          </a:p>
        </p:txBody>
      </p:sp>
      <p:grpSp>
        <p:nvGrpSpPr>
          <p:cNvPr id="48" name="Group 47">
            <a:extLst>
              <a:ext uri="{FF2B5EF4-FFF2-40B4-BE49-F238E27FC236}">
                <a16:creationId xmlns:a16="http://schemas.microsoft.com/office/drawing/2014/main" id="{82A26550-779D-69B3-7D15-4D505FB97D7E}"/>
              </a:ext>
            </a:extLst>
          </p:cNvPr>
          <p:cNvGrpSpPr/>
          <p:nvPr/>
        </p:nvGrpSpPr>
        <p:grpSpPr>
          <a:xfrm>
            <a:off x="4600810" y="6283812"/>
            <a:ext cx="2807759" cy="476430"/>
            <a:chOff x="4736238" y="6226470"/>
            <a:chExt cx="2807759" cy="476430"/>
          </a:xfrm>
        </p:grpSpPr>
        <p:sp>
          <p:nvSpPr>
            <p:cNvPr id="55" name="Rectangle 54">
              <a:extLst>
                <a:ext uri="{FF2B5EF4-FFF2-40B4-BE49-F238E27FC236}">
                  <a16:creationId xmlns:a16="http://schemas.microsoft.com/office/drawing/2014/main" id="{C9FCC34A-108B-0332-AE39-0A8F99EC7782}"/>
                </a:ext>
              </a:extLst>
            </p:cNvPr>
            <p:cNvSpPr/>
            <p:nvPr/>
          </p:nvSpPr>
          <p:spPr>
            <a:xfrm>
              <a:off x="5690118" y="6226470"/>
              <a:ext cx="900000" cy="4764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pPr algn="ctr"/>
              <a:r>
                <a:rPr lang="en-GB" sz="1200" b="1" dirty="0"/>
                <a:t>Predictive</a:t>
              </a:r>
            </a:p>
            <a:p>
              <a:pPr algn="ctr"/>
              <a:r>
                <a:rPr lang="en-GB" sz="1200" b="1" dirty="0"/>
                <a:t>AI</a:t>
              </a:r>
            </a:p>
          </p:txBody>
        </p:sp>
        <p:sp>
          <p:nvSpPr>
            <p:cNvPr id="56" name="Rectangle 55">
              <a:extLst>
                <a:ext uri="{FF2B5EF4-FFF2-40B4-BE49-F238E27FC236}">
                  <a16:creationId xmlns:a16="http://schemas.microsoft.com/office/drawing/2014/main" id="{B003FC8D-4D2B-221D-5855-81CE8061E6D5}"/>
                </a:ext>
              </a:extLst>
            </p:cNvPr>
            <p:cNvSpPr/>
            <p:nvPr/>
          </p:nvSpPr>
          <p:spPr>
            <a:xfrm>
              <a:off x="4736238" y="6226470"/>
              <a:ext cx="900000" cy="476430"/>
            </a:xfrm>
            <a:prstGeom prst="rect">
              <a:avLst/>
            </a:prstGeom>
            <a:solidFill>
              <a:srgbClr val="00BDDB"/>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pPr algn="ctr"/>
              <a:r>
                <a:rPr lang="en-GB" sz="1200" b="1" dirty="0"/>
                <a:t>Analytical</a:t>
              </a:r>
            </a:p>
            <a:p>
              <a:pPr algn="ctr"/>
              <a:r>
                <a:rPr lang="en-GB" sz="1200" b="1" dirty="0"/>
                <a:t>AI</a:t>
              </a:r>
            </a:p>
          </p:txBody>
        </p:sp>
        <p:sp>
          <p:nvSpPr>
            <p:cNvPr id="57" name="Rectangle 56">
              <a:extLst>
                <a:ext uri="{FF2B5EF4-FFF2-40B4-BE49-F238E27FC236}">
                  <a16:creationId xmlns:a16="http://schemas.microsoft.com/office/drawing/2014/main" id="{74C42D0A-DFD4-EC5A-108A-0187887D93DC}"/>
                </a:ext>
              </a:extLst>
            </p:cNvPr>
            <p:cNvSpPr/>
            <p:nvPr/>
          </p:nvSpPr>
          <p:spPr>
            <a:xfrm>
              <a:off x="6643997" y="6226470"/>
              <a:ext cx="900000" cy="476430"/>
            </a:xfrm>
            <a:prstGeom prst="rect">
              <a:avLst/>
            </a:prstGeom>
            <a:solidFill>
              <a:srgbClr val="00D59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pPr algn="ctr"/>
              <a:r>
                <a:rPr lang="en-GB" sz="1200" b="1" dirty="0"/>
                <a:t>Generative</a:t>
              </a:r>
            </a:p>
            <a:p>
              <a:pPr algn="ctr"/>
              <a:r>
                <a:rPr lang="en-GB" sz="1200" b="1" dirty="0"/>
                <a:t>AI</a:t>
              </a:r>
            </a:p>
          </p:txBody>
        </p:sp>
      </p:grpSp>
    </p:spTree>
    <p:extLst>
      <p:ext uri="{BB962C8B-B14F-4D97-AF65-F5344CB8AC3E}">
        <p14:creationId xmlns:p14="http://schemas.microsoft.com/office/powerpoint/2010/main" val="368958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20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200"/>
                                  </p:stCondLst>
                                  <p:childTnLst>
                                    <p:set>
                                      <p:cBhvr>
                                        <p:cTn id="13" dur="1" fill="hold">
                                          <p:stCondLst>
                                            <p:cond delay="0"/>
                                          </p:stCondLst>
                                        </p:cTn>
                                        <p:tgtEl>
                                          <p:spTgt spid="39"/>
                                        </p:tgtEl>
                                        <p:attrNameLst>
                                          <p:attrName>style.visibility</p:attrName>
                                        </p:attrNameLst>
                                      </p:cBhvr>
                                      <p:to>
                                        <p:strVal val="visible"/>
                                      </p:to>
                                    </p:set>
                                  </p:childTnLst>
                                </p:cTn>
                              </p:par>
                            </p:childTnLst>
                          </p:cTn>
                        </p:par>
                        <p:par>
                          <p:cTn id="14" fill="hold">
                            <p:stCondLst>
                              <p:cond delay="200"/>
                            </p:stCondLst>
                            <p:childTnLst>
                              <p:par>
                                <p:cTn id="15" presetID="1" presetClass="entr" presetSubtype="0" fill="hold" grpId="0" nodeType="afterEffect">
                                  <p:stCondLst>
                                    <p:cond delay="20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200"/>
                                  </p:stCondLst>
                                  <p:iterate type="lt">
                                    <p:tmAbs val="0"/>
                                  </p:iterate>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200"/>
                                  </p:stCondLst>
                                  <p:iterate type="lt">
                                    <p:tmAbs val="0"/>
                                  </p:iterate>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200"/>
                                  </p:stCondLst>
                                  <p:childTnLst>
                                    <p:set>
                                      <p:cBhvr>
                                        <p:cTn id="22" dur="1" fill="hold">
                                          <p:stCondLst>
                                            <p:cond delay="0"/>
                                          </p:stCondLst>
                                        </p:cTn>
                                        <p:tgtEl>
                                          <p:spTgt spid="4"/>
                                        </p:tgtEl>
                                        <p:attrNameLst>
                                          <p:attrName>style.visibility</p:attrName>
                                        </p:attrNameLst>
                                      </p:cBhvr>
                                      <p:to>
                                        <p:strVal val="visible"/>
                                      </p:to>
                                    </p:set>
                                  </p:childTnLst>
                                </p:cTn>
                              </p:par>
                            </p:childTnLst>
                          </p:cTn>
                        </p:par>
                        <p:par>
                          <p:cTn id="23" fill="hold">
                            <p:stCondLst>
                              <p:cond delay="400"/>
                            </p:stCondLst>
                            <p:childTnLst>
                              <p:par>
                                <p:cTn id="24" presetID="1" presetClass="entr" presetSubtype="0" fill="hold" grpId="0" nodeType="afterEffect">
                                  <p:stCondLst>
                                    <p:cond delay="200"/>
                                  </p:stCondLst>
                                  <p:childTnLst>
                                    <p:set>
                                      <p:cBhvr>
                                        <p:cTn id="25" dur="1" fill="hold">
                                          <p:stCondLst>
                                            <p:cond delay="0"/>
                                          </p:stCondLst>
                                        </p:cTn>
                                        <p:tgtEl>
                                          <p:spTgt spid="3"/>
                                        </p:tgtEl>
                                        <p:attrNameLst>
                                          <p:attrName>style.visibility</p:attrName>
                                        </p:attrNameLst>
                                      </p:cBhvr>
                                      <p:to>
                                        <p:strVal val="visible"/>
                                      </p:to>
                                    </p:set>
                                  </p:childTnLst>
                                </p:cTn>
                              </p:par>
                              <p:par>
                                <p:cTn id="26" presetID="1" presetClass="entr" presetSubtype="0" fill="hold" grpId="0" nodeType="withEffect">
                                  <p:stCondLst>
                                    <p:cond delay="200"/>
                                  </p:stCondLst>
                                  <p:childTnLst>
                                    <p:set>
                                      <p:cBhvr>
                                        <p:cTn id="27" dur="1" fill="hold">
                                          <p:stCondLst>
                                            <p:cond delay="0"/>
                                          </p:stCondLst>
                                        </p:cTn>
                                        <p:tgtEl>
                                          <p:spTgt spid="41"/>
                                        </p:tgtEl>
                                        <p:attrNameLst>
                                          <p:attrName>style.visibility</p:attrName>
                                        </p:attrNameLst>
                                      </p:cBhvr>
                                      <p:to>
                                        <p:strVal val="visible"/>
                                      </p:to>
                                    </p:set>
                                  </p:childTnLst>
                                </p:cTn>
                              </p:par>
                            </p:childTnLst>
                          </p:cTn>
                        </p:par>
                        <p:par>
                          <p:cTn id="28" fill="hold">
                            <p:stCondLst>
                              <p:cond delay="600"/>
                            </p:stCondLst>
                            <p:childTnLst>
                              <p:par>
                                <p:cTn id="29" presetID="1" presetClass="entr" presetSubtype="0" fill="hold" grpId="0" nodeType="afterEffect">
                                  <p:stCondLst>
                                    <p:cond delay="200"/>
                                  </p:stCondLst>
                                  <p:childTnLst>
                                    <p:set>
                                      <p:cBhvr>
                                        <p:cTn id="30" dur="1" fill="hold">
                                          <p:stCondLst>
                                            <p:cond delay="0"/>
                                          </p:stCondLst>
                                        </p:cTn>
                                        <p:tgtEl>
                                          <p:spTgt spid="32"/>
                                        </p:tgtEl>
                                        <p:attrNameLst>
                                          <p:attrName>style.visibility</p:attrName>
                                        </p:attrNameLst>
                                      </p:cBhvr>
                                      <p:to>
                                        <p:strVal val="visible"/>
                                      </p:to>
                                    </p:set>
                                  </p:childTnLst>
                                </p:cTn>
                              </p:par>
                            </p:childTnLst>
                          </p:cTn>
                        </p:par>
                        <p:par>
                          <p:cTn id="31" fill="hold">
                            <p:stCondLst>
                              <p:cond delay="800"/>
                            </p:stCondLst>
                            <p:childTnLst>
                              <p:par>
                                <p:cTn id="32" presetID="1" presetClass="entr" presetSubtype="0" fill="hold" grpId="0" nodeType="afterEffect">
                                  <p:stCondLst>
                                    <p:cond delay="200"/>
                                  </p:stCondLst>
                                  <p:childTnLst>
                                    <p:set>
                                      <p:cBhvr>
                                        <p:cTn id="33" dur="1" fill="hold">
                                          <p:stCondLst>
                                            <p:cond delay="0"/>
                                          </p:stCondLst>
                                        </p:cTn>
                                        <p:tgtEl>
                                          <p:spTgt spid="40"/>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grpId="0" nodeType="afterEffect">
                                  <p:stCondLst>
                                    <p:cond delay="200"/>
                                  </p:stCondLst>
                                  <p:iterate type="lt">
                                    <p:tmAbs val="0"/>
                                  </p:iterate>
                                  <p:childTnLst>
                                    <p:set>
                                      <p:cBhvr>
                                        <p:cTn id="36" dur="1" fill="hold">
                                          <p:stCondLst>
                                            <p:cond delay="0"/>
                                          </p:stCondLst>
                                        </p:cTn>
                                        <p:tgtEl>
                                          <p:spTgt spid="38"/>
                                        </p:tgtEl>
                                        <p:attrNameLst>
                                          <p:attrName>style.visibility</p:attrName>
                                        </p:attrNameLst>
                                      </p:cBhvr>
                                      <p:to>
                                        <p:strVal val="visible"/>
                                      </p:to>
                                    </p:set>
                                  </p:childTnLst>
                                </p:cTn>
                              </p:par>
                            </p:childTnLst>
                          </p:cTn>
                        </p:par>
                        <p:par>
                          <p:cTn id="37" fill="hold">
                            <p:stCondLst>
                              <p:cond delay="1200"/>
                            </p:stCondLst>
                            <p:childTnLst>
                              <p:par>
                                <p:cTn id="38" presetID="1" presetClass="entr" presetSubtype="0" fill="hold" grpId="0" nodeType="afterEffect">
                                  <p:stCondLst>
                                    <p:cond delay="200"/>
                                  </p:stCondLst>
                                  <p:iterate type="lt">
                                    <p:tmAbs val="0"/>
                                  </p:iterate>
                                  <p:childTnLst>
                                    <p:set>
                                      <p:cBhvr>
                                        <p:cTn id="39" dur="1" fill="hold">
                                          <p:stCondLst>
                                            <p:cond delay="0"/>
                                          </p:stCondLst>
                                        </p:cTn>
                                        <p:tgtEl>
                                          <p:spTgt spid="43"/>
                                        </p:tgtEl>
                                        <p:attrNameLst>
                                          <p:attrName>style.visibility</p:attrName>
                                        </p:attrNameLst>
                                      </p:cBhvr>
                                      <p:to>
                                        <p:strVal val="visible"/>
                                      </p:to>
                                    </p:set>
                                  </p:childTnLst>
                                </p:cTn>
                              </p:par>
                            </p:childTnLst>
                          </p:cTn>
                        </p:par>
                        <p:par>
                          <p:cTn id="40" fill="hold">
                            <p:stCondLst>
                              <p:cond delay="1400"/>
                            </p:stCondLst>
                            <p:childTnLst>
                              <p:par>
                                <p:cTn id="41" presetID="1" presetClass="entr" presetSubtype="0" fill="hold" grpId="0" nodeType="afterEffect">
                                  <p:stCondLst>
                                    <p:cond delay="200"/>
                                  </p:stCondLst>
                                  <p:iterate type="lt">
                                    <p:tmAbs val="0"/>
                                  </p:iterate>
                                  <p:childTnLst>
                                    <p:set>
                                      <p:cBhvr>
                                        <p:cTn id="42" dur="1" fill="hold">
                                          <p:stCondLst>
                                            <p:cond delay="0"/>
                                          </p:stCondLst>
                                        </p:cTn>
                                        <p:tgtEl>
                                          <p:spTgt spid="34"/>
                                        </p:tgtEl>
                                        <p:attrNameLst>
                                          <p:attrName>style.visibility</p:attrName>
                                        </p:attrNameLst>
                                      </p:cBhvr>
                                      <p:to>
                                        <p:strVal val="visible"/>
                                      </p:to>
                                    </p:set>
                                  </p:childTnLst>
                                </p:cTn>
                              </p:par>
                            </p:childTnLst>
                          </p:cTn>
                        </p:par>
                        <p:par>
                          <p:cTn id="43" fill="hold">
                            <p:stCondLst>
                              <p:cond delay="1600"/>
                            </p:stCondLst>
                            <p:childTnLst>
                              <p:par>
                                <p:cTn id="44" presetID="1" presetClass="entr" presetSubtype="0" fill="hold" grpId="0" nodeType="afterEffect">
                                  <p:stCondLst>
                                    <p:cond delay="200"/>
                                  </p:stCondLst>
                                  <p:iterate type="lt">
                                    <p:tmAbs val="0"/>
                                  </p:iterate>
                                  <p:childTnLst>
                                    <p:set>
                                      <p:cBhvr>
                                        <p:cTn id="45" dur="1" fill="hold">
                                          <p:stCondLst>
                                            <p:cond delay="0"/>
                                          </p:stCondLst>
                                        </p:cTn>
                                        <p:tgtEl>
                                          <p:spTgt spid="45"/>
                                        </p:tgtEl>
                                        <p:attrNameLst>
                                          <p:attrName>style.visibility</p:attrName>
                                        </p:attrNameLst>
                                      </p:cBhvr>
                                      <p:to>
                                        <p:strVal val="visible"/>
                                      </p:to>
                                    </p:set>
                                  </p:childTnLst>
                                </p:cTn>
                              </p:par>
                            </p:childTnLst>
                          </p:cTn>
                        </p:par>
                        <p:par>
                          <p:cTn id="46" fill="hold">
                            <p:stCondLst>
                              <p:cond delay="1800"/>
                            </p:stCondLst>
                            <p:childTnLst>
                              <p:par>
                                <p:cTn id="47" presetID="1" presetClass="entr" presetSubtype="0" fill="hold" grpId="0" nodeType="afterEffect">
                                  <p:stCondLst>
                                    <p:cond delay="200"/>
                                  </p:stCondLst>
                                  <p:iterate type="lt">
                                    <p:tmAbs val="0"/>
                                  </p:iterate>
                                  <p:childTnLst>
                                    <p:set>
                                      <p:cBhvr>
                                        <p:cTn id="48" dur="1" fill="hold">
                                          <p:stCondLst>
                                            <p:cond delay="0"/>
                                          </p:stCondLst>
                                        </p:cTn>
                                        <p:tgtEl>
                                          <p:spTgt spid="35"/>
                                        </p:tgtEl>
                                        <p:attrNameLst>
                                          <p:attrName>style.visibility</p:attrName>
                                        </p:attrNameLst>
                                      </p:cBhvr>
                                      <p:to>
                                        <p:strVal val="visible"/>
                                      </p:to>
                                    </p:set>
                                  </p:childTnLst>
                                </p:cTn>
                              </p:par>
                            </p:childTnLst>
                          </p:cTn>
                        </p:par>
                        <p:par>
                          <p:cTn id="49" fill="hold">
                            <p:stCondLst>
                              <p:cond delay="2000"/>
                            </p:stCondLst>
                            <p:childTnLst>
                              <p:par>
                                <p:cTn id="50" presetID="1" presetClass="entr" presetSubtype="0" fill="hold" grpId="0" nodeType="afterEffect">
                                  <p:stCondLst>
                                    <p:cond delay="200"/>
                                  </p:stCondLst>
                                  <p:childTnLst>
                                    <p:set>
                                      <p:cBhvr>
                                        <p:cTn id="51" dur="1" fill="hold">
                                          <p:stCondLst>
                                            <p:cond delay="0"/>
                                          </p:stCondLst>
                                        </p:cTn>
                                        <p:tgtEl>
                                          <p:spTgt spid="33"/>
                                        </p:tgtEl>
                                        <p:attrNameLst>
                                          <p:attrName>style.visibility</p:attrName>
                                        </p:attrNameLst>
                                      </p:cBhvr>
                                      <p:to>
                                        <p:strVal val="visible"/>
                                      </p:to>
                                    </p:set>
                                  </p:childTnLst>
                                </p:cTn>
                              </p:par>
                            </p:childTnLst>
                          </p:cTn>
                        </p:par>
                        <p:par>
                          <p:cTn id="52" fill="hold">
                            <p:stCondLst>
                              <p:cond delay="2200"/>
                            </p:stCondLst>
                            <p:childTnLst>
                              <p:par>
                                <p:cTn id="53" presetID="1" presetClass="entr" presetSubtype="0" fill="hold" grpId="0" nodeType="afterEffect">
                                  <p:stCondLst>
                                    <p:cond delay="200"/>
                                  </p:stCondLst>
                                  <p:childTnLst>
                                    <p:set>
                                      <p:cBhvr>
                                        <p:cTn id="54" dur="1" fill="hold">
                                          <p:stCondLst>
                                            <p:cond delay="0"/>
                                          </p:stCondLst>
                                        </p:cTn>
                                        <p:tgtEl>
                                          <p:spTgt spid="47"/>
                                        </p:tgtEl>
                                        <p:attrNameLst>
                                          <p:attrName>style.visibility</p:attrName>
                                        </p:attrNameLst>
                                      </p:cBhvr>
                                      <p:to>
                                        <p:strVal val="visible"/>
                                      </p:to>
                                    </p:set>
                                  </p:childTnLst>
                                </p:cTn>
                              </p:par>
                            </p:childTnLst>
                          </p:cTn>
                        </p:par>
                        <p:par>
                          <p:cTn id="55" fill="hold">
                            <p:stCondLst>
                              <p:cond delay="2400"/>
                            </p:stCondLst>
                            <p:childTnLst>
                              <p:par>
                                <p:cTn id="56" presetID="1" presetClass="entr" presetSubtype="0" fill="hold" grpId="0" nodeType="afterEffect">
                                  <p:stCondLst>
                                    <p:cond delay="200"/>
                                  </p:stCondLst>
                                  <p:childTnLst>
                                    <p:set>
                                      <p:cBhvr>
                                        <p:cTn id="57" dur="1" fill="hold">
                                          <p:stCondLst>
                                            <p:cond delay="0"/>
                                          </p:stCondLst>
                                        </p:cTn>
                                        <p:tgtEl>
                                          <p:spTgt spid="54"/>
                                        </p:tgtEl>
                                        <p:attrNameLst>
                                          <p:attrName>style.visibility</p:attrName>
                                        </p:attrNameLst>
                                      </p:cBhvr>
                                      <p:to>
                                        <p:strVal val="visible"/>
                                      </p:to>
                                    </p:set>
                                  </p:childTnLst>
                                </p:cTn>
                              </p:par>
                            </p:childTnLst>
                          </p:cTn>
                        </p:par>
                        <p:par>
                          <p:cTn id="58" fill="hold">
                            <p:stCondLst>
                              <p:cond delay="2600"/>
                            </p:stCondLst>
                            <p:childTnLst>
                              <p:par>
                                <p:cTn id="59" presetID="1" presetClass="entr" presetSubtype="0" fill="hold" grpId="0" nodeType="afterEffect">
                                  <p:stCondLst>
                                    <p:cond delay="200"/>
                                  </p:stCondLst>
                                  <p:childTnLst>
                                    <p:set>
                                      <p:cBhvr>
                                        <p:cTn id="60" dur="1" fill="hold">
                                          <p:stCondLst>
                                            <p:cond delay="0"/>
                                          </p:stCondLst>
                                        </p:cTn>
                                        <p:tgtEl>
                                          <p:spTgt spid="42"/>
                                        </p:tgtEl>
                                        <p:attrNameLst>
                                          <p:attrName>style.visibility</p:attrName>
                                        </p:attrNameLst>
                                      </p:cBhvr>
                                      <p:to>
                                        <p:strVal val="visible"/>
                                      </p:to>
                                    </p:set>
                                  </p:childTnLst>
                                </p:cTn>
                              </p:par>
                            </p:childTnLst>
                          </p:cTn>
                        </p:par>
                        <p:par>
                          <p:cTn id="61" fill="hold">
                            <p:stCondLst>
                              <p:cond delay="2800"/>
                            </p:stCondLst>
                            <p:childTnLst>
                              <p:par>
                                <p:cTn id="62" presetID="1" presetClass="entr" presetSubtype="0" fill="hold" grpId="0" nodeType="afterEffect">
                                  <p:stCondLst>
                                    <p:cond delay="200"/>
                                  </p:stCondLst>
                                  <p:iterate type="lt">
                                    <p:tmAbs val="0"/>
                                  </p:iterate>
                                  <p:childTnLst>
                                    <p:set>
                                      <p:cBhvr>
                                        <p:cTn id="63" dur="1" fill="hold">
                                          <p:stCondLst>
                                            <p:cond delay="0"/>
                                          </p:stCondLst>
                                        </p:cTn>
                                        <p:tgtEl>
                                          <p:spTgt spid="46"/>
                                        </p:tgtEl>
                                        <p:attrNameLst>
                                          <p:attrName>style.visibility</p:attrName>
                                        </p:attrNameLst>
                                      </p:cBhvr>
                                      <p:to>
                                        <p:strVal val="visible"/>
                                      </p:to>
                                    </p:set>
                                  </p:childTnLst>
                                </p:cTn>
                              </p:par>
                            </p:childTnLst>
                          </p:cTn>
                        </p:par>
                        <p:par>
                          <p:cTn id="64" fill="hold">
                            <p:stCondLst>
                              <p:cond delay="3000"/>
                            </p:stCondLst>
                            <p:childTnLst>
                              <p:par>
                                <p:cTn id="65" presetID="1" presetClass="entr" presetSubtype="0" fill="hold" grpId="0" nodeType="afterEffect">
                                  <p:stCondLst>
                                    <p:cond delay="200"/>
                                  </p:stCondLst>
                                  <p:iterate type="lt">
                                    <p:tmAbs val="0"/>
                                  </p:iterate>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5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12FA5-EC99-2E39-B595-1F24DC79AD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818E78-93A3-88DE-F646-32A3DC3A0F85}"/>
              </a:ext>
            </a:extLst>
          </p:cNvPr>
          <p:cNvSpPr>
            <a:spLocks noGrp="1"/>
          </p:cNvSpPr>
          <p:nvPr>
            <p:ph type="title"/>
          </p:nvPr>
        </p:nvSpPr>
        <p:spPr>
          <a:xfrm>
            <a:off x="410400" y="478800"/>
            <a:ext cx="10219500" cy="576000"/>
          </a:xfrm>
        </p:spPr>
        <p:txBody>
          <a:bodyPr/>
          <a:lstStyle/>
          <a:p>
            <a:r>
              <a:rPr lang="en-US" dirty="0"/>
              <a:t>Smart Verification </a:t>
            </a:r>
            <a:r>
              <a:rPr lang="en-GB" dirty="0"/>
              <a:t>Unleashing the Potential of AI Within Functional Verification</a:t>
            </a:r>
            <a:br>
              <a:rPr lang="en-US" dirty="0"/>
            </a:br>
            <a:r>
              <a:rPr lang="en-GB" b="0" noProof="0" dirty="0"/>
              <a:t>Projects In-flight across Multiple Products</a:t>
            </a:r>
            <a:endParaRPr lang="en-GB" dirty="0"/>
          </a:p>
        </p:txBody>
      </p:sp>
      <p:sp>
        <p:nvSpPr>
          <p:cNvPr id="5" name="Footer Placeholder 4">
            <a:extLst>
              <a:ext uri="{FF2B5EF4-FFF2-40B4-BE49-F238E27FC236}">
                <a16:creationId xmlns:a16="http://schemas.microsoft.com/office/drawing/2014/main" id="{49E6C733-BEBF-9BED-82F5-68BBAFE58EF8}"/>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03C4FD1E-A19D-45BB-E49F-C18A038DB86B}"/>
              </a:ext>
            </a:extLst>
          </p:cNvPr>
          <p:cNvSpPr>
            <a:spLocks noGrp="1"/>
          </p:cNvSpPr>
          <p:nvPr>
            <p:ph type="sldNum" sz="quarter" idx="11"/>
          </p:nvPr>
        </p:nvSpPr>
        <p:spPr/>
        <p:txBody>
          <a:bodyPr/>
          <a:lstStyle/>
          <a:p>
            <a:r>
              <a:rPr lang="en-US"/>
              <a:t> Page </a:t>
            </a:r>
            <a:fld id="{15EBE321-CBB1-4E91-BD14-37C8D44326FB}" type="slidenum">
              <a:rPr lang="en-US" smtClean="0"/>
              <a:pPr/>
              <a:t>33</a:t>
            </a:fld>
            <a:endParaRPr lang="en-US" dirty="0"/>
          </a:p>
        </p:txBody>
      </p:sp>
    </p:spTree>
    <p:extLst>
      <p:ext uri="{BB962C8B-B14F-4D97-AF65-F5344CB8AC3E}">
        <p14:creationId xmlns:p14="http://schemas.microsoft.com/office/powerpoint/2010/main" val="5139252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D5600-1E4F-3A66-EAD1-BB94BACEE6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35C238-66F7-76FD-535D-45D52AD02053}"/>
              </a:ext>
            </a:extLst>
          </p:cNvPr>
          <p:cNvSpPr>
            <a:spLocks noGrp="1"/>
          </p:cNvSpPr>
          <p:nvPr>
            <p:ph type="title"/>
          </p:nvPr>
        </p:nvSpPr>
        <p:spPr/>
        <p:txBody>
          <a:bodyPr/>
          <a:lstStyle/>
          <a:p>
            <a:r>
              <a:rPr lang="en-US" noProof="0" dirty="0"/>
              <a:t>Siemens EDA Smart Verification</a:t>
            </a:r>
            <a:br>
              <a:rPr lang="en-US" noProof="0" dirty="0"/>
            </a:br>
            <a:r>
              <a:rPr lang="en-GB" b="0" dirty="0"/>
              <a:t>Functional Verification powered by AI</a:t>
            </a:r>
            <a:endParaRPr lang="en-GB" dirty="0"/>
          </a:p>
        </p:txBody>
      </p:sp>
      <p:sp>
        <p:nvSpPr>
          <p:cNvPr id="5" name="Footer Placeholder 4">
            <a:extLst>
              <a:ext uri="{FF2B5EF4-FFF2-40B4-BE49-F238E27FC236}">
                <a16:creationId xmlns:a16="http://schemas.microsoft.com/office/drawing/2014/main" id="{5587CF93-1CD6-A29D-6A3A-4AF04D9E943B}"/>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3F087376-F6DC-F388-8CF5-B65B35D9CE1B}"/>
              </a:ext>
            </a:extLst>
          </p:cNvPr>
          <p:cNvSpPr>
            <a:spLocks noGrp="1"/>
          </p:cNvSpPr>
          <p:nvPr>
            <p:ph type="sldNum" sz="quarter" idx="11"/>
          </p:nvPr>
        </p:nvSpPr>
        <p:spPr/>
        <p:txBody>
          <a:bodyPr/>
          <a:lstStyle/>
          <a:p>
            <a:r>
              <a:rPr lang="en-US"/>
              <a:t> Page </a:t>
            </a:r>
            <a:fld id="{15EBE321-CBB1-4E91-BD14-37C8D44326FB}" type="slidenum">
              <a:rPr lang="en-US" smtClean="0"/>
              <a:pPr/>
              <a:t>34</a:t>
            </a:fld>
            <a:endParaRPr lang="en-US" dirty="0"/>
          </a:p>
        </p:txBody>
      </p:sp>
      <p:sp>
        <p:nvSpPr>
          <p:cNvPr id="3" name="TextBox 2">
            <a:extLst>
              <a:ext uri="{FF2B5EF4-FFF2-40B4-BE49-F238E27FC236}">
                <a16:creationId xmlns:a16="http://schemas.microsoft.com/office/drawing/2014/main" id="{0A1FCE3D-4EC4-EC07-0D74-7E0B36AF1C88}"/>
              </a:ext>
            </a:extLst>
          </p:cNvPr>
          <p:cNvSpPr txBox="1"/>
          <p:nvPr/>
        </p:nvSpPr>
        <p:spPr>
          <a:xfrm>
            <a:off x="8135859" y="2605582"/>
            <a:ext cx="3734544" cy="2154436"/>
          </a:xfrm>
          <a:prstGeom prst="rect">
            <a:avLst/>
          </a:prstGeom>
          <a:noFill/>
        </p:spPr>
        <p:txBody>
          <a:bodyPr wrap="square" lIns="0" tIns="0" rIns="0" bIns="0" rtlCol="0">
            <a:spAutoFit/>
          </a:bodyPr>
          <a:lstStyle/>
          <a:p>
            <a:pPr algn="l"/>
            <a:r>
              <a:rPr lang="en-GB" sz="2800" b="1" dirty="0">
                <a:solidFill>
                  <a:schemeClr val="tx2"/>
                </a:solidFill>
              </a:rPr>
              <a:t>Faster Engines</a:t>
            </a:r>
            <a:endParaRPr lang="en-GB" sz="2800" dirty="0">
              <a:solidFill>
                <a:schemeClr val="tx2"/>
              </a:solidFill>
            </a:endParaRPr>
          </a:p>
          <a:p>
            <a:pPr algn="l"/>
            <a:endParaRPr lang="en-GB" sz="2800" dirty="0">
              <a:solidFill>
                <a:schemeClr val="tx2"/>
              </a:solidFill>
            </a:endParaRPr>
          </a:p>
          <a:p>
            <a:pPr algn="l"/>
            <a:r>
              <a:rPr lang="en-GB" sz="2800" b="1" dirty="0">
                <a:solidFill>
                  <a:schemeClr val="tx2"/>
                </a:solidFill>
              </a:rPr>
              <a:t>Faster Engineers</a:t>
            </a:r>
          </a:p>
          <a:p>
            <a:pPr algn="l"/>
            <a:endParaRPr lang="en-GB" sz="2800" dirty="0">
              <a:solidFill>
                <a:schemeClr val="tx2"/>
              </a:solidFill>
            </a:endParaRPr>
          </a:p>
          <a:p>
            <a:pPr algn="l"/>
            <a:r>
              <a:rPr lang="en-GB" sz="2800" b="1" dirty="0">
                <a:solidFill>
                  <a:schemeClr val="tx2"/>
                </a:solidFill>
              </a:rPr>
              <a:t>Focused Workloads</a:t>
            </a:r>
            <a:endParaRPr lang="en-GB" sz="2800" dirty="0">
              <a:solidFill>
                <a:schemeClr val="tx2"/>
              </a:solidFill>
            </a:endParaRPr>
          </a:p>
        </p:txBody>
      </p:sp>
      <p:pic>
        <p:nvPicPr>
          <p:cNvPr id="4" name="Picture 3">
            <a:extLst>
              <a:ext uri="{FF2B5EF4-FFF2-40B4-BE49-F238E27FC236}">
                <a16:creationId xmlns:a16="http://schemas.microsoft.com/office/drawing/2014/main" id="{329ED437-0C60-53C2-F1CC-AB2C686A3645}"/>
              </a:ext>
            </a:extLst>
          </p:cNvPr>
          <p:cNvPicPr>
            <a:picLocks noChangeAspect="1"/>
          </p:cNvPicPr>
          <p:nvPr/>
        </p:nvPicPr>
        <p:blipFill>
          <a:blip r:embed="rId2"/>
          <a:stretch>
            <a:fillRect/>
          </a:stretch>
        </p:blipFill>
        <p:spPr>
          <a:xfrm>
            <a:off x="1494789" y="1347017"/>
            <a:ext cx="4822354" cy="4590686"/>
          </a:xfrm>
          <a:prstGeom prst="rect">
            <a:avLst/>
          </a:prstGeom>
        </p:spPr>
      </p:pic>
      <p:pic>
        <p:nvPicPr>
          <p:cNvPr id="7" name="Picture 6">
            <a:extLst>
              <a:ext uri="{FF2B5EF4-FFF2-40B4-BE49-F238E27FC236}">
                <a16:creationId xmlns:a16="http://schemas.microsoft.com/office/drawing/2014/main" id="{B39354AD-66B6-3442-F7AC-A9CCEDF9D8B7}"/>
              </a:ext>
            </a:extLst>
          </p:cNvPr>
          <p:cNvPicPr>
            <a:picLocks noChangeAspect="1"/>
          </p:cNvPicPr>
          <p:nvPr/>
        </p:nvPicPr>
        <p:blipFill>
          <a:blip r:embed="rId3"/>
          <a:stretch>
            <a:fillRect/>
          </a:stretch>
        </p:blipFill>
        <p:spPr>
          <a:xfrm>
            <a:off x="7443681" y="2632163"/>
            <a:ext cx="547200" cy="547200"/>
          </a:xfrm>
          <a:prstGeom prst="rect">
            <a:avLst/>
          </a:prstGeom>
        </p:spPr>
      </p:pic>
      <p:pic>
        <p:nvPicPr>
          <p:cNvPr id="8" name="Picture 7">
            <a:extLst>
              <a:ext uri="{FF2B5EF4-FFF2-40B4-BE49-F238E27FC236}">
                <a16:creationId xmlns:a16="http://schemas.microsoft.com/office/drawing/2014/main" id="{2105817A-301B-280C-4D27-811FFE517E2C}"/>
              </a:ext>
            </a:extLst>
          </p:cNvPr>
          <p:cNvPicPr>
            <a:picLocks noChangeAspect="1"/>
          </p:cNvPicPr>
          <p:nvPr/>
        </p:nvPicPr>
        <p:blipFill>
          <a:blip r:embed="rId4"/>
          <a:stretch>
            <a:fillRect/>
          </a:stretch>
        </p:blipFill>
        <p:spPr>
          <a:xfrm>
            <a:off x="7430087" y="3393960"/>
            <a:ext cx="547200" cy="547200"/>
          </a:xfrm>
          <a:prstGeom prst="rect">
            <a:avLst/>
          </a:prstGeom>
        </p:spPr>
      </p:pic>
      <p:pic>
        <p:nvPicPr>
          <p:cNvPr id="9" name="Picture 8">
            <a:extLst>
              <a:ext uri="{FF2B5EF4-FFF2-40B4-BE49-F238E27FC236}">
                <a16:creationId xmlns:a16="http://schemas.microsoft.com/office/drawing/2014/main" id="{5DF39783-854A-C14E-E980-0AEB1237C00B}"/>
              </a:ext>
            </a:extLst>
          </p:cNvPr>
          <p:cNvPicPr>
            <a:picLocks noChangeAspect="1"/>
          </p:cNvPicPr>
          <p:nvPr/>
        </p:nvPicPr>
        <p:blipFill>
          <a:blip r:embed="rId5"/>
          <a:stretch>
            <a:fillRect/>
          </a:stretch>
        </p:blipFill>
        <p:spPr>
          <a:xfrm>
            <a:off x="7443681" y="4182945"/>
            <a:ext cx="533606" cy="533606"/>
          </a:xfrm>
          <a:prstGeom prst="rect">
            <a:avLst/>
          </a:prstGeom>
        </p:spPr>
      </p:pic>
    </p:spTree>
    <p:extLst>
      <p:ext uri="{BB962C8B-B14F-4D97-AF65-F5344CB8AC3E}">
        <p14:creationId xmlns:p14="http://schemas.microsoft.com/office/powerpoint/2010/main" val="347833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par>
                          <p:cTn id="23" fill="hold">
                            <p:stCondLst>
                              <p:cond delay="0"/>
                            </p:stCondLst>
                            <p:childTnLst>
                              <p:par>
                                <p:cTn id="24" presetID="10" presetClass="entr" presetSubtype="0" fill="hold"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DAA89-3130-4E87-52AC-0D4FA602B7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4FBC80-18E8-3B23-5CB1-BEA7B2033457}"/>
              </a:ext>
            </a:extLst>
          </p:cNvPr>
          <p:cNvSpPr>
            <a:spLocks noGrp="1"/>
          </p:cNvSpPr>
          <p:nvPr>
            <p:ph type="title"/>
          </p:nvPr>
        </p:nvSpPr>
        <p:spPr/>
        <p:txBody>
          <a:bodyPr/>
          <a:lstStyle/>
          <a:p>
            <a:r>
              <a:rPr lang="en-GB" dirty="0"/>
              <a:t>A look at The Future</a:t>
            </a:r>
            <a:br>
              <a:rPr lang="en-US" dirty="0"/>
            </a:br>
            <a:r>
              <a:rPr lang="en-US" b="0" i="1" dirty="0"/>
              <a:t>Landscape is moving fast</a:t>
            </a:r>
            <a:endParaRPr lang="en-GB" dirty="0"/>
          </a:p>
        </p:txBody>
      </p:sp>
      <p:sp>
        <p:nvSpPr>
          <p:cNvPr id="3" name="Text Placeholder 2">
            <a:extLst>
              <a:ext uri="{FF2B5EF4-FFF2-40B4-BE49-F238E27FC236}">
                <a16:creationId xmlns:a16="http://schemas.microsoft.com/office/drawing/2014/main" id="{2F74FEBB-1411-C8D4-D7C3-CBC633424A87}"/>
              </a:ext>
            </a:extLst>
          </p:cNvPr>
          <p:cNvSpPr>
            <a:spLocks noGrp="1"/>
          </p:cNvSpPr>
          <p:nvPr>
            <p:ph type="body" sz="quarter" idx="12"/>
          </p:nvPr>
        </p:nvSpPr>
        <p:spPr/>
        <p:txBody>
          <a:bodyPr/>
          <a:lstStyle/>
          <a:p>
            <a:r>
              <a:rPr lang="en-GB" dirty="0"/>
              <a:t>LLM Landscape for EDA</a:t>
            </a:r>
          </a:p>
        </p:txBody>
      </p:sp>
      <p:sp>
        <p:nvSpPr>
          <p:cNvPr id="5" name="Footer Placeholder 4">
            <a:extLst>
              <a:ext uri="{FF2B5EF4-FFF2-40B4-BE49-F238E27FC236}">
                <a16:creationId xmlns:a16="http://schemas.microsoft.com/office/drawing/2014/main" id="{E90546BE-AB2A-094E-01F6-79EAA04C012C}"/>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7BB63C01-57ED-71F3-72BC-58195FF84F4B}"/>
              </a:ext>
            </a:extLst>
          </p:cNvPr>
          <p:cNvSpPr>
            <a:spLocks noGrp="1"/>
          </p:cNvSpPr>
          <p:nvPr>
            <p:ph type="sldNum" sz="quarter" idx="11"/>
          </p:nvPr>
        </p:nvSpPr>
        <p:spPr/>
        <p:txBody>
          <a:bodyPr/>
          <a:lstStyle/>
          <a:p>
            <a:r>
              <a:rPr lang="en-US"/>
              <a:t> Page </a:t>
            </a:r>
            <a:fld id="{15EBE321-CBB1-4E91-BD14-37C8D44326FB}" type="slidenum">
              <a:rPr lang="en-US" smtClean="0"/>
              <a:pPr/>
              <a:t>35</a:t>
            </a:fld>
            <a:endParaRPr lang="en-US" dirty="0"/>
          </a:p>
        </p:txBody>
      </p:sp>
    </p:spTree>
    <p:extLst>
      <p:ext uri="{BB962C8B-B14F-4D97-AF65-F5344CB8AC3E}">
        <p14:creationId xmlns:p14="http://schemas.microsoft.com/office/powerpoint/2010/main" val="15700361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9EE86-C4E7-6DDE-85A1-6EAAEAB66E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9DAAA0-E1FD-0677-0B8F-7331A156939E}"/>
              </a:ext>
            </a:extLst>
          </p:cNvPr>
          <p:cNvSpPr>
            <a:spLocks noGrp="1"/>
          </p:cNvSpPr>
          <p:nvPr>
            <p:ph type="title"/>
          </p:nvPr>
        </p:nvSpPr>
        <p:spPr/>
        <p:txBody>
          <a:bodyPr/>
          <a:lstStyle/>
          <a:p>
            <a:r>
              <a:rPr lang="en-GB" dirty="0"/>
              <a:t>A look at The Future</a:t>
            </a:r>
            <a:br>
              <a:rPr lang="en-US" dirty="0"/>
            </a:br>
            <a:r>
              <a:rPr lang="en-US" b="0" i="1" dirty="0"/>
              <a:t>Landscape is moving fast</a:t>
            </a:r>
            <a:endParaRPr lang="en-GB" dirty="0"/>
          </a:p>
        </p:txBody>
      </p:sp>
      <p:sp>
        <p:nvSpPr>
          <p:cNvPr id="3" name="Text Placeholder 2">
            <a:extLst>
              <a:ext uri="{FF2B5EF4-FFF2-40B4-BE49-F238E27FC236}">
                <a16:creationId xmlns:a16="http://schemas.microsoft.com/office/drawing/2014/main" id="{D39CFED6-1A00-32DF-DC64-A84D5EB55845}"/>
              </a:ext>
            </a:extLst>
          </p:cNvPr>
          <p:cNvSpPr>
            <a:spLocks noGrp="1"/>
          </p:cNvSpPr>
          <p:nvPr>
            <p:ph type="body" sz="quarter" idx="12"/>
          </p:nvPr>
        </p:nvSpPr>
        <p:spPr/>
        <p:txBody>
          <a:bodyPr/>
          <a:lstStyle/>
          <a:p>
            <a:r>
              <a:rPr lang="en-GB" dirty="0"/>
              <a:t>Legal</a:t>
            </a:r>
          </a:p>
        </p:txBody>
      </p:sp>
      <p:sp>
        <p:nvSpPr>
          <p:cNvPr id="5" name="Footer Placeholder 4">
            <a:extLst>
              <a:ext uri="{FF2B5EF4-FFF2-40B4-BE49-F238E27FC236}">
                <a16:creationId xmlns:a16="http://schemas.microsoft.com/office/drawing/2014/main" id="{FE5A850B-31FC-2535-7054-EAB7F1584F71}"/>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9A3FE2E8-AE18-4FE8-20CB-82CAB5552772}"/>
              </a:ext>
            </a:extLst>
          </p:cNvPr>
          <p:cNvSpPr>
            <a:spLocks noGrp="1"/>
          </p:cNvSpPr>
          <p:nvPr>
            <p:ph type="sldNum" sz="quarter" idx="11"/>
          </p:nvPr>
        </p:nvSpPr>
        <p:spPr/>
        <p:txBody>
          <a:bodyPr/>
          <a:lstStyle/>
          <a:p>
            <a:r>
              <a:rPr lang="en-US"/>
              <a:t> Page </a:t>
            </a:r>
            <a:fld id="{15EBE321-CBB1-4E91-BD14-37C8D44326FB}" type="slidenum">
              <a:rPr lang="en-US" smtClean="0"/>
              <a:pPr/>
              <a:t>36</a:t>
            </a:fld>
            <a:endParaRPr lang="en-US" dirty="0"/>
          </a:p>
        </p:txBody>
      </p:sp>
    </p:spTree>
    <p:extLst>
      <p:ext uri="{BB962C8B-B14F-4D97-AF65-F5344CB8AC3E}">
        <p14:creationId xmlns:p14="http://schemas.microsoft.com/office/powerpoint/2010/main" val="1254715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B7E8F-35AF-E2E7-FE62-B69A7E695A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C60788-2F52-ACA1-53D0-F12343B71A8E}"/>
              </a:ext>
            </a:extLst>
          </p:cNvPr>
          <p:cNvSpPr>
            <a:spLocks noGrp="1"/>
          </p:cNvSpPr>
          <p:nvPr>
            <p:ph type="title"/>
          </p:nvPr>
        </p:nvSpPr>
        <p:spPr/>
        <p:txBody>
          <a:bodyPr/>
          <a:lstStyle/>
          <a:p>
            <a:r>
              <a:rPr lang="en-GB" dirty="0"/>
              <a:t>A look at The Future</a:t>
            </a:r>
            <a:br>
              <a:rPr lang="en-US" dirty="0"/>
            </a:br>
            <a:r>
              <a:rPr lang="en-US" b="0" i="1" dirty="0"/>
              <a:t>Landscape is moving fast</a:t>
            </a:r>
            <a:endParaRPr lang="en-GB" dirty="0"/>
          </a:p>
        </p:txBody>
      </p:sp>
      <p:sp>
        <p:nvSpPr>
          <p:cNvPr id="3" name="Text Placeholder 2">
            <a:extLst>
              <a:ext uri="{FF2B5EF4-FFF2-40B4-BE49-F238E27FC236}">
                <a16:creationId xmlns:a16="http://schemas.microsoft.com/office/drawing/2014/main" id="{2C856316-99BC-72C6-B883-AE770F2A213F}"/>
              </a:ext>
            </a:extLst>
          </p:cNvPr>
          <p:cNvSpPr>
            <a:spLocks noGrp="1"/>
          </p:cNvSpPr>
          <p:nvPr>
            <p:ph type="body" sz="quarter" idx="12"/>
          </p:nvPr>
        </p:nvSpPr>
        <p:spPr/>
        <p:txBody>
          <a:bodyPr/>
          <a:lstStyle/>
          <a:p>
            <a:r>
              <a:rPr lang="en-GB" dirty="0"/>
              <a:t>What comes next</a:t>
            </a:r>
          </a:p>
        </p:txBody>
      </p:sp>
      <p:sp>
        <p:nvSpPr>
          <p:cNvPr id="5" name="Footer Placeholder 4">
            <a:extLst>
              <a:ext uri="{FF2B5EF4-FFF2-40B4-BE49-F238E27FC236}">
                <a16:creationId xmlns:a16="http://schemas.microsoft.com/office/drawing/2014/main" id="{465DD18A-0820-A3A9-EA0E-C8436E47594C}"/>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832B2F64-17FE-081D-C188-E17398B3009E}"/>
              </a:ext>
            </a:extLst>
          </p:cNvPr>
          <p:cNvSpPr>
            <a:spLocks noGrp="1"/>
          </p:cNvSpPr>
          <p:nvPr>
            <p:ph type="sldNum" sz="quarter" idx="11"/>
          </p:nvPr>
        </p:nvSpPr>
        <p:spPr/>
        <p:txBody>
          <a:bodyPr/>
          <a:lstStyle/>
          <a:p>
            <a:r>
              <a:rPr lang="en-US"/>
              <a:t> Page </a:t>
            </a:r>
            <a:fld id="{15EBE321-CBB1-4E91-BD14-37C8D44326FB}" type="slidenum">
              <a:rPr lang="en-US" smtClean="0"/>
              <a:pPr/>
              <a:t>37</a:t>
            </a:fld>
            <a:endParaRPr lang="en-US" dirty="0"/>
          </a:p>
        </p:txBody>
      </p:sp>
    </p:spTree>
    <p:extLst>
      <p:ext uri="{BB962C8B-B14F-4D97-AF65-F5344CB8AC3E}">
        <p14:creationId xmlns:p14="http://schemas.microsoft.com/office/powerpoint/2010/main" val="3563686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EF7BA6B8-2D49-49EE-AA38-401584ACB3E0}"/>
              </a:ext>
            </a:extLst>
          </p:cNvPr>
          <p:cNvSpPr>
            <a:spLocks noGrp="1"/>
          </p:cNvSpPr>
          <p:nvPr>
            <p:ph type="title"/>
          </p:nvPr>
        </p:nvSpPr>
        <p:spPr/>
        <p:txBody>
          <a:bodyPr/>
          <a:lstStyle/>
          <a:p>
            <a:r>
              <a:rPr lang="en-US" noProof="0" dirty="0"/>
              <a:t>Contact</a:t>
            </a:r>
          </a:p>
        </p:txBody>
      </p:sp>
      <p:sp>
        <p:nvSpPr>
          <p:cNvPr id="3" name="Subtitle" descr="Sample contact data">
            <a:extLst>
              <a:ext uri="{FF2B5EF4-FFF2-40B4-BE49-F238E27FC236}">
                <a16:creationId xmlns:a16="http://schemas.microsoft.com/office/drawing/2014/main" id="{A8C0B1B3-7902-4A0F-A274-1F5878B8197A}"/>
              </a:ext>
            </a:extLst>
          </p:cNvPr>
          <p:cNvSpPr>
            <a:spLocks noGrp="1"/>
          </p:cNvSpPr>
          <p:nvPr>
            <p:ph type="subTitle" idx="1"/>
          </p:nvPr>
        </p:nvSpPr>
        <p:spPr>
          <a:xfrm>
            <a:off x="1129193" y="2527109"/>
            <a:ext cx="9216000" cy="3409751"/>
          </a:xfrm>
        </p:spPr>
        <p:txBody>
          <a:bodyPr/>
          <a:lstStyle/>
          <a:p>
            <a:r>
              <a:rPr lang="en-US" sz="2800" noProof="0" dirty="0"/>
              <a:t>Published by Siemens EDA</a:t>
            </a:r>
          </a:p>
          <a:p>
            <a:pPr lvl="1"/>
            <a:r>
              <a:rPr lang="en-US" sz="2800" noProof="0" dirty="0"/>
              <a:t>Darron May</a:t>
            </a:r>
          </a:p>
          <a:p>
            <a:r>
              <a:rPr lang="en-US" sz="2800" noProof="0" dirty="0"/>
              <a:t>Director </a:t>
            </a:r>
            <a:r>
              <a:rPr lang="en-US" sz="2800" dirty="0"/>
              <a:t>of AI Product Management</a:t>
            </a:r>
            <a:endParaRPr lang="en-US" sz="2800" noProof="0" dirty="0"/>
          </a:p>
          <a:p>
            <a:br>
              <a:rPr lang="en-US" sz="2800" noProof="0" dirty="0"/>
            </a:br>
            <a:r>
              <a:rPr lang="en-US" sz="2800" b="1" noProof="0" dirty="0"/>
              <a:t>E-mail </a:t>
            </a:r>
            <a:r>
              <a:rPr lang="en-US" sz="2800" b="1" noProof="0" dirty="0">
                <a:hlinkClick r:id="rId2"/>
              </a:rPr>
              <a:t>darron.may@siemens.com</a:t>
            </a:r>
            <a:endParaRPr lang="en-US" sz="2800" b="1" noProof="0" dirty="0"/>
          </a:p>
        </p:txBody>
      </p:sp>
      <p:sp>
        <p:nvSpPr>
          <p:cNvPr id="2" name="Footer" descr="Footer with copyright, author and department information, and date">
            <a:extLst>
              <a:ext uri="{FF2B5EF4-FFF2-40B4-BE49-F238E27FC236}">
                <a16:creationId xmlns:a16="http://schemas.microsoft.com/office/drawing/2014/main" id="{7D86EBFB-CE6A-4758-896A-AAD8E1D08CC8}"/>
              </a:ext>
            </a:extLst>
          </p:cNvPr>
          <p:cNvSpPr>
            <a:spLocks noGrp="1"/>
          </p:cNvSpPr>
          <p:nvPr>
            <p:ph type="ftr" sz="quarter" idx="10"/>
          </p:nvPr>
        </p:nvSpPr>
        <p:spPr/>
        <p:txBody>
          <a:bodyPr/>
          <a:lstStyle/>
          <a:p>
            <a:pPr>
              <a:lnSpc>
                <a:spcPct val="100000"/>
              </a:lnSpc>
            </a:pPr>
            <a:r>
              <a:rPr lang="fr-FR" dirty="0"/>
              <a:t>Unrestricted | © Siemens 2025 | Siemens Digital Industries Software</a:t>
            </a:r>
            <a:endParaRPr lang="en-US" dirty="0"/>
          </a:p>
        </p:txBody>
      </p:sp>
      <p:sp>
        <p:nvSpPr>
          <p:cNvPr id="4" name="Slide Number Placeholder 3">
            <a:extLst>
              <a:ext uri="{FF2B5EF4-FFF2-40B4-BE49-F238E27FC236}">
                <a16:creationId xmlns:a16="http://schemas.microsoft.com/office/drawing/2014/main" id="{D1EE2961-A1C2-4655-9386-2F919D66EC78}"/>
              </a:ext>
            </a:extLst>
          </p:cNvPr>
          <p:cNvSpPr>
            <a:spLocks noGrp="1"/>
          </p:cNvSpPr>
          <p:nvPr>
            <p:ph type="sldNum" sz="quarter" idx="11"/>
          </p:nvPr>
        </p:nvSpPr>
        <p:spPr/>
        <p:txBody>
          <a:bodyPr/>
          <a:lstStyle/>
          <a:p>
            <a:r>
              <a:rPr lang="en-US" dirty="0"/>
              <a:t> Page </a:t>
            </a:r>
            <a:fld id="{15EBE321-CBB1-4E91-BD14-37C8D44326FB}" type="slidenum">
              <a:rPr lang="en-US" smtClean="0"/>
              <a:pPr/>
              <a:t>38</a:t>
            </a:fld>
            <a:endParaRPr lang="en-US" dirty="0"/>
          </a:p>
        </p:txBody>
      </p:sp>
    </p:spTree>
    <p:extLst>
      <p:ext uri="{BB962C8B-B14F-4D97-AF65-F5344CB8AC3E}">
        <p14:creationId xmlns:p14="http://schemas.microsoft.com/office/powerpoint/2010/main" val="3044083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9CEF81D-3B55-47E5-94B9-C519906E5A08}"/>
              </a:ext>
            </a:extLst>
          </p:cNvPr>
          <p:cNvSpPr>
            <a:spLocks noGrp="1"/>
          </p:cNvSpPr>
          <p:nvPr>
            <p:ph type="title"/>
          </p:nvPr>
        </p:nvSpPr>
        <p:spPr/>
        <p:txBody>
          <a:bodyPr/>
          <a:lstStyle/>
          <a:p>
            <a:r>
              <a:rPr lang="en-US" noProof="0" dirty="0"/>
              <a:t>Disclaimer</a:t>
            </a:r>
          </a:p>
        </p:txBody>
      </p:sp>
      <p:sp>
        <p:nvSpPr>
          <p:cNvPr id="4" name="Footer" descr="Footer with copyright, author and department information, and date">
            <a:extLst>
              <a:ext uri="{FF2B5EF4-FFF2-40B4-BE49-F238E27FC236}">
                <a16:creationId xmlns:a16="http://schemas.microsoft.com/office/drawing/2014/main" id="{AD6006ED-C279-47ED-B706-5853C56262D3}"/>
              </a:ext>
            </a:extLst>
          </p:cNvPr>
          <p:cNvSpPr>
            <a:spLocks noGrp="1"/>
          </p:cNvSpPr>
          <p:nvPr>
            <p:ph type="ftr" sz="quarter" idx="10"/>
          </p:nvPr>
        </p:nvSpPr>
        <p:spPr/>
        <p:txBody>
          <a:bodyPr/>
          <a:lstStyle/>
          <a:p>
            <a:pPr>
              <a:lnSpc>
                <a:spcPct val="100000"/>
              </a:lnSpc>
            </a:pPr>
            <a:r>
              <a:rPr lang="fr-FR" dirty="0"/>
              <a:t>Unrestricted | © Siemens 2025 | Siemens Digital Industries Software</a:t>
            </a:r>
            <a:endParaRPr lang="en-US" dirty="0"/>
          </a:p>
        </p:txBody>
      </p:sp>
      <p:sp>
        <p:nvSpPr>
          <p:cNvPr id="5" name="Slide Number Placeholder 4">
            <a:extLst>
              <a:ext uri="{FF2B5EF4-FFF2-40B4-BE49-F238E27FC236}">
                <a16:creationId xmlns:a16="http://schemas.microsoft.com/office/drawing/2014/main" id="{BB91D690-8290-46F9-8089-A9E5615FF576}"/>
              </a:ext>
            </a:extLst>
          </p:cNvPr>
          <p:cNvSpPr>
            <a:spLocks noGrp="1"/>
          </p:cNvSpPr>
          <p:nvPr>
            <p:ph type="sldNum" sz="quarter" idx="11"/>
          </p:nvPr>
        </p:nvSpPr>
        <p:spPr/>
        <p:txBody>
          <a:bodyPr/>
          <a:lstStyle/>
          <a:p>
            <a:r>
              <a:rPr lang="en-US" dirty="0"/>
              <a:t> Page </a:t>
            </a:r>
            <a:fld id="{15EBE321-CBB1-4E91-BD14-37C8D44326FB}" type="slidenum">
              <a:rPr lang="en-US" smtClean="0"/>
              <a:pPr/>
              <a:t>39</a:t>
            </a:fld>
            <a:endParaRPr lang="en-US" dirty="0"/>
          </a:p>
        </p:txBody>
      </p:sp>
      <p:sp>
        <p:nvSpPr>
          <p:cNvPr id="3" name="Content" descr="Copy disclaimer">
            <a:extLst>
              <a:ext uri="{FF2B5EF4-FFF2-40B4-BE49-F238E27FC236}">
                <a16:creationId xmlns:a16="http://schemas.microsoft.com/office/drawing/2014/main" id="{536CB846-BF47-4D54-AA64-A816E2B1BA57}"/>
              </a:ext>
            </a:extLst>
          </p:cNvPr>
          <p:cNvSpPr>
            <a:spLocks noGrp="1"/>
          </p:cNvSpPr>
          <p:nvPr>
            <p:ph idx="4294967295"/>
          </p:nvPr>
        </p:nvSpPr>
        <p:spPr>
          <a:xfrm>
            <a:off x="424754" y="1143093"/>
            <a:ext cx="11149780" cy="4752975"/>
          </a:xfrm>
        </p:spPr>
        <p:txBody>
          <a:bodyPr/>
          <a:lstStyle/>
          <a:p>
            <a:r>
              <a:rPr lang="en-US" noProof="0" dirty="0"/>
              <a:t>© Siemens </a:t>
            </a:r>
            <a:fld id="{B197323B-858D-4CC0-90E2-38A4456E0848}" type="datetimeyyyy">
              <a:rPr lang="en-US" noProof="0" smtClean="0"/>
              <a:t>2025</a:t>
            </a:fld>
            <a:endParaRPr lang="en-US" noProof="0" dirty="0"/>
          </a:p>
          <a:p>
            <a:endParaRPr lang="en-US" noProof="0" dirty="0"/>
          </a:p>
          <a:p>
            <a:r>
              <a:rPr lang="en-US" noProof="0" dirty="0"/>
              <a:t>Subject to changes and errors. The information given in this document only contains general descriptions and/or performance features which may not always specifically reflect those described, or which may undergo modification in the course of further development of the products. The requested performance features are binding only when they are expressly agreed upon in the concluded contract.</a:t>
            </a:r>
          </a:p>
          <a:p>
            <a:endParaRPr lang="en-US" noProof="0" dirty="0"/>
          </a:p>
          <a:p>
            <a:r>
              <a:rPr lang="en-US" noProof="0" dirty="0"/>
              <a:t>All product designations may be trademarks or other rights of Siemens AG, its affiliated companies or other companies whose use by third parties for their own purposes could violate the rights of the respective owner.</a:t>
            </a:r>
          </a:p>
        </p:txBody>
      </p:sp>
    </p:spTree>
    <p:extLst>
      <p:ext uri="{BB962C8B-B14F-4D97-AF65-F5344CB8AC3E}">
        <p14:creationId xmlns:p14="http://schemas.microsoft.com/office/powerpoint/2010/main" val="2435204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9F52-8D76-38DD-06FE-68B2A39FBE2C}"/>
              </a:ext>
            </a:extLst>
          </p:cNvPr>
          <p:cNvSpPr>
            <a:spLocks noGrp="1"/>
          </p:cNvSpPr>
          <p:nvPr>
            <p:ph type="title"/>
          </p:nvPr>
        </p:nvSpPr>
        <p:spPr/>
        <p:txBody>
          <a:bodyPr/>
          <a:lstStyle/>
          <a:p>
            <a:r>
              <a:rPr lang="en-US" dirty="0"/>
              <a:t>The Design Productivity Gap is a Growing Problem</a:t>
            </a:r>
            <a:br>
              <a:rPr lang="en-US" dirty="0"/>
            </a:br>
            <a:r>
              <a:rPr lang="en-US" b="0" i="1" dirty="0"/>
              <a:t>Bigger Designs, Smaller Teams</a:t>
            </a:r>
            <a:endParaRPr lang="en-GB" dirty="0"/>
          </a:p>
        </p:txBody>
      </p:sp>
      <p:sp>
        <p:nvSpPr>
          <p:cNvPr id="5" name="Footer Placeholder 4">
            <a:extLst>
              <a:ext uri="{FF2B5EF4-FFF2-40B4-BE49-F238E27FC236}">
                <a16:creationId xmlns:a16="http://schemas.microsoft.com/office/drawing/2014/main" id="{3F38642C-CDC3-0317-D44D-894835150B8E}"/>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48E131C4-72B7-6116-4C88-7FFD58AD987C}"/>
              </a:ext>
            </a:extLst>
          </p:cNvPr>
          <p:cNvSpPr>
            <a:spLocks noGrp="1"/>
          </p:cNvSpPr>
          <p:nvPr>
            <p:ph type="sldNum" sz="quarter" idx="11"/>
          </p:nvPr>
        </p:nvSpPr>
        <p:spPr/>
        <p:txBody>
          <a:bodyPr/>
          <a:lstStyle/>
          <a:p>
            <a:r>
              <a:rPr lang="en-US" dirty="0"/>
              <a:t> Page </a:t>
            </a:r>
            <a:fld id="{15EBE321-CBB1-4E91-BD14-37C8D44326FB}" type="slidenum">
              <a:rPr lang="en-US" smtClean="0"/>
              <a:pPr/>
              <a:t>4</a:t>
            </a:fld>
            <a:endParaRPr lang="en-US" dirty="0"/>
          </a:p>
        </p:txBody>
      </p:sp>
      <p:pic>
        <p:nvPicPr>
          <p:cNvPr id="7" name="Content Placeholder 6" descr="A graph of a design productivity gap&#10;&#10;Description automatically generated">
            <a:extLst>
              <a:ext uri="{FF2B5EF4-FFF2-40B4-BE49-F238E27FC236}">
                <a16:creationId xmlns:a16="http://schemas.microsoft.com/office/drawing/2014/main" id="{36C70223-0286-7BBC-1A8D-54240F8219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779" y="1314274"/>
            <a:ext cx="5864262" cy="3253414"/>
          </a:xfrm>
          <a:prstGeom prst="rect">
            <a:avLst/>
          </a:prstGeom>
        </p:spPr>
      </p:pic>
      <p:sp>
        <p:nvSpPr>
          <p:cNvPr id="8" name="Content Placeholder 4">
            <a:extLst>
              <a:ext uri="{FF2B5EF4-FFF2-40B4-BE49-F238E27FC236}">
                <a16:creationId xmlns:a16="http://schemas.microsoft.com/office/drawing/2014/main" id="{F6C14937-B0FD-A24E-F62A-F2E455C0B51D}"/>
              </a:ext>
            </a:extLst>
          </p:cNvPr>
          <p:cNvSpPr txBox="1">
            <a:spLocks/>
          </p:cNvSpPr>
          <p:nvPr/>
        </p:nvSpPr>
        <p:spPr bwMode="black">
          <a:xfrm>
            <a:off x="6467475" y="1567200"/>
            <a:ext cx="5465763" cy="4752000"/>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Clr>
                <a:schemeClr val="tx1"/>
              </a:buClr>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300"/>
              </a:spcAft>
              <a:buClr>
                <a:prstClr val="white"/>
              </a:buClr>
              <a:buSzTx/>
              <a:buFont typeface="Arial" panose="020B0604020202020204" pitchFamily="34" charset="0"/>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TextBox 8">
            <a:extLst>
              <a:ext uri="{FF2B5EF4-FFF2-40B4-BE49-F238E27FC236}">
                <a16:creationId xmlns:a16="http://schemas.microsoft.com/office/drawing/2014/main" id="{AF48D296-F78B-FA89-8059-82A7433A6E7F}"/>
              </a:ext>
            </a:extLst>
          </p:cNvPr>
          <p:cNvSpPr txBox="1"/>
          <p:nvPr/>
        </p:nvSpPr>
        <p:spPr>
          <a:xfrm>
            <a:off x="2308549" y="1744483"/>
            <a:ext cx="2909538"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D7A0"/>
                </a:solidFill>
                <a:effectLst/>
                <a:uLnTx/>
                <a:uFillTx/>
                <a:latin typeface="Arial"/>
                <a:ea typeface="+mn-ea"/>
                <a:cs typeface="+mn-cs"/>
              </a:rPr>
              <a:t>Transistors</a:t>
            </a:r>
            <a:r>
              <a:rPr kumimoji="0" lang="en-US" sz="1800" b="0" i="0" u="none" strike="noStrike" kern="1200" cap="none" spc="0" normalizeH="0" baseline="0" noProof="0" dirty="0">
                <a:ln>
                  <a:noFill/>
                </a:ln>
                <a:solidFill>
                  <a:prstClr val="white"/>
                </a:solidFill>
                <a:effectLst/>
                <a:uLnTx/>
                <a:uFillTx/>
                <a:latin typeface="Arial"/>
                <a:ea typeface="+mn-ea"/>
                <a:cs typeface="+mn-cs"/>
              </a:rPr>
              <a:t> in chiplet based processors by 2030</a:t>
            </a:r>
          </a:p>
        </p:txBody>
      </p:sp>
      <p:sp>
        <p:nvSpPr>
          <p:cNvPr id="10" name="Ellipse 4">
            <a:extLst>
              <a:ext uri="{FF2B5EF4-FFF2-40B4-BE49-F238E27FC236}">
                <a16:creationId xmlns:a16="http://schemas.microsoft.com/office/drawing/2014/main" id="{9FA8CC62-D240-A388-31DD-8F5BACE80C16}"/>
              </a:ext>
            </a:extLst>
          </p:cNvPr>
          <p:cNvSpPr>
            <a:spLocks noChangeAspect="1"/>
          </p:cNvSpPr>
          <p:nvPr/>
        </p:nvSpPr>
        <p:spPr>
          <a:xfrm>
            <a:off x="607359" y="1265005"/>
            <a:ext cx="1341443" cy="1341443"/>
          </a:xfrm>
          <a:prstGeom prst="ellipse">
            <a:avLst/>
          </a:prstGeom>
          <a:noFill/>
          <a:ln w="38100">
            <a:gradFill>
              <a:gsLst>
                <a:gs pos="0">
                  <a:srgbClr val="00FFB9"/>
                </a:gs>
                <a:gs pos="100000">
                  <a:srgbClr val="00E6D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none" lIns="108000" tIns="72000" rIns="108000" bIns="72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Trillion</a:t>
            </a:r>
          </a:p>
        </p:txBody>
      </p:sp>
      <p:sp>
        <p:nvSpPr>
          <p:cNvPr id="11" name="TextBox 10">
            <a:extLst>
              <a:ext uri="{FF2B5EF4-FFF2-40B4-BE49-F238E27FC236}">
                <a16:creationId xmlns:a16="http://schemas.microsoft.com/office/drawing/2014/main" id="{D5866E5D-E8CB-9E43-6370-366F9EFE5341}"/>
              </a:ext>
            </a:extLst>
          </p:cNvPr>
          <p:cNvSpPr txBox="1"/>
          <p:nvPr/>
        </p:nvSpPr>
        <p:spPr>
          <a:xfrm>
            <a:off x="540396" y="5074704"/>
            <a:ext cx="4903671"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The </a:t>
            </a:r>
            <a:r>
              <a:rPr kumimoji="0" lang="en-US" sz="1800" b="0" i="0" u="none" strike="noStrike" kern="1200" cap="none" spc="0" normalizeH="0" baseline="0" noProof="0" dirty="0">
                <a:ln>
                  <a:noFill/>
                </a:ln>
                <a:solidFill>
                  <a:srgbClr val="00D7A0"/>
                </a:solidFill>
                <a:effectLst/>
                <a:uLnTx/>
                <a:uFillTx/>
                <a:latin typeface="Arial"/>
                <a:ea typeface="+mn-ea"/>
                <a:cs typeface="+mn-cs"/>
              </a:rPr>
              <a:t>capability</a:t>
            </a:r>
            <a:r>
              <a:rPr kumimoji="0" lang="en-US" sz="1800" b="0" i="0" u="none" strike="noStrike" kern="1200" cap="none" spc="0" normalizeH="0" baseline="0" noProof="0" dirty="0">
                <a:ln>
                  <a:noFill/>
                </a:ln>
                <a:solidFill>
                  <a:prstClr val="white"/>
                </a:solidFill>
                <a:effectLst/>
                <a:uLnTx/>
                <a:uFillTx/>
                <a:latin typeface="Arial"/>
                <a:ea typeface="+mn-ea"/>
                <a:cs typeface="+mn-cs"/>
              </a:rPr>
              <a:t> and </a:t>
            </a:r>
            <a:r>
              <a:rPr kumimoji="0" lang="en-US" sz="1800" b="0" i="0" u="none" strike="noStrike" kern="1200" cap="none" spc="0" normalizeH="0" baseline="0" noProof="0" dirty="0">
                <a:ln>
                  <a:noFill/>
                </a:ln>
                <a:solidFill>
                  <a:srgbClr val="00D7A0"/>
                </a:solidFill>
                <a:effectLst/>
                <a:uLnTx/>
                <a:uFillTx/>
                <a:latin typeface="Arial"/>
                <a:ea typeface="+mn-ea"/>
                <a:cs typeface="+mn-cs"/>
              </a:rPr>
              <a:t>complexity</a:t>
            </a:r>
            <a:r>
              <a:rPr kumimoji="0" lang="en-US" sz="1800" b="0" i="0" u="none" strike="noStrike" kern="1200" cap="none" spc="0" normalizeH="0" baseline="0" noProof="0" dirty="0">
                <a:ln>
                  <a:noFill/>
                </a:ln>
                <a:solidFill>
                  <a:prstClr val="white"/>
                </a:solidFill>
                <a:effectLst/>
                <a:uLnTx/>
                <a:uFillTx/>
                <a:latin typeface="Arial"/>
                <a:ea typeface="+mn-ea"/>
                <a:cs typeface="+mn-cs"/>
              </a:rPr>
              <a:t> of a system is directly proportional to the number of transistors integrated into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Ellipse 4">
            <a:extLst>
              <a:ext uri="{FF2B5EF4-FFF2-40B4-BE49-F238E27FC236}">
                <a16:creationId xmlns:a16="http://schemas.microsoft.com/office/drawing/2014/main" id="{93FF0E6B-2B74-72CC-113E-3EADCCDAF2DA}"/>
              </a:ext>
            </a:extLst>
          </p:cNvPr>
          <p:cNvSpPr>
            <a:spLocks noChangeAspect="1"/>
          </p:cNvSpPr>
          <p:nvPr/>
        </p:nvSpPr>
        <p:spPr>
          <a:xfrm>
            <a:off x="607359" y="3084946"/>
            <a:ext cx="1341443" cy="1341443"/>
          </a:xfrm>
          <a:prstGeom prst="ellipse">
            <a:avLst/>
          </a:prstGeom>
          <a:noFill/>
          <a:ln w="38100">
            <a:gradFill>
              <a:gsLst>
                <a:gs pos="0">
                  <a:srgbClr val="00FFB9"/>
                </a:gs>
                <a:gs pos="100000">
                  <a:srgbClr val="00E6D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none" lIns="108000" tIns="72000" rIns="108000" bIns="72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27.3K</a:t>
            </a:r>
          </a:p>
        </p:txBody>
      </p:sp>
      <p:sp>
        <p:nvSpPr>
          <p:cNvPr id="13" name="TextBox 12">
            <a:extLst>
              <a:ext uri="{FF2B5EF4-FFF2-40B4-BE49-F238E27FC236}">
                <a16:creationId xmlns:a16="http://schemas.microsoft.com/office/drawing/2014/main" id="{C2FD7D25-2DB2-A28B-57EA-E1E9D3092253}"/>
              </a:ext>
            </a:extLst>
          </p:cNvPr>
          <p:cNvSpPr txBox="1"/>
          <p:nvPr/>
        </p:nvSpPr>
        <p:spPr>
          <a:xfrm>
            <a:off x="2308549" y="3619837"/>
            <a:ext cx="2909538"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Shortage of </a:t>
            </a:r>
            <a:r>
              <a:rPr kumimoji="0" lang="en-US" sz="1800" b="0" i="0" u="none" strike="noStrike" kern="1200" cap="none" spc="0" normalizeH="0" baseline="0" noProof="0">
                <a:ln>
                  <a:noFill/>
                </a:ln>
                <a:solidFill>
                  <a:srgbClr val="00D7A0"/>
                </a:solidFill>
                <a:effectLst/>
                <a:uLnTx/>
                <a:uFillTx/>
                <a:latin typeface="Arial"/>
                <a:ea typeface="+mn-ea"/>
                <a:cs typeface="+mn-cs"/>
              </a:rPr>
              <a:t>engineers</a:t>
            </a:r>
            <a:r>
              <a:rPr kumimoji="0" lang="en-US" sz="1800" b="0" i="0" u="none" strike="noStrike" kern="1200" cap="none" spc="0" normalizeH="0" baseline="0" noProof="0">
                <a:ln>
                  <a:noFill/>
                </a:ln>
                <a:solidFill>
                  <a:prstClr val="white"/>
                </a:solidFill>
                <a:effectLst/>
                <a:uLnTx/>
                <a:uFillTx/>
                <a:latin typeface="Arial"/>
                <a:ea typeface="+mn-ea"/>
                <a:cs typeface="+mn-cs"/>
              </a:rPr>
              <a:t> in the US workforce by 2030</a:t>
            </a:r>
          </a:p>
        </p:txBody>
      </p:sp>
      <p:sp>
        <p:nvSpPr>
          <p:cNvPr id="14" name="TextBox 13">
            <a:extLst>
              <a:ext uri="{FF2B5EF4-FFF2-40B4-BE49-F238E27FC236}">
                <a16:creationId xmlns:a16="http://schemas.microsoft.com/office/drawing/2014/main" id="{8F7C2037-B897-13E4-BBEA-405BF30E0752}"/>
              </a:ext>
            </a:extLst>
          </p:cNvPr>
          <p:cNvSpPr txBox="1"/>
          <p:nvPr/>
        </p:nvSpPr>
        <p:spPr>
          <a:xfrm>
            <a:off x="6231775" y="4823888"/>
            <a:ext cx="5256270" cy="110799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Advanced EDA tools, new methodologies such as “shift left”, and SIP blocks (internal or 3rd party) have made it possible to close the gap somewhat … </a:t>
            </a:r>
            <a:r>
              <a:rPr kumimoji="0" lang="en-US" sz="1800" b="1" i="0" u="none" strike="noStrike" kern="1200" cap="none" spc="0" normalizeH="0" baseline="0" noProof="0">
                <a:ln>
                  <a:noFill/>
                </a:ln>
                <a:solidFill>
                  <a:srgbClr val="00D7A0"/>
                </a:solidFill>
                <a:effectLst/>
                <a:uLnTx/>
                <a:uFillTx/>
                <a:latin typeface="Arial"/>
                <a:ea typeface="+mn-ea"/>
                <a:cs typeface="+mn-cs"/>
              </a:rPr>
              <a:t>IT’S NOT ENOUGH </a:t>
            </a:r>
          </a:p>
        </p:txBody>
      </p:sp>
      <p:sp>
        <p:nvSpPr>
          <p:cNvPr id="15" name="Ellipse 6">
            <a:extLst>
              <a:ext uri="{FF2B5EF4-FFF2-40B4-BE49-F238E27FC236}">
                <a16:creationId xmlns:a16="http://schemas.microsoft.com/office/drawing/2014/main" id="{EFF0BBDE-28A0-CC8E-727A-77626335A8CF}"/>
              </a:ext>
            </a:extLst>
          </p:cNvPr>
          <p:cNvSpPr>
            <a:spLocks noChangeAspect="1"/>
          </p:cNvSpPr>
          <p:nvPr/>
        </p:nvSpPr>
        <p:spPr>
          <a:xfrm rot="18900000">
            <a:off x="1528202" y="2206756"/>
            <a:ext cx="437237" cy="437237"/>
          </a:xfrm>
          <a:prstGeom prst="ellipse">
            <a:avLst/>
          </a:prstGeom>
          <a:gradFill>
            <a:gsLst>
              <a:gs pos="0">
                <a:srgbClr val="00FFB9"/>
              </a:gs>
              <a:gs pos="100000">
                <a:srgbClr val="00E6D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28"/>
                </a:solidFill>
                <a:effectLst/>
                <a:uLnTx/>
                <a:uFillTx/>
                <a:latin typeface="Arial"/>
                <a:ea typeface="+mn-ea"/>
                <a:cs typeface="+mn-cs"/>
                <a:sym typeface="Wingdings" panose="05000000000000000000" pitchFamily="2" charset="2"/>
              </a:rPr>
              <a:t></a:t>
            </a:r>
            <a:endParaRPr kumimoji="0" lang="en-US" sz="2400" b="1" i="0" u="none" strike="noStrike" kern="1200" cap="none" spc="0" normalizeH="0" baseline="0" noProof="0">
              <a:ln>
                <a:noFill/>
              </a:ln>
              <a:solidFill>
                <a:srgbClr val="000028"/>
              </a:solidFill>
              <a:effectLst/>
              <a:uLnTx/>
              <a:uFillTx/>
              <a:latin typeface="Arial"/>
              <a:ea typeface="+mn-ea"/>
              <a:cs typeface="+mn-cs"/>
            </a:endParaRPr>
          </a:p>
        </p:txBody>
      </p:sp>
      <p:sp>
        <p:nvSpPr>
          <p:cNvPr id="16" name="Ellipse 6">
            <a:extLst>
              <a:ext uri="{FF2B5EF4-FFF2-40B4-BE49-F238E27FC236}">
                <a16:creationId xmlns:a16="http://schemas.microsoft.com/office/drawing/2014/main" id="{D4F96ABA-3E90-82F5-52BD-D564A10F906C}"/>
              </a:ext>
            </a:extLst>
          </p:cNvPr>
          <p:cNvSpPr>
            <a:spLocks noChangeAspect="1"/>
          </p:cNvSpPr>
          <p:nvPr/>
        </p:nvSpPr>
        <p:spPr>
          <a:xfrm rot="2700000">
            <a:off x="1475298" y="4045598"/>
            <a:ext cx="437237" cy="437237"/>
          </a:xfrm>
          <a:prstGeom prst="ellipse">
            <a:avLst/>
          </a:prstGeom>
          <a:gradFill>
            <a:gsLst>
              <a:gs pos="0">
                <a:srgbClr val="00FFB9"/>
              </a:gs>
              <a:gs pos="100000">
                <a:srgbClr val="00E6D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28"/>
                </a:solidFill>
                <a:effectLst/>
                <a:uLnTx/>
                <a:uFillTx/>
                <a:latin typeface="Arial"/>
                <a:ea typeface="+mn-ea"/>
                <a:cs typeface="+mn-cs"/>
                <a:sym typeface="Wingdings" panose="05000000000000000000" pitchFamily="2" charset="2"/>
              </a:rPr>
              <a:t></a:t>
            </a:r>
            <a:endParaRPr kumimoji="0" lang="en-US" sz="2400" b="1" i="0" u="none" strike="noStrike" kern="1200" cap="none" spc="0" normalizeH="0" baseline="0" noProof="0">
              <a:ln>
                <a:noFill/>
              </a:ln>
              <a:solidFill>
                <a:srgbClr val="000028"/>
              </a:solidFill>
              <a:effectLst/>
              <a:uLnTx/>
              <a:uFillTx/>
              <a:latin typeface="Arial"/>
              <a:ea typeface="+mn-ea"/>
              <a:cs typeface="+mn-cs"/>
            </a:endParaRPr>
          </a:p>
        </p:txBody>
      </p:sp>
      <p:sp>
        <p:nvSpPr>
          <p:cNvPr id="17" name="TextBox 16">
            <a:extLst>
              <a:ext uri="{FF2B5EF4-FFF2-40B4-BE49-F238E27FC236}">
                <a16:creationId xmlns:a16="http://schemas.microsoft.com/office/drawing/2014/main" id="{00EDBED6-F39B-41CC-5AC5-B00D7825E3E0}"/>
              </a:ext>
            </a:extLst>
          </p:cNvPr>
          <p:cNvSpPr txBox="1"/>
          <p:nvPr/>
        </p:nvSpPr>
        <p:spPr>
          <a:xfrm>
            <a:off x="748925" y="2710036"/>
            <a:ext cx="3733800"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9999A9"/>
                </a:solidFill>
                <a:effectLst/>
                <a:uLnTx/>
                <a:uFillTx/>
                <a:latin typeface="Arial"/>
                <a:ea typeface="+mn-ea"/>
                <a:cs typeface="+mn-cs"/>
                <a:hlinkClick r:id="rId3">
                  <a:extLst>
                    <a:ext uri="{A12FA001-AC4F-418D-AE19-62706E023703}">
                      <ahyp:hlinkClr xmlns:ahyp="http://schemas.microsoft.com/office/drawing/2018/hyperlinkcolor" val="tx"/>
                    </a:ext>
                  </a:extLst>
                </a:hlinkClick>
              </a:rPr>
              <a:t>How We’ll Reach a 1 Trillion Transistor GPU - IEEE Spectrum</a:t>
            </a:r>
            <a:endParaRPr kumimoji="0" lang="en-US" sz="900" b="0" i="1" u="none" strike="noStrike" kern="1200" cap="none" spc="0" normalizeH="0" baseline="0" noProof="0">
              <a:ln>
                <a:noFill/>
              </a:ln>
              <a:solidFill>
                <a:srgbClr val="9999A9"/>
              </a:solidFill>
              <a:effectLst/>
              <a:uLnTx/>
              <a:uFillTx/>
              <a:latin typeface="Arial"/>
              <a:ea typeface="+mn-ea"/>
              <a:cs typeface="+mn-cs"/>
            </a:endParaRPr>
          </a:p>
        </p:txBody>
      </p:sp>
      <p:sp>
        <p:nvSpPr>
          <p:cNvPr id="18" name="TextBox 17">
            <a:extLst>
              <a:ext uri="{FF2B5EF4-FFF2-40B4-BE49-F238E27FC236}">
                <a16:creationId xmlns:a16="http://schemas.microsoft.com/office/drawing/2014/main" id="{7FE26A60-7326-3DEC-C24D-EF957F0AF8E8}"/>
              </a:ext>
            </a:extLst>
          </p:cNvPr>
          <p:cNvSpPr txBox="1"/>
          <p:nvPr/>
        </p:nvSpPr>
        <p:spPr>
          <a:xfrm>
            <a:off x="607359" y="4519714"/>
            <a:ext cx="609728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9999A9"/>
                </a:solidFill>
                <a:effectLst/>
                <a:uLnTx/>
                <a:uFillTx/>
                <a:latin typeface="Arial"/>
                <a:ea typeface="+mn-ea"/>
                <a:cs typeface="+mn-cs"/>
                <a:hlinkClick r:id="rId4">
                  <a:extLst>
                    <a:ext uri="{A12FA001-AC4F-418D-AE19-62706E023703}">
                      <ahyp:hlinkClr xmlns:ahyp="http://schemas.microsoft.com/office/drawing/2018/hyperlinkcolor" val="tx"/>
                    </a:ext>
                  </a:extLst>
                </a:hlinkClick>
              </a:rPr>
              <a:t>Shortage of Tech Workers - Semiconductor Industry Association (semiconductors.org)</a:t>
            </a:r>
            <a:endParaRPr kumimoji="0" lang="en-US" sz="900" b="0" i="0" u="none" strike="noStrike" kern="1200" cap="none" spc="0" normalizeH="0" baseline="0" noProof="0">
              <a:ln>
                <a:noFill/>
              </a:ln>
              <a:solidFill>
                <a:srgbClr val="9999A9"/>
              </a:solidFill>
              <a:effectLst/>
              <a:uLnTx/>
              <a:uFillTx/>
              <a:latin typeface="Arial"/>
              <a:ea typeface="+mn-ea"/>
              <a:cs typeface="+mn-cs"/>
            </a:endParaRPr>
          </a:p>
        </p:txBody>
      </p:sp>
    </p:spTree>
    <p:extLst>
      <p:ext uri="{BB962C8B-B14F-4D97-AF65-F5344CB8AC3E}">
        <p14:creationId xmlns:p14="http://schemas.microsoft.com/office/powerpoint/2010/main" val="409755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BA481-F007-89F7-D8E9-547138F75A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C9ADC3-EC6D-6F60-8D32-2678BD4E7FC6}"/>
              </a:ext>
            </a:extLst>
          </p:cNvPr>
          <p:cNvSpPr>
            <a:spLocks noGrp="1"/>
          </p:cNvSpPr>
          <p:nvPr>
            <p:ph type="title"/>
          </p:nvPr>
        </p:nvSpPr>
        <p:spPr/>
        <p:txBody>
          <a:bodyPr/>
          <a:lstStyle/>
          <a:p>
            <a:r>
              <a:rPr lang="en-GB" dirty="0"/>
              <a:t>Siemens Three Track Approach</a:t>
            </a:r>
            <a:br>
              <a:rPr lang="en-US" noProof="0" dirty="0"/>
            </a:br>
            <a:r>
              <a:rPr lang="en-GB" b="0" noProof="0" dirty="0"/>
              <a:t>Strength of the Larger Organization</a:t>
            </a:r>
            <a:endParaRPr lang="en-GB" dirty="0"/>
          </a:p>
        </p:txBody>
      </p:sp>
      <p:sp>
        <p:nvSpPr>
          <p:cNvPr id="5" name="Footer Placeholder 4">
            <a:extLst>
              <a:ext uri="{FF2B5EF4-FFF2-40B4-BE49-F238E27FC236}">
                <a16:creationId xmlns:a16="http://schemas.microsoft.com/office/drawing/2014/main" id="{ACC779F5-4250-EAD1-72A5-23E723B50107}"/>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92616474-4229-2CE1-CC1E-1852A49FA8A6}"/>
              </a:ext>
            </a:extLst>
          </p:cNvPr>
          <p:cNvSpPr>
            <a:spLocks noGrp="1"/>
          </p:cNvSpPr>
          <p:nvPr>
            <p:ph type="sldNum" sz="quarter" idx="11"/>
          </p:nvPr>
        </p:nvSpPr>
        <p:spPr/>
        <p:txBody>
          <a:bodyPr/>
          <a:lstStyle/>
          <a:p>
            <a:r>
              <a:rPr lang="en-US"/>
              <a:t> Page </a:t>
            </a:r>
            <a:fld id="{15EBE321-CBB1-4E91-BD14-37C8D44326FB}" type="slidenum">
              <a:rPr lang="en-US" smtClean="0"/>
              <a:pPr/>
              <a:t>5</a:t>
            </a:fld>
            <a:endParaRPr lang="en-US" dirty="0"/>
          </a:p>
        </p:txBody>
      </p:sp>
      <p:sp>
        <p:nvSpPr>
          <p:cNvPr id="3" name="Freeform: Shape 2">
            <a:extLst>
              <a:ext uri="{FF2B5EF4-FFF2-40B4-BE49-F238E27FC236}">
                <a16:creationId xmlns:a16="http://schemas.microsoft.com/office/drawing/2014/main" id="{BC0CCD35-0020-C7DD-15FF-51816B2DA784}"/>
              </a:ext>
            </a:extLst>
          </p:cNvPr>
          <p:cNvSpPr>
            <a:spLocks noChangeAspect="1"/>
          </p:cNvSpPr>
          <p:nvPr/>
        </p:nvSpPr>
        <p:spPr>
          <a:xfrm>
            <a:off x="2356320" y="4580877"/>
            <a:ext cx="5053012" cy="1151908"/>
          </a:xfrm>
          <a:custGeom>
            <a:avLst/>
            <a:gdLst>
              <a:gd name="connsiteX0" fmla="*/ 795337 w 4705350"/>
              <a:gd name="connsiteY0" fmla="*/ 0 h 1352550"/>
              <a:gd name="connsiteX1" fmla="*/ 3924300 w 4705350"/>
              <a:gd name="connsiteY1" fmla="*/ 0 h 1352550"/>
              <a:gd name="connsiteX2" fmla="*/ 4705350 w 4705350"/>
              <a:gd name="connsiteY2" fmla="*/ 1352550 h 1352550"/>
              <a:gd name="connsiteX3" fmla="*/ 0 w 4705350"/>
              <a:gd name="connsiteY3" fmla="*/ 1352550 h 1352550"/>
              <a:gd name="connsiteX4" fmla="*/ 795337 w 4705350"/>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5350" h="1352550">
                <a:moveTo>
                  <a:pt x="795337" y="0"/>
                </a:moveTo>
                <a:lnTo>
                  <a:pt x="3924300" y="0"/>
                </a:lnTo>
                <a:lnTo>
                  <a:pt x="4705350" y="1352550"/>
                </a:lnTo>
                <a:lnTo>
                  <a:pt x="0" y="1352550"/>
                </a:lnTo>
                <a:lnTo>
                  <a:pt x="795337" y="0"/>
                </a:lnTo>
                <a:close/>
              </a:path>
            </a:pathLst>
          </a:custGeom>
          <a:solidFill>
            <a:srgbClr val="00FEC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p>
        </p:txBody>
      </p:sp>
      <p:sp>
        <p:nvSpPr>
          <p:cNvPr id="4" name="Freeform: Shape 3">
            <a:extLst>
              <a:ext uri="{FF2B5EF4-FFF2-40B4-BE49-F238E27FC236}">
                <a16:creationId xmlns:a16="http://schemas.microsoft.com/office/drawing/2014/main" id="{35260A03-60BC-18D2-77F4-43BCDC163D88}"/>
              </a:ext>
            </a:extLst>
          </p:cNvPr>
          <p:cNvSpPr>
            <a:spLocks noChangeAspect="1"/>
          </p:cNvSpPr>
          <p:nvPr/>
        </p:nvSpPr>
        <p:spPr>
          <a:xfrm>
            <a:off x="3210422" y="3237047"/>
            <a:ext cx="3355036" cy="1143802"/>
          </a:xfrm>
          <a:custGeom>
            <a:avLst/>
            <a:gdLst>
              <a:gd name="connsiteX0" fmla="*/ 781050 w 3128962"/>
              <a:gd name="connsiteY0" fmla="*/ 0 h 1343025"/>
              <a:gd name="connsiteX1" fmla="*/ 2357437 w 3128962"/>
              <a:gd name="connsiteY1" fmla="*/ 9525 h 1343025"/>
              <a:gd name="connsiteX2" fmla="*/ 3128962 w 3128962"/>
              <a:gd name="connsiteY2" fmla="*/ 1343025 h 1343025"/>
              <a:gd name="connsiteX3" fmla="*/ 0 w 3128962"/>
              <a:gd name="connsiteY3" fmla="*/ 1333500 h 1343025"/>
              <a:gd name="connsiteX4" fmla="*/ 781050 w 3128962"/>
              <a:gd name="connsiteY4" fmla="*/ 0 h 1343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62" h="1343025">
                <a:moveTo>
                  <a:pt x="781050" y="0"/>
                </a:moveTo>
                <a:lnTo>
                  <a:pt x="2357437" y="9525"/>
                </a:lnTo>
                <a:lnTo>
                  <a:pt x="3128962" y="1343025"/>
                </a:lnTo>
                <a:lnTo>
                  <a:pt x="0" y="1333500"/>
                </a:lnTo>
                <a:lnTo>
                  <a:pt x="781050" y="0"/>
                </a:lnTo>
                <a:close/>
              </a:path>
            </a:pathLst>
          </a:custGeom>
          <a:solidFill>
            <a:srgbClr val="00FEC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p>
        </p:txBody>
      </p:sp>
      <p:sp>
        <p:nvSpPr>
          <p:cNvPr id="19" name="Isosceles Triangle 18">
            <a:extLst>
              <a:ext uri="{FF2B5EF4-FFF2-40B4-BE49-F238E27FC236}">
                <a16:creationId xmlns:a16="http://schemas.microsoft.com/office/drawing/2014/main" id="{06BBAEE4-1B1F-BFFF-ADE8-8CAABE9CF692}"/>
              </a:ext>
            </a:extLst>
          </p:cNvPr>
          <p:cNvSpPr>
            <a:spLocks noChangeAspect="1"/>
          </p:cNvSpPr>
          <p:nvPr/>
        </p:nvSpPr>
        <p:spPr>
          <a:xfrm>
            <a:off x="4049182" y="1922784"/>
            <a:ext cx="1687746" cy="1143802"/>
          </a:xfrm>
          <a:prstGeom prst="triangle">
            <a:avLst/>
          </a:prstGeom>
          <a:solidFill>
            <a:srgbClr val="00FEC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p>
        </p:txBody>
      </p:sp>
      <p:sp>
        <p:nvSpPr>
          <p:cNvPr id="20" name="Freeform: Shape 19">
            <a:extLst>
              <a:ext uri="{FF2B5EF4-FFF2-40B4-BE49-F238E27FC236}">
                <a16:creationId xmlns:a16="http://schemas.microsoft.com/office/drawing/2014/main" id="{1C084B6C-7DCE-48D3-1F92-7622143E75C5}"/>
              </a:ext>
            </a:extLst>
          </p:cNvPr>
          <p:cNvSpPr/>
          <p:nvPr/>
        </p:nvSpPr>
        <p:spPr>
          <a:xfrm>
            <a:off x="4751857" y="4256411"/>
            <a:ext cx="2276475" cy="381000"/>
          </a:xfrm>
          <a:custGeom>
            <a:avLst/>
            <a:gdLst>
              <a:gd name="connsiteX0" fmla="*/ 0 w 2276475"/>
              <a:gd name="connsiteY0" fmla="*/ 381000 h 381000"/>
              <a:gd name="connsiteX1" fmla="*/ 2276475 w 2276475"/>
              <a:gd name="connsiteY1" fmla="*/ 0 h 381000"/>
            </a:gdLst>
            <a:ahLst/>
            <a:cxnLst>
              <a:cxn ang="0">
                <a:pos x="connsiteX0" y="connsiteY0"/>
              </a:cxn>
              <a:cxn ang="0">
                <a:pos x="connsiteX1" y="connsiteY1"/>
              </a:cxn>
            </a:cxnLst>
            <a:rect l="l" t="t" r="r" b="b"/>
            <a:pathLst>
              <a:path w="2276475" h="381000">
                <a:moveTo>
                  <a:pt x="0" y="381000"/>
                </a:moveTo>
                <a:lnTo>
                  <a:pt x="2276475"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E54D4779-145F-D502-5687-7A53A54CE08C}"/>
              </a:ext>
            </a:extLst>
          </p:cNvPr>
          <p:cNvSpPr txBox="1"/>
          <p:nvPr/>
        </p:nvSpPr>
        <p:spPr>
          <a:xfrm>
            <a:off x="3229191" y="5172495"/>
            <a:ext cx="3224510" cy="341632"/>
          </a:xfrm>
          <a:prstGeom prst="rect">
            <a:avLst/>
          </a:prstGeom>
          <a:noFill/>
        </p:spPr>
        <p:txBody>
          <a:bodyPr wrap="square">
            <a:spAutoFit/>
          </a:bodyPr>
          <a:lstStyle/>
          <a:p>
            <a:pPr marL="176213" marR="0" lvl="0" indent="0" algn="ctr" defTabSz="977900" eaLnBrk="1" fontAlgn="auto" latinLnBrk="0" hangingPunct="1">
              <a:lnSpc>
                <a:spcPct val="90000"/>
              </a:lnSpc>
              <a:spcBef>
                <a:spcPct val="0"/>
              </a:spcBef>
              <a:spcAft>
                <a:spcPct val="35000"/>
              </a:spcAft>
              <a:buClr>
                <a:srgbClr val="009999"/>
              </a:buClr>
              <a:buSzTx/>
              <a:buFontTx/>
              <a:buNone/>
              <a:tabLst/>
              <a:defRPr/>
            </a:pPr>
            <a:r>
              <a:rPr kumimoji="0" lang="en-GB" sz="1800" i="0" u="none" strike="noStrike" kern="1200" cap="none" spc="0" normalizeH="0" baseline="0" noProof="0" dirty="0">
                <a:ln>
                  <a:noFill/>
                </a:ln>
                <a:solidFill>
                  <a:srgbClr val="000028"/>
                </a:solidFill>
                <a:effectLst/>
                <a:uLnTx/>
                <a:uFillTx/>
                <a:latin typeface="Arial"/>
                <a:ea typeface="+mn-ea"/>
                <a:cs typeface="+mn-cs"/>
              </a:rPr>
              <a:t>Siemens Technology</a:t>
            </a:r>
          </a:p>
        </p:txBody>
      </p:sp>
      <p:sp>
        <p:nvSpPr>
          <p:cNvPr id="22" name="TextBox 21">
            <a:extLst>
              <a:ext uri="{FF2B5EF4-FFF2-40B4-BE49-F238E27FC236}">
                <a16:creationId xmlns:a16="http://schemas.microsoft.com/office/drawing/2014/main" id="{D14B6B5A-F676-1200-7A34-294C461192C5}"/>
              </a:ext>
            </a:extLst>
          </p:cNvPr>
          <p:cNvSpPr txBox="1"/>
          <p:nvPr/>
        </p:nvSpPr>
        <p:spPr>
          <a:xfrm>
            <a:off x="2970682" y="3817298"/>
            <a:ext cx="3738562" cy="341632"/>
          </a:xfrm>
          <a:prstGeom prst="rect">
            <a:avLst/>
          </a:prstGeom>
          <a:noFill/>
        </p:spPr>
        <p:txBody>
          <a:bodyPr wrap="square">
            <a:spAutoFit/>
          </a:bodyPr>
          <a:lstStyle/>
          <a:p>
            <a:pPr marL="176213" marR="0" lvl="0" indent="0" algn="ctr" defTabSz="977900" eaLnBrk="1" fontAlgn="auto" latinLnBrk="0" hangingPunct="1">
              <a:lnSpc>
                <a:spcPct val="90000"/>
              </a:lnSpc>
              <a:spcBef>
                <a:spcPct val="0"/>
              </a:spcBef>
              <a:spcAft>
                <a:spcPct val="35000"/>
              </a:spcAft>
              <a:buClr>
                <a:srgbClr val="009999"/>
              </a:buClr>
              <a:buSzTx/>
              <a:buFontTx/>
              <a:buNone/>
              <a:tabLst/>
              <a:defRPr/>
            </a:pPr>
            <a:r>
              <a:rPr kumimoji="0" lang="en-GB" sz="1800" i="0" u="none" strike="noStrike" kern="1200" cap="none" spc="0" normalizeH="0" baseline="0" noProof="0" dirty="0">
                <a:ln>
                  <a:noFill/>
                </a:ln>
                <a:solidFill>
                  <a:srgbClr val="000028"/>
                </a:solidFill>
                <a:effectLst/>
                <a:uLnTx/>
                <a:uFillTx/>
                <a:latin typeface="Arial"/>
                <a:ea typeface="+mn-ea"/>
                <a:cs typeface="+mn-cs"/>
              </a:rPr>
              <a:t>Siemens Digital Industries</a:t>
            </a:r>
          </a:p>
        </p:txBody>
      </p:sp>
      <p:sp>
        <p:nvSpPr>
          <p:cNvPr id="23" name="TextBox 22">
            <a:extLst>
              <a:ext uri="{FF2B5EF4-FFF2-40B4-BE49-F238E27FC236}">
                <a16:creationId xmlns:a16="http://schemas.microsoft.com/office/drawing/2014/main" id="{07B29B8F-CE9E-7E14-B519-3E80BE45AA45}"/>
              </a:ext>
            </a:extLst>
          </p:cNvPr>
          <p:cNvSpPr txBox="1"/>
          <p:nvPr/>
        </p:nvSpPr>
        <p:spPr>
          <a:xfrm>
            <a:off x="4225010" y="2506751"/>
            <a:ext cx="1302656" cy="369332"/>
          </a:xfrm>
          <a:prstGeom prst="rect">
            <a:avLst/>
          </a:prstGeom>
          <a:noFill/>
        </p:spPr>
        <p:txBody>
          <a:bodyPr wrap="square">
            <a:spAutoFit/>
          </a:bodyPr>
          <a:lstStyle/>
          <a:p>
            <a:pPr algn="ctr"/>
            <a:r>
              <a:rPr kumimoji="0" lang="en-GB" sz="1800" i="0" u="none" strike="noStrike" kern="1200" cap="none" spc="0" normalizeH="0" baseline="0" noProof="0" dirty="0">
                <a:ln>
                  <a:noFill/>
                </a:ln>
                <a:solidFill>
                  <a:srgbClr val="000028"/>
                </a:solidFill>
                <a:effectLst/>
                <a:uLnTx/>
                <a:uFillTx/>
                <a:latin typeface="Arial"/>
                <a:ea typeface="+mn-ea"/>
                <a:cs typeface="+mn-cs"/>
              </a:rPr>
              <a:t>Partners</a:t>
            </a:r>
            <a:endParaRPr lang="en-GB" dirty="0">
              <a:solidFill>
                <a:srgbClr val="000028"/>
              </a:solidFill>
            </a:endParaRPr>
          </a:p>
        </p:txBody>
      </p:sp>
      <p:sp>
        <p:nvSpPr>
          <p:cNvPr id="24" name="TextBox 23">
            <a:extLst>
              <a:ext uri="{FF2B5EF4-FFF2-40B4-BE49-F238E27FC236}">
                <a16:creationId xmlns:a16="http://schemas.microsoft.com/office/drawing/2014/main" id="{4ED0ADFE-0B40-617A-83F8-FDE08A8F5C9C}"/>
              </a:ext>
            </a:extLst>
          </p:cNvPr>
          <p:cNvSpPr txBox="1"/>
          <p:nvPr/>
        </p:nvSpPr>
        <p:spPr>
          <a:xfrm>
            <a:off x="6148900" y="2029179"/>
            <a:ext cx="4841003" cy="830997"/>
          </a:xfrm>
          <a:prstGeom prst="rect">
            <a:avLst/>
          </a:prstGeom>
          <a:noFill/>
        </p:spPr>
        <p:txBody>
          <a:bodyPr wrap="square" lIns="0" tIns="0" rIns="0" bIns="0" rtlCol="0">
            <a:spAutoFit/>
          </a:bodyPr>
          <a:lstStyle/>
          <a:p>
            <a:pPr marL="285750" indent="-285750" algn="l" rtl="0">
              <a:buClr>
                <a:srgbClr val="009999"/>
              </a:buClr>
              <a:buFont typeface="Wingdings" panose="05000000000000000000" pitchFamily="2" charset="2"/>
              <a:buChar char="§"/>
            </a:pPr>
            <a:r>
              <a:rPr lang="en-GB" dirty="0">
                <a:solidFill>
                  <a:schemeClr val="tx2"/>
                </a:solidFill>
                <a:latin typeface="Arial"/>
              </a:rPr>
              <a:t>Earlier Adopter Customers</a:t>
            </a:r>
          </a:p>
          <a:p>
            <a:pPr marL="285750" indent="-285750" algn="l" rtl="0">
              <a:buClr>
                <a:srgbClr val="009999"/>
              </a:buClr>
              <a:buFont typeface="Wingdings" panose="05000000000000000000" pitchFamily="2" charset="2"/>
              <a:buChar char="§"/>
            </a:pPr>
            <a:r>
              <a:rPr lang="en-GB" dirty="0">
                <a:solidFill>
                  <a:schemeClr val="tx2"/>
                </a:solidFill>
                <a:latin typeface="Arial"/>
              </a:rPr>
              <a:t>Access to Real Project Datasets</a:t>
            </a:r>
          </a:p>
          <a:p>
            <a:pPr marL="285750" indent="-285750" algn="l" rtl="0">
              <a:buClr>
                <a:srgbClr val="009999"/>
              </a:buClr>
              <a:buFont typeface="Wingdings" panose="05000000000000000000" pitchFamily="2" charset="2"/>
              <a:buChar char="§"/>
            </a:pPr>
            <a:r>
              <a:rPr lang="en-GB" dirty="0">
                <a:solidFill>
                  <a:schemeClr val="tx2"/>
                </a:solidFill>
                <a:latin typeface="Arial"/>
              </a:rPr>
              <a:t>Introducing Early Requirements</a:t>
            </a:r>
          </a:p>
        </p:txBody>
      </p:sp>
      <p:sp>
        <p:nvSpPr>
          <p:cNvPr id="25" name="TextBox 24">
            <a:extLst>
              <a:ext uri="{FF2B5EF4-FFF2-40B4-BE49-F238E27FC236}">
                <a16:creationId xmlns:a16="http://schemas.microsoft.com/office/drawing/2014/main" id="{839B24DB-1FB2-03B8-21F9-8D1E128CD4BE}"/>
              </a:ext>
            </a:extLst>
          </p:cNvPr>
          <p:cNvSpPr txBox="1"/>
          <p:nvPr/>
        </p:nvSpPr>
        <p:spPr>
          <a:xfrm>
            <a:off x="6823461" y="3305028"/>
            <a:ext cx="5207900" cy="830997"/>
          </a:xfrm>
          <a:prstGeom prst="rect">
            <a:avLst/>
          </a:prstGeom>
          <a:noFill/>
        </p:spPr>
        <p:txBody>
          <a:bodyPr wrap="square" lIns="0" tIns="0" rIns="0" bIns="0" rtlCol="0">
            <a:spAutoFit/>
          </a:bodyPr>
          <a:lstStyle/>
          <a:p>
            <a:pPr marL="285750" indent="-285750" algn="l" rtl="0">
              <a:buClr>
                <a:srgbClr val="009999"/>
              </a:buClr>
              <a:buFont typeface="Wingdings" panose="05000000000000000000" pitchFamily="2" charset="2"/>
              <a:buChar char="§"/>
            </a:pPr>
            <a:r>
              <a:rPr lang="en-GB" dirty="0">
                <a:solidFill>
                  <a:schemeClr val="tx2"/>
                </a:solidFill>
                <a:latin typeface="Arial"/>
              </a:rPr>
              <a:t>IC and EDA Division Experts</a:t>
            </a:r>
          </a:p>
          <a:p>
            <a:pPr marL="285750" indent="-285750" algn="l" rtl="0">
              <a:buClr>
                <a:srgbClr val="009999"/>
              </a:buClr>
              <a:buFont typeface="Wingdings" panose="05000000000000000000" pitchFamily="2" charset="2"/>
              <a:buChar char="§"/>
            </a:pPr>
            <a:r>
              <a:rPr lang="en-GB" dirty="0">
                <a:solidFill>
                  <a:schemeClr val="tx2"/>
                </a:solidFill>
                <a:latin typeface="Arial"/>
              </a:rPr>
              <a:t>Siemens EDAi Central Group</a:t>
            </a:r>
          </a:p>
          <a:p>
            <a:pPr marL="285750" indent="-285750" algn="l" rtl="0">
              <a:buClr>
                <a:srgbClr val="009999"/>
              </a:buClr>
              <a:buFont typeface="Wingdings" panose="05000000000000000000" pitchFamily="2" charset="2"/>
              <a:buChar char="§"/>
            </a:pPr>
            <a:r>
              <a:rPr lang="en-GB" dirty="0">
                <a:solidFill>
                  <a:schemeClr val="tx2"/>
                </a:solidFill>
                <a:latin typeface="Arial"/>
              </a:rPr>
              <a:t>Functional Verification  AI &amp; Data Science Team</a:t>
            </a:r>
          </a:p>
        </p:txBody>
      </p:sp>
      <p:sp>
        <p:nvSpPr>
          <p:cNvPr id="26" name="TextBox 25">
            <a:extLst>
              <a:ext uri="{FF2B5EF4-FFF2-40B4-BE49-F238E27FC236}">
                <a16:creationId xmlns:a16="http://schemas.microsoft.com/office/drawing/2014/main" id="{B6DE1EC5-782C-9C6C-4851-C76B07902EAC}"/>
              </a:ext>
            </a:extLst>
          </p:cNvPr>
          <p:cNvSpPr txBox="1"/>
          <p:nvPr/>
        </p:nvSpPr>
        <p:spPr>
          <a:xfrm>
            <a:off x="7533349" y="4715856"/>
            <a:ext cx="4841003" cy="830997"/>
          </a:xfrm>
          <a:prstGeom prst="rect">
            <a:avLst/>
          </a:prstGeom>
          <a:noFill/>
        </p:spPr>
        <p:txBody>
          <a:bodyPr wrap="square" lIns="0" tIns="0" rIns="0" bIns="0" rtlCol="0">
            <a:spAutoFit/>
          </a:bodyPr>
          <a:lstStyle/>
          <a:p>
            <a:pPr marL="285750" indent="-285750" algn="l" rtl="0">
              <a:buClr>
                <a:srgbClr val="009999"/>
              </a:buClr>
              <a:buFont typeface="Wingdings" panose="05000000000000000000" pitchFamily="2" charset="2"/>
              <a:buChar char="§"/>
            </a:pPr>
            <a:r>
              <a:rPr lang="en-GB" dirty="0">
                <a:solidFill>
                  <a:schemeClr val="tx2"/>
                </a:solidFill>
                <a:latin typeface="Arial"/>
              </a:rPr>
              <a:t>1400+ AI Experts &amp; 3700+ AI Patents </a:t>
            </a:r>
          </a:p>
          <a:p>
            <a:pPr marL="285750" indent="-285750" algn="l" rtl="0">
              <a:buClr>
                <a:srgbClr val="009999"/>
              </a:buClr>
              <a:buFont typeface="Wingdings" panose="05000000000000000000" pitchFamily="2" charset="2"/>
              <a:buChar char="§"/>
            </a:pPr>
            <a:r>
              <a:rPr lang="en-GB" dirty="0">
                <a:solidFill>
                  <a:schemeClr val="tx2"/>
                </a:solidFill>
                <a:latin typeface="Arial"/>
              </a:rPr>
              <a:t>Creating Verification Knowledge Graph</a:t>
            </a:r>
          </a:p>
          <a:p>
            <a:pPr marL="285750" indent="-285750" algn="l" rtl="0">
              <a:buClr>
                <a:srgbClr val="009999"/>
              </a:buClr>
              <a:buFont typeface="Wingdings" panose="05000000000000000000" pitchFamily="2" charset="2"/>
              <a:buChar char="§"/>
            </a:pPr>
            <a:r>
              <a:rPr lang="en-GB" dirty="0">
                <a:solidFill>
                  <a:schemeClr val="tx2"/>
                </a:solidFill>
                <a:latin typeface="Arial"/>
              </a:rPr>
              <a:t>Research on EDA AI Approaches</a:t>
            </a:r>
          </a:p>
        </p:txBody>
      </p:sp>
      <p:pic>
        <p:nvPicPr>
          <p:cNvPr id="27" name="Picture 26">
            <a:extLst>
              <a:ext uri="{FF2B5EF4-FFF2-40B4-BE49-F238E27FC236}">
                <a16:creationId xmlns:a16="http://schemas.microsoft.com/office/drawing/2014/main" id="{47E58A96-2AC8-5F5D-12C5-59B6A305D7C9}"/>
              </a:ext>
            </a:extLst>
          </p:cNvPr>
          <p:cNvPicPr>
            <a:picLocks noChangeAspect="1"/>
          </p:cNvPicPr>
          <p:nvPr/>
        </p:nvPicPr>
        <p:blipFill>
          <a:blip r:embed="rId2"/>
          <a:stretch>
            <a:fillRect/>
          </a:stretch>
        </p:blipFill>
        <p:spPr>
          <a:xfrm>
            <a:off x="534005" y="4065827"/>
            <a:ext cx="1483708" cy="1280394"/>
          </a:xfrm>
          <a:prstGeom prst="rect">
            <a:avLst/>
          </a:prstGeom>
        </p:spPr>
      </p:pic>
      <p:pic>
        <p:nvPicPr>
          <p:cNvPr id="28" name="Picture 27">
            <a:extLst>
              <a:ext uri="{FF2B5EF4-FFF2-40B4-BE49-F238E27FC236}">
                <a16:creationId xmlns:a16="http://schemas.microsoft.com/office/drawing/2014/main" id="{83F0C56D-E1E8-9F58-70A0-370A479A20D9}"/>
              </a:ext>
            </a:extLst>
          </p:cNvPr>
          <p:cNvPicPr>
            <a:picLocks noChangeAspect="1"/>
          </p:cNvPicPr>
          <p:nvPr/>
        </p:nvPicPr>
        <p:blipFill>
          <a:blip r:embed="rId3"/>
          <a:stretch>
            <a:fillRect/>
          </a:stretch>
        </p:blipFill>
        <p:spPr>
          <a:xfrm>
            <a:off x="1598853" y="2702253"/>
            <a:ext cx="1189702" cy="1189702"/>
          </a:xfrm>
          <a:prstGeom prst="rect">
            <a:avLst/>
          </a:prstGeom>
        </p:spPr>
      </p:pic>
      <p:pic>
        <p:nvPicPr>
          <p:cNvPr id="29" name="Picture 28">
            <a:extLst>
              <a:ext uri="{FF2B5EF4-FFF2-40B4-BE49-F238E27FC236}">
                <a16:creationId xmlns:a16="http://schemas.microsoft.com/office/drawing/2014/main" id="{7066D5A5-E953-75A1-01E0-FB8543BFD655}"/>
              </a:ext>
            </a:extLst>
          </p:cNvPr>
          <p:cNvPicPr>
            <a:picLocks noChangeAspect="1"/>
          </p:cNvPicPr>
          <p:nvPr/>
        </p:nvPicPr>
        <p:blipFill>
          <a:blip r:embed="rId4"/>
          <a:stretch>
            <a:fillRect/>
          </a:stretch>
        </p:blipFill>
        <p:spPr>
          <a:xfrm>
            <a:off x="2382941" y="1376122"/>
            <a:ext cx="1461943" cy="1280394"/>
          </a:xfrm>
          <a:prstGeom prst="rect">
            <a:avLst/>
          </a:prstGeom>
        </p:spPr>
      </p:pic>
      <p:sp>
        <p:nvSpPr>
          <p:cNvPr id="30" name="Arrow: Up 29">
            <a:extLst>
              <a:ext uri="{FF2B5EF4-FFF2-40B4-BE49-F238E27FC236}">
                <a16:creationId xmlns:a16="http://schemas.microsoft.com/office/drawing/2014/main" id="{A91BF1F9-850F-F98D-18A8-FAA32BEABEB0}"/>
              </a:ext>
            </a:extLst>
          </p:cNvPr>
          <p:cNvSpPr/>
          <p:nvPr/>
        </p:nvSpPr>
        <p:spPr>
          <a:xfrm rot="2086816">
            <a:off x="2883816" y="1366387"/>
            <a:ext cx="368192" cy="4610668"/>
          </a:xfrm>
          <a:prstGeom prst="upArrow">
            <a:avLst/>
          </a:prstGeom>
          <a:solidFill>
            <a:srgbClr val="00FEC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p>
        </p:txBody>
      </p:sp>
    </p:spTree>
    <p:extLst>
      <p:ext uri="{BB962C8B-B14F-4D97-AF65-F5344CB8AC3E}">
        <p14:creationId xmlns:p14="http://schemas.microsoft.com/office/powerpoint/2010/main" val="141010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animEffect transition="in" filter="fade">
                                      <p:cBhvr>
                                        <p:cTn id="11" dur="500"/>
                                        <p:tgtEl>
                                          <p:spTgt spid="26">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
                                            <p:txEl>
                                              <p:pRg st="1" end="1"/>
                                            </p:txEl>
                                          </p:spTgt>
                                        </p:tgtEl>
                                        <p:attrNameLst>
                                          <p:attrName>style.visibility</p:attrName>
                                        </p:attrNameLst>
                                      </p:cBhvr>
                                      <p:to>
                                        <p:strVal val="visible"/>
                                      </p:to>
                                    </p:set>
                                    <p:animEffect transition="in" filter="fade">
                                      <p:cBhvr>
                                        <p:cTn id="15" dur="500"/>
                                        <p:tgtEl>
                                          <p:spTgt spid="26">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6">
                                            <p:txEl>
                                              <p:pRg st="2" end="2"/>
                                            </p:txEl>
                                          </p:spTgt>
                                        </p:tgtEl>
                                        <p:attrNameLst>
                                          <p:attrName>style.visibility</p:attrName>
                                        </p:attrNameLst>
                                      </p:cBhvr>
                                      <p:to>
                                        <p:strVal val="visible"/>
                                      </p:to>
                                    </p:set>
                                    <p:animEffect transition="in" filter="fade">
                                      <p:cBhvr>
                                        <p:cTn id="19" dur="500"/>
                                        <p:tgtEl>
                                          <p:spTgt spid="26">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5">
                                            <p:txEl>
                                              <p:pRg st="0" end="0"/>
                                            </p:txEl>
                                          </p:spTgt>
                                        </p:tgtEl>
                                        <p:attrNameLst>
                                          <p:attrName>style.visibility</p:attrName>
                                        </p:attrNameLst>
                                      </p:cBhvr>
                                      <p:to>
                                        <p:strVal val="visible"/>
                                      </p:to>
                                    </p:set>
                                    <p:animEffect transition="in" filter="fade">
                                      <p:cBhvr>
                                        <p:cTn id="28" dur="500"/>
                                        <p:tgtEl>
                                          <p:spTgt spid="25">
                                            <p:txEl>
                                              <p:pRg st="0" end="0"/>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25">
                                            <p:txEl>
                                              <p:pRg st="1" end="1"/>
                                            </p:txEl>
                                          </p:spTgt>
                                        </p:tgtEl>
                                        <p:attrNameLst>
                                          <p:attrName>style.visibility</p:attrName>
                                        </p:attrNameLst>
                                      </p:cBhvr>
                                      <p:to>
                                        <p:strVal val="visible"/>
                                      </p:to>
                                    </p:set>
                                    <p:animEffect transition="in" filter="fade">
                                      <p:cBhvr>
                                        <p:cTn id="32" dur="500"/>
                                        <p:tgtEl>
                                          <p:spTgt spid="25">
                                            <p:txEl>
                                              <p:pRg st="1" end="1"/>
                                            </p:txEl>
                                          </p:spTgt>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xEl>
                                              <p:pRg st="2" end="2"/>
                                            </p:txEl>
                                          </p:spTgt>
                                        </p:tgtEl>
                                        <p:attrNameLst>
                                          <p:attrName>style.visibility</p:attrName>
                                        </p:attrNameLst>
                                      </p:cBhvr>
                                      <p:to>
                                        <p:strVal val="visible"/>
                                      </p:to>
                                    </p:set>
                                    <p:animEffect transition="in" filter="fade">
                                      <p:cBhvr>
                                        <p:cTn id="36" dur="500"/>
                                        <p:tgtEl>
                                          <p:spTgt spid="25">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24">
                                            <p:txEl>
                                              <p:pRg st="0" end="0"/>
                                            </p:txEl>
                                          </p:spTgt>
                                        </p:tgtEl>
                                        <p:attrNameLst>
                                          <p:attrName>style.visibility</p:attrName>
                                        </p:attrNameLst>
                                      </p:cBhvr>
                                      <p:to>
                                        <p:strVal val="visible"/>
                                      </p:to>
                                    </p:set>
                                    <p:animEffect transition="in" filter="fade">
                                      <p:cBhvr>
                                        <p:cTn id="45" dur="500"/>
                                        <p:tgtEl>
                                          <p:spTgt spid="24">
                                            <p:txEl>
                                              <p:pRg st="0" end="0"/>
                                            </p:txEl>
                                          </p:spTgt>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24">
                                            <p:txEl>
                                              <p:pRg st="1" end="1"/>
                                            </p:txEl>
                                          </p:spTgt>
                                        </p:tgtEl>
                                        <p:attrNameLst>
                                          <p:attrName>style.visibility</p:attrName>
                                        </p:attrNameLst>
                                      </p:cBhvr>
                                      <p:to>
                                        <p:strVal val="visible"/>
                                      </p:to>
                                    </p:set>
                                    <p:animEffect transition="in" filter="fade">
                                      <p:cBhvr>
                                        <p:cTn id="49" dur="500"/>
                                        <p:tgtEl>
                                          <p:spTgt spid="24">
                                            <p:txEl>
                                              <p:pRg st="1" end="1"/>
                                            </p:txEl>
                                          </p:spTgt>
                                        </p:tgtEl>
                                      </p:cBhvr>
                                    </p:animEffect>
                                  </p:childTnLst>
                                </p:cTn>
                              </p:par>
                            </p:childTnLst>
                          </p:cTn>
                        </p:par>
                        <p:par>
                          <p:cTn id="50" fill="hold">
                            <p:stCondLst>
                              <p:cond delay="1500"/>
                            </p:stCondLst>
                            <p:childTnLst>
                              <p:par>
                                <p:cTn id="51" presetID="10" presetClass="entr" presetSubtype="0" fill="hold" nodeType="afterEffect">
                                  <p:stCondLst>
                                    <p:cond delay="0"/>
                                  </p:stCondLst>
                                  <p:childTnLst>
                                    <p:set>
                                      <p:cBhvr>
                                        <p:cTn id="52" dur="1" fill="hold">
                                          <p:stCondLst>
                                            <p:cond delay="0"/>
                                          </p:stCondLst>
                                        </p:cTn>
                                        <p:tgtEl>
                                          <p:spTgt spid="24">
                                            <p:txEl>
                                              <p:pRg st="2" end="2"/>
                                            </p:txEl>
                                          </p:spTgt>
                                        </p:tgtEl>
                                        <p:attrNameLst>
                                          <p:attrName>style.visibility</p:attrName>
                                        </p:attrNameLst>
                                      </p:cBhvr>
                                      <p:to>
                                        <p:strVal val="visible"/>
                                      </p:to>
                                    </p:set>
                                    <p:animEffect transition="in" filter="fade">
                                      <p:cBhvr>
                                        <p:cTn id="53"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CD778-72A0-0E78-A0F8-2AC3F75B05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38CF3C-6916-893C-1E38-59EC401FBE8D}"/>
              </a:ext>
            </a:extLst>
          </p:cNvPr>
          <p:cNvSpPr>
            <a:spLocks noGrp="1"/>
          </p:cNvSpPr>
          <p:nvPr>
            <p:ph type="title"/>
          </p:nvPr>
        </p:nvSpPr>
        <p:spPr/>
        <p:txBody>
          <a:bodyPr/>
          <a:lstStyle/>
          <a:p>
            <a:r>
              <a:rPr lang="en-GB" dirty="0"/>
              <a:t>Focusing the Potential of AI for Verification Productivity</a:t>
            </a:r>
            <a:br>
              <a:rPr lang="en-US" noProof="0" dirty="0"/>
            </a:br>
            <a:r>
              <a:rPr lang="en-US" b="0" noProof="0" dirty="0"/>
              <a:t>The</a:t>
            </a:r>
            <a:r>
              <a:rPr lang="en-US" noProof="0" dirty="0"/>
              <a:t> </a:t>
            </a:r>
            <a:r>
              <a:rPr lang="en-GB" b="0" dirty="0"/>
              <a:t>Different</a:t>
            </a:r>
            <a:r>
              <a:rPr lang="en-GB" b="0" noProof="0" dirty="0"/>
              <a:t> AI Approaches and Product/Feature Targets</a:t>
            </a:r>
            <a:endParaRPr lang="en-GB" dirty="0"/>
          </a:p>
        </p:txBody>
      </p:sp>
      <p:sp>
        <p:nvSpPr>
          <p:cNvPr id="5" name="Footer Placeholder 4">
            <a:extLst>
              <a:ext uri="{FF2B5EF4-FFF2-40B4-BE49-F238E27FC236}">
                <a16:creationId xmlns:a16="http://schemas.microsoft.com/office/drawing/2014/main" id="{8AB87BB2-1A31-A78B-C0CF-B9DC2B4F8138}"/>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9F6EF888-232D-B763-06D0-0A08B7989C48}"/>
              </a:ext>
            </a:extLst>
          </p:cNvPr>
          <p:cNvSpPr>
            <a:spLocks noGrp="1"/>
          </p:cNvSpPr>
          <p:nvPr>
            <p:ph type="sldNum" sz="quarter" idx="11"/>
          </p:nvPr>
        </p:nvSpPr>
        <p:spPr/>
        <p:txBody>
          <a:bodyPr/>
          <a:lstStyle/>
          <a:p>
            <a:r>
              <a:rPr lang="en-US"/>
              <a:t> Page </a:t>
            </a:r>
            <a:fld id="{15EBE321-CBB1-4E91-BD14-37C8D44326FB}" type="slidenum">
              <a:rPr lang="en-US" smtClean="0"/>
              <a:pPr/>
              <a:t>6</a:t>
            </a:fld>
            <a:endParaRPr lang="en-US" dirty="0"/>
          </a:p>
        </p:txBody>
      </p:sp>
      <p:pic>
        <p:nvPicPr>
          <p:cNvPr id="3" name="Picture 2">
            <a:extLst>
              <a:ext uri="{FF2B5EF4-FFF2-40B4-BE49-F238E27FC236}">
                <a16:creationId xmlns:a16="http://schemas.microsoft.com/office/drawing/2014/main" id="{AC9244CA-3C67-4385-05B1-531FFCB51B46}"/>
              </a:ext>
            </a:extLst>
          </p:cNvPr>
          <p:cNvPicPr>
            <a:picLocks noChangeAspect="1"/>
          </p:cNvPicPr>
          <p:nvPr/>
        </p:nvPicPr>
        <p:blipFill>
          <a:blip r:embed="rId2"/>
          <a:stretch>
            <a:fillRect/>
          </a:stretch>
        </p:blipFill>
        <p:spPr>
          <a:xfrm>
            <a:off x="2816702" y="4186231"/>
            <a:ext cx="4091977" cy="1829788"/>
          </a:xfrm>
          <a:prstGeom prst="rect">
            <a:avLst/>
          </a:prstGeom>
        </p:spPr>
      </p:pic>
      <p:pic>
        <p:nvPicPr>
          <p:cNvPr id="4" name="Picture 3">
            <a:extLst>
              <a:ext uri="{FF2B5EF4-FFF2-40B4-BE49-F238E27FC236}">
                <a16:creationId xmlns:a16="http://schemas.microsoft.com/office/drawing/2014/main" id="{EE27B902-9F8B-8B25-6A7C-771BA04538F0}"/>
              </a:ext>
            </a:extLst>
          </p:cNvPr>
          <p:cNvPicPr>
            <a:picLocks noChangeAspect="1"/>
          </p:cNvPicPr>
          <p:nvPr/>
        </p:nvPicPr>
        <p:blipFill>
          <a:blip r:embed="rId3"/>
          <a:stretch>
            <a:fillRect/>
          </a:stretch>
        </p:blipFill>
        <p:spPr>
          <a:xfrm>
            <a:off x="2631937" y="1478134"/>
            <a:ext cx="2525846" cy="3554113"/>
          </a:xfrm>
          <a:prstGeom prst="rect">
            <a:avLst/>
          </a:prstGeom>
        </p:spPr>
      </p:pic>
      <p:pic>
        <p:nvPicPr>
          <p:cNvPr id="7" name="Picture 6">
            <a:extLst>
              <a:ext uri="{FF2B5EF4-FFF2-40B4-BE49-F238E27FC236}">
                <a16:creationId xmlns:a16="http://schemas.microsoft.com/office/drawing/2014/main" id="{B5D32D8B-95C4-459B-7D00-8F32357A5F5E}"/>
              </a:ext>
            </a:extLst>
          </p:cNvPr>
          <p:cNvPicPr>
            <a:picLocks noChangeAspect="1"/>
          </p:cNvPicPr>
          <p:nvPr/>
        </p:nvPicPr>
        <p:blipFill>
          <a:blip r:embed="rId4"/>
          <a:stretch>
            <a:fillRect/>
          </a:stretch>
        </p:blipFill>
        <p:spPr>
          <a:xfrm>
            <a:off x="4742079" y="1485011"/>
            <a:ext cx="2620764" cy="3670123"/>
          </a:xfrm>
          <a:prstGeom prst="rect">
            <a:avLst/>
          </a:prstGeom>
        </p:spPr>
      </p:pic>
      <p:grpSp>
        <p:nvGrpSpPr>
          <p:cNvPr id="8" name="Group 7">
            <a:extLst>
              <a:ext uri="{FF2B5EF4-FFF2-40B4-BE49-F238E27FC236}">
                <a16:creationId xmlns:a16="http://schemas.microsoft.com/office/drawing/2014/main" id="{EF78E852-9DEC-9078-69F2-765F20BAB415}"/>
              </a:ext>
            </a:extLst>
          </p:cNvPr>
          <p:cNvGrpSpPr>
            <a:grpSpLocks noChangeAspect="1"/>
          </p:cNvGrpSpPr>
          <p:nvPr/>
        </p:nvGrpSpPr>
        <p:grpSpPr>
          <a:xfrm>
            <a:off x="4323551" y="3435328"/>
            <a:ext cx="1195703" cy="863553"/>
            <a:chOff x="5175264" y="3194372"/>
            <a:chExt cx="1382403" cy="998390"/>
          </a:xfrm>
        </p:grpSpPr>
        <p:pic>
          <p:nvPicPr>
            <p:cNvPr id="9" name="2nd level shape &quot;Artificial Intelligence&quot;">
              <a:extLst>
                <a:ext uri="{FF2B5EF4-FFF2-40B4-BE49-F238E27FC236}">
                  <a16:creationId xmlns:a16="http://schemas.microsoft.com/office/drawing/2014/main" id="{B57EEA9F-C5E9-1EC5-1A83-199946532D8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hidden">
            <a:xfrm>
              <a:off x="5403279" y="3194372"/>
              <a:ext cx="835835" cy="583141"/>
            </a:xfrm>
            <a:prstGeom prst="rect">
              <a:avLst/>
            </a:prstGeom>
          </p:spPr>
        </p:pic>
        <p:sp>
          <p:nvSpPr>
            <p:cNvPr id="10" name="Textfeld 12">
              <a:extLst>
                <a:ext uri="{FF2B5EF4-FFF2-40B4-BE49-F238E27FC236}">
                  <a16:creationId xmlns:a16="http://schemas.microsoft.com/office/drawing/2014/main" id="{512CAAFF-305E-E2B8-349D-88C5CDF3CB1B}"/>
                </a:ext>
              </a:extLst>
            </p:cNvPr>
            <p:cNvSpPr txBox="1"/>
            <p:nvPr/>
          </p:nvSpPr>
          <p:spPr>
            <a:xfrm>
              <a:off x="5175264" y="3872512"/>
              <a:ext cx="1382403" cy="320250"/>
            </a:xfrm>
            <a:prstGeom prst="rect">
              <a:avLst/>
            </a:prstGeom>
            <a:noFill/>
          </p:spPr>
          <p:txBody>
            <a:bodyPr wrap="square" lIns="72000" tIns="0" rIns="0" bIns="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dirty="0">
                  <a:ln>
                    <a:noFill/>
                  </a:ln>
                  <a:solidFill>
                    <a:srgbClr val="00D7A0"/>
                  </a:solidFill>
                  <a:effectLst/>
                  <a:uLnTx/>
                  <a:uFillTx/>
                  <a:latin typeface="Arial"/>
                  <a:ea typeface="+mn-ea"/>
                  <a:cs typeface="+mn-cs"/>
                </a:rPr>
                <a:t>Solutions</a:t>
              </a:r>
            </a:p>
          </p:txBody>
        </p:sp>
      </p:grpSp>
      <p:grpSp>
        <p:nvGrpSpPr>
          <p:cNvPr id="11" name="Group 10">
            <a:extLst>
              <a:ext uri="{FF2B5EF4-FFF2-40B4-BE49-F238E27FC236}">
                <a16:creationId xmlns:a16="http://schemas.microsoft.com/office/drawing/2014/main" id="{C6A0B92A-655A-B86C-A529-386DA2602E5A}"/>
              </a:ext>
            </a:extLst>
          </p:cNvPr>
          <p:cNvGrpSpPr>
            <a:grpSpLocks noChangeAspect="1"/>
          </p:cNvGrpSpPr>
          <p:nvPr/>
        </p:nvGrpSpPr>
        <p:grpSpPr>
          <a:xfrm>
            <a:off x="363476" y="1430309"/>
            <a:ext cx="3011895" cy="1015663"/>
            <a:chOff x="657497" y="1881537"/>
            <a:chExt cx="3011895" cy="1015663"/>
          </a:xfrm>
        </p:grpSpPr>
        <p:grpSp>
          <p:nvGrpSpPr>
            <p:cNvPr id="12" name="Group 11">
              <a:extLst>
                <a:ext uri="{FF2B5EF4-FFF2-40B4-BE49-F238E27FC236}">
                  <a16:creationId xmlns:a16="http://schemas.microsoft.com/office/drawing/2014/main" id="{01C5CA58-8F83-4C82-6927-B5B5CB8BCD79}"/>
                </a:ext>
              </a:extLst>
            </p:cNvPr>
            <p:cNvGrpSpPr/>
            <p:nvPr/>
          </p:nvGrpSpPr>
          <p:grpSpPr>
            <a:xfrm>
              <a:off x="657497" y="2158536"/>
              <a:ext cx="3011895" cy="738664"/>
              <a:chOff x="657497" y="2158536"/>
              <a:chExt cx="3011895" cy="738664"/>
            </a:xfrm>
          </p:grpSpPr>
          <p:sp>
            <p:nvSpPr>
              <p:cNvPr id="14" name="TextBox 13">
                <a:extLst>
                  <a:ext uri="{FF2B5EF4-FFF2-40B4-BE49-F238E27FC236}">
                    <a16:creationId xmlns:a16="http://schemas.microsoft.com/office/drawing/2014/main" id="{F28B37DE-8CDB-CDCE-53A3-34375BC1EBC5}"/>
                  </a:ext>
                </a:extLst>
              </p:cNvPr>
              <p:cNvSpPr txBox="1"/>
              <p:nvPr/>
            </p:nvSpPr>
            <p:spPr>
              <a:xfrm>
                <a:off x="657497" y="2158536"/>
                <a:ext cx="2608789"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Identification of key data insights not practical with traditional methods</a:t>
                </a:r>
              </a:p>
            </p:txBody>
          </p:sp>
          <p:cxnSp>
            <p:nvCxnSpPr>
              <p:cNvPr id="15" name="Straight Arrow Connector 14">
                <a:extLst>
                  <a:ext uri="{FF2B5EF4-FFF2-40B4-BE49-F238E27FC236}">
                    <a16:creationId xmlns:a16="http://schemas.microsoft.com/office/drawing/2014/main" id="{32568144-0615-6111-E1D4-1554FD40F079}"/>
                  </a:ext>
                </a:extLst>
              </p:cNvPr>
              <p:cNvCxnSpPr>
                <a:cxnSpLocks/>
              </p:cNvCxnSpPr>
              <p:nvPr/>
            </p:nvCxnSpPr>
            <p:spPr>
              <a:xfrm>
                <a:off x="3201295" y="2530131"/>
                <a:ext cx="468097" cy="111249"/>
              </a:xfrm>
              <a:prstGeom prst="straightConnector1">
                <a:avLst/>
              </a:prstGeom>
              <a:ln w="38100">
                <a:solidFill>
                  <a:srgbClr val="00FFB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F139130-DD6A-2FFF-D511-34602FC1BE48}"/>
                  </a:ext>
                </a:extLst>
              </p:cNvPr>
              <p:cNvCxnSpPr>
                <a:cxnSpLocks/>
              </p:cNvCxnSpPr>
              <p:nvPr/>
            </p:nvCxnSpPr>
            <p:spPr>
              <a:xfrm>
                <a:off x="3201295" y="2209935"/>
                <a:ext cx="0" cy="640392"/>
              </a:xfrm>
              <a:prstGeom prst="line">
                <a:avLst/>
              </a:prstGeom>
              <a:ln w="38100">
                <a:solidFill>
                  <a:srgbClr val="00FFB9"/>
                </a:solidFill>
                <a:headEnd w="lg" len="lg"/>
                <a:tailEnd type="none" w="lg" len="lg"/>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24C10606-C1AE-46DA-44D1-8852D8F6DE8A}"/>
                </a:ext>
              </a:extLst>
            </p:cNvPr>
            <p:cNvSpPr txBox="1"/>
            <p:nvPr/>
          </p:nvSpPr>
          <p:spPr>
            <a:xfrm>
              <a:off x="740915" y="1881537"/>
              <a:ext cx="872034" cy="276999"/>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solidFill>
                    <a:srgbClr val="00BDDB"/>
                  </a:solidFill>
                </a:rPr>
                <a:t>Analyze</a:t>
              </a:r>
            </a:p>
          </p:txBody>
        </p:sp>
      </p:grpSp>
      <p:grpSp>
        <p:nvGrpSpPr>
          <p:cNvPr id="17" name="Group 16">
            <a:extLst>
              <a:ext uri="{FF2B5EF4-FFF2-40B4-BE49-F238E27FC236}">
                <a16:creationId xmlns:a16="http://schemas.microsoft.com/office/drawing/2014/main" id="{FD9402B2-5A04-CEB6-0A63-046D147F3CBF}"/>
              </a:ext>
            </a:extLst>
          </p:cNvPr>
          <p:cNvGrpSpPr>
            <a:grpSpLocks noChangeAspect="1"/>
          </p:cNvGrpSpPr>
          <p:nvPr/>
        </p:nvGrpSpPr>
        <p:grpSpPr>
          <a:xfrm>
            <a:off x="6582497" y="1382819"/>
            <a:ext cx="3565925" cy="1209186"/>
            <a:chOff x="8108555" y="1749221"/>
            <a:chExt cx="3565925" cy="1209186"/>
          </a:xfrm>
        </p:grpSpPr>
        <p:grpSp>
          <p:nvGrpSpPr>
            <p:cNvPr id="18" name="Group 17">
              <a:extLst>
                <a:ext uri="{FF2B5EF4-FFF2-40B4-BE49-F238E27FC236}">
                  <a16:creationId xmlns:a16="http://schemas.microsoft.com/office/drawing/2014/main" id="{14137D46-C7A7-C381-9C9A-F0C1D6F5E588}"/>
                </a:ext>
              </a:extLst>
            </p:cNvPr>
            <p:cNvGrpSpPr/>
            <p:nvPr/>
          </p:nvGrpSpPr>
          <p:grpSpPr>
            <a:xfrm>
              <a:off x="8108555" y="2004300"/>
              <a:ext cx="3565925" cy="954107"/>
              <a:chOff x="8108555" y="2004300"/>
              <a:chExt cx="3565925" cy="954107"/>
            </a:xfrm>
          </p:grpSpPr>
          <p:sp>
            <p:nvSpPr>
              <p:cNvPr id="20" name="TextBox 19">
                <a:extLst>
                  <a:ext uri="{FF2B5EF4-FFF2-40B4-BE49-F238E27FC236}">
                    <a16:creationId xmlns:a16="http://schemas.microsoft.com/office/drawing/2014/main" id="{7852494F-1641-EA89-9351-9D2A55703A75}"/>
                  </a:ext>
                </a:extLst>
              </p:cNvPr>
              <p:cNvSpPr txBox="1"/>
              <p:nvPr/>
            </p:nvSpPr>
            <p:spPr>
              <a:xfrm>
                <a:off x="8627129" y="2004300"/>
                <a:ext cx="3047351" cy="954107"/>
              </a:xfrm>
              <a:prstGeom prst="rect">
                <a:avLst/>
              </a:prstGeom>
              <a:noFill/>
            </p:spPr>
            <p:txBody>
              <a:bodyPr wrap="square">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Domain specific predictive models to reduce computational requirements and accelerate </a:t>
                </a:r>
                <a:br>
                  <a:rPr kumimoji="0" lang="en-US" sz="1400" b="1" i="0" u="none" strike="noStrike" kern="1200" cap="none" spc="0" normalizeH="0" baseline="0" noProof="0" dirty="0">
                    <a:ln>
                      <a:noFill/>
                    </a:ln>
                    <a:solidFill>
                      <a:prstClr val="white"/>
                    </a:solidFill>
                    <a:effectLst/>
                    <a:uLnTx/>
                    <a:uFillTx/>
                    <a:latin typeface="Arial"/>
                    <a:ea typeface="+mn-ea"/>
                    <a:cs typeface="+mn-cs"/>
                  </a:rPr>
                </a:br>
                <a:r>
                  <a:rPr kumimoji="0" lang="en-US" sz="1400" b="1" i="0" u="none" strike="noStrike" kern="1200" cap="none" spc="0" normalizeH="0" baseline="0" noProof="0" dirty="0">
                    <a:ln>
                      <a:noFill/>
                    </a:ln>
                    <a:solidFill>
                      <a:prstClr val="white"/>
                    </a:solidFill>
                    <a:effectLst/>
                    <a:uLnTx/>
                    <a:uFillTx/>
                    <a:latin typeface="Arial"/>
                    <a:ea typeface="+mn-ea"/>
                    <a:cs typeface="+mn-cs"/>
                  </a:rPr>
                  <a:t>decision making</a:t>
                </a:r>
              </a:p>
            </p:txBody>
          </p:sp>
          <p:cxnSp>
            <p:nvCxnSpPr>
              <p:cNvPr id="21" name="Straight Connector 20">
                <a:extLst>
                  <a:ext uri="{FF2B5EF4-FFF2-40B4-BE49-F238E27FC236}">
                    <a16:creationId xmlns:a16="http://schemas.microsoft.com/office/drawing/2014/main" id="{3CAF1A13-379D-5C91-0783-E87DFB88A2E8}"/>
                  </a:ext>
                </a:extLst>
              </p:cNvPr>
              <p:cNvCxnSpPr>
                <a:cxnSpLocks/>
              </p:cNvCxnSpPr>
              <p:nvPr/>
            </p:nvCxnSpPr>
            <p:spPr>
              <a:xfrm>
                <a:off x="8627129" y="2056016"/>
                <a:ext cx="0" cy="832419"/>
              </a:xfrm>
              <a:prstGeom prst="line">
                <a:avLst/>
              </a:prstGeom>
              <a:ln w="38100">
                <a:solidFill>
                  <a:srgbClr val="00FFB9"/>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D4A3D3F-F46B-337E-15A6-19A780320C38}"/>
                  </a:ext>
                </a:extLst>
              </p:cNvPr>
              <p:cNvCxnSpPr>
                <a:cxnSpLocks/>
              </p:cNvCxnSpPr>
              <p:nvPr/>
            </p:nvCxnSpPr>
            <p:spPr>
              <a:xfrm flipH="1">
                <a:off x="8108555" y="2486132"/>
                <a:ext cx="511044" cy="181586"/>
              </a:xfrm>
              <a:prstGeom prst="straightConnector1">
                <a:avLst/>
              </a:prstGeom>
              <a:ln w="38100">
                <a:solidFill>
                  <a:srgbClr val="00FFB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F4E3F958-9F2A-61F1-9A96-890CA9B6A9AE}"/>
                </a:ext>
              </a:extLst>
            </p:cNvPr>
            <p:cNvSpPr txBox="1"/>
            <p:nvPr/>
          </p:nvSpPr>
          <p:spPr>
            <a:xfrm>
              <a:off x="8676024" y="1749221"/>
              <a:ext cx="974626" cy="276999"/>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solidFill>
                    <a:srgbClr val="009797"/>
                  </a:solidFill>
                </a:rPr>
                <a:t>Optimize</a:t>
              </a:r>
            </a:p>
          </p:txBody>
        </p:sp>
      </p:grpSp>
      <p:grpSp>
        <p:nvGrpSpPr>
          <p:cNvPr id="23" name="Group 22">
            <a:extLst>
              <a:ext uri="{FF2B5EF4-FFF2-40B4-BE49-F238E27FC236}">
                <a16:creationId xmlns:a16="http://schemas.microsoft.com/office/drawing/2014/main" id="{3D98E1A2-AC2C-4F6E-F783-7A2670B6EC94}"/>
              </a:ext>
            </a:extLst>
          </p:cNvPr>
          <p:cNvGrpSpPr>
            <a:grpSpLocks noChangeAspect="1"/>
          </p:cNvGrpSpPr>
          <p:nvPr/>
        </p:nvGrpSpPr>
        <p:grpSpPr>
          <a:xfrm>
            <a:off x="205404" y="5060343"/>
            <a:ext cx="3200400" cy="1015663"/>
            <a:chOff x="8153345" y="5078160"/>
            <a:chExt cx="3200400" cy="1015663"/>
          </a:xfrm>
        </p:grpSpPr>
        <p:grpSp>
          <p:nvGrpSpPr>
            <p:cNvPr id="24" name="Group 23">
              <a:extLst>
                <a:ext uri="{FF2B5EF4-FFF2-40B4-BE49-F238E27FC236}">
                  <a16:creationId xmlns:a16="http://schemas.microsoft.com/office/drawing/2014/main" id="{52FF5A7A-912A-6A34-F7D3-0A31E059633D}"/>
                </a:ext>
              </a:extLst>
            </p:cNvPr>
            <p:cNvGrpSpPr/>
            <p:nvPr/>
          </p:nvGrpSpPr>
          <p:grpSpPr>
            <a:xfrm>
              <a:off x="8153345" y="5355159"/>
              <a:ext cx="3200400" cy="738664"/>
              <a:chOff x="8153345" y="5355159"/>
              <a:chExt cx="3200400" cy="738664"/>
            </a:xfrm>
          </p:grpSpPr>
          <p:sp>
            <p:nvSpPr>
              <p:cNvPr id="26" name="TextBox 25">
                <a:extLst>
                  <a:ext uri="{FF2B5EF4-FFF2-40B4-BE49-F238E27FC236}">
                    <a16:creationId xmlns:a16="http://schemas.microsoft.com/office/drawing/2014/main" id="{5FCDE6EC-7D26-FF4F-DD76-CD7BF24D0259}"/>
                  </a:ext>
                </a:extLst>
              </p:cNvPr>
              <p:cNvSpPr txBox="1"/>
              <p:nvPr/>
            </p:nvSpPr>
            <p:spPr>
              <a:xfrm>
                <a:off x="8153345" y="5355159"/>
                <a:ext cx="2753038" cy="738664"/>
              </a:xfrm>
              <a:prstGeom prst="rect">
                <a:avLst/>
              </a:prstGeom>
              <a:noFill/>
            </p:spPr>
            <p:txBody>
              <a:bodyPr wrap="square">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Accelerate design creation, system optimization, and model abstraction</a:t>
                </a:r>
              </a:p>
            </p:txBody>
          </p:sp>
          <p:cxnSp>
            <p:nvCxnSpPr>
              <p:cNvPr id="27" name="Straight Connector 26">
                <a:extLst>
                  <a:ext uri="{FF2B5EF4-FFF2-40B4-BE49-F238E27FC236}">
                    <a16:creationId xmlns:a16="http://schemas.microsoft.com/office/drawing/2014/main" id="{AB03E022-4183-BADF-BF5D-0619C6201CCA}"/>
                  </a:ext>
                </a:extLst>
              </p:cNvPr>
              <p:cNvCxnSpPr>
                <a:cxnSpLocks/>
              </p:cNvCxnSpPr>
              <p:nvPr/>
            </p:nvCxnSpPr>
            <p:spPr>
              <a:xfrm>
                <a:off x="10771654" y="5355159"/>
                <a:ext cx="0" cy="738664"/>
              </a:xfrm>
              <a:prstGeom prst="line">
                <a:avLst/>
              </a:prstGeom>
              <a:ln w="38100">
                <a:solidFill>
                  <a:srgbClr val="00FFB9"/>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FE5B7F7-A3AA-2259-99E6-97EC6465DB12}"/>
                  </a:ext>
                </a:extLst>
              </p:cNvPr>
              <p:cNvCxnSpPr>
                <a:cxnSpLocks/>
              </p:cNvCxnSpPr>
              <p:nvPr/>
            </p:nvCxnSpPr>
            <p:spPr>
              <a:xfrm flipV="1">
                <a:off x="10770801" y="5487035"/>
                <a:ext cx="582944" cy="267936"/>
              </a:xfrm>
              <a:prstGeom prst="straightConnector1">
                <a:avLst/>
              </a:prstGeom>
              <a:ln w="38100">
                <a:solidFill>
                  <a:srgbClr val="00FFB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8569D3C1-6B4E-60D3-9914-E6166934F684}"/>
                </a:ext>
              </a:extLst>
            </p:cNvPr>
            <p:cNvSpPr txBox="1"/>
            <p:nvPr/>
          </p:nvSpPr>
          <p:spPr>
            <a:xfrm>
              <a:off x="8196316" y="5078160"/>
              <a:ext cx="1000274" cy="276999"/>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solidFill>
                    <a:srgbClr val="00D59F"/>
                  </a:solidFill>
                </a:rPr>
                <a:t>Generate</a:t>
              </a:r>
            </a:p>
          </p:txBody>
        </p:sp>
      </p:grpSp>
      <p:grpSp>
        <p:nvGrpSpPr>
          <p:cNvPr id="29" name="Group 28">
            <a:extLst>
              <a:ext uri="{FF2B5EF4-FFF2-40B4-BE49-F238E27FC236}">
                <a16:creationId xmlns:a16="http://schemas.microsoft.com/office/drawing/2014/main" id="{F96E370C-9D44-7DE7-923B-AC1D4B62CF1D}"/>
              </a:ext>
            </a:extLst>
          </p:cNvPr>
          <p:cNvGrpSpPr/>
          <p:nvPr/>
        </p:nvGrpSpPr>
        <p:grpSpPr>
          <a:xfrm>
            <a:off x="8043312" y="2988386"/>
            <a:ext cx="3843000" cy="987025"/>
            <a:chOff x="8095001" y="2834374"/>
            <a:chExt cx="3843000" cy="987025"/>
          </a:xfrm>
        </p:grpSpPr>
        <p:pic>
          <p:nvPicPr>
            <p:cNvPr id="30" name="Picture 29">
              <a:extLst>
                <a:ext uri="{FF2B5EF4-FFF2-40B4-BE49-F238E27FC236}">
                  <a16:creationId xmlns:a16="http://schemas.microsoft.com/office/drawing/2014/main" id="{1EBA2A1B-6028-A916-B10B-80323DD21B23}"/>
                </a:ext>
              </a:extLst>
            </p:cNvPr>
            <p:cNvPicPr>
              <a:picLocks noChangeAspect="1"/>
            </p:cNvPicPr>
            <p:nvPr/>
          </p:nvPicPr>
          <p:blipFill>
            <a:blip r:embed="rId7"/>
            <a:stretch>
              <a:fillRect/>
            </a:stretch>
          </p:blipFill>
          <p:spPr>
            <a:xfrm>
              <a:off x="8095001" y="2834374"/>
              <a:ext cx="987025" cy="987025"/>
            </a:xfrm>
            <a:prstGeom prst="rect">
              <a:avLst/>
            </a:prstGeom>
          </p:spPr>
        </p:pic>
        <p:sp>
          <p:nvSpPr>
            <p:cNvPr id="31" name="TextBox 30">
              <a:extLst>
                <a:ext uri="{FF2B5EF4-FFF2-40B4-BE49-F238E27FC236}">
                  <a16:creationId xmlns:a16="http://schemas.microsoft.com/office/drawing/2014/main" id="{FA27CA3A-3A9D-D39F-7D7C-9D76884141ED}"/>
                </a:ext>
              </a:extLst>
            </p:cNvPr>
            <p:cNvSpPr txBox="1"/>
            <p:nvPr/>
          </p:nvSpPr>
          <p:spPr>
            <a:xfrm>
              <a:off x="9232107" y="2835444"/>
              <a:ext cx="2705894" cy="984885"/>
            </a:xfrm>
            <a:prstGeom prst="rect">
              <a:avLst/>
            </a:prstGeom>
            <a:noFill/>
          </p:spPr>
          <p:txBody>
            <a:bodyPr wrap="square">
              <a:spAutoFit/>
            </a:bodyPr>
            <a:lstStyle/>
            <a:p>
              <a:r>
                <a:rPr lang="en-GB" sz="1600" b="1" dirty="0">
                  <a:solidFill>
                    <a:srgbClr val="00FFB9"/>
                  </a:solidFill>
                </a:rPr>
                <a:t>FASTER ENGINES</a:t>
              </a:r>
            </a:p>
            <a:p>
              <a:r>
                <a:rPr lang="en-GB" sz="1400" dirty="0">
                  <a:solidFill>
                    <a:schemeClr val="tx1"/>
                  </a:solidFill>
                </a:rPr>
                <a:t>Complimenting heuristics and graph analytics in core engines &amp; tools</a:t>
              </a:r>
            </a:p>
          </p:txBody>
        </p:sp>
      </p:grpSp>
      <p:grpSp>
        <p:nvGrpSpPr>
          <p:cNvPr id="32" name="Group 31">
            <a:extLst>
              <a:ext uri="{FF2B5EF4-FFF2-40B4-BE49-F238E27FC236}">
                <a16:creationId xmlns:a16="http://schemas.microsoft.com/office/drawing/2014/main" id="{412F402A-FCB1-7A58-B992-C2AF0FE4226C}"/>
              </a:ext>
            </a:extLst>
          </p:cNvPr>
          <p:cNvGrpSpPr/>
          <p:nvPr/>
        </p:nvGrpSpPr>
        <p:grpSpPr>
          <a:xfrm>
            <a:off x="8073092" y="4176055"/>
            <a:ext cx="3813220" cy="984885"/>
            <a:chOff x="8124781" y="4001791"/>
            <a:chExt cx="3813220" cy="984885"/>
          </a:xfrm>
        </p:grpSpPr>
        <p:pic>
          <p:nvPicPr>
            <p:cNvPr id="33" name="Picture 32">
              <a:extLst>
                <a:ext uri="{FF2B5EF4-FFF2-40B4-BE49-F238E27FC236}">
                  <a16:creationId xmlns:a16="http://schemas.microsoft.com/office/drawing/2014/main" id="{03301C43-514D-37C2-CB03-EAB584763630}"/>
                </a:ext>
              </a:extLst>
            </p:cNvPr>
            <p:cNvPicPr>
              <a:picLocks noChangeAspect="1"/>
            </p:cNvPicPr>
            <p:nvPr/>
          </p:nvPicPr>
          <p:blipFill>
            <a:blip r:embed="rId8"/>
            <a:stretch>
              <a:fillRect/>
            </a:stretch>
          </p:blipFill>
          <p:spPr>
            <a:xfrm>
              <a:off x="8124781" y="4031531"/>
              <a:ext cx="925404" cy="925404"/>
            </a:xfrm>
            <a:prstGeom prst="rect">
              <a:avLst/>
            </a:prstGeom>
          </p:spPr>
        </p:pic>
        <p:sp>
          <p:nvSpPr>
            <p:cNvPr id="34" name="TextBox 33">
              <a:extLst>
                <a:ext uri="{FF2B5EF4-FFF2-40B4-BE49-F238E27FC236}">
                  <a16:creationId xmlns:a16="http://schemas.microsoft.com/office/drawing/2014/main" id="{C396E45E-B23F-EE9F-6F4D-E49909699F39}"/>
                </a:ext>
              </a:extLst>
            </p:cNvPr>
            <p:cNvSpPr txBox="1"/>
            <p:nvPr/>
          </p:nvSpPr>
          <p:spPr>
            <a:xfrm>
              <a:off x="9232107" y="4001791"/>
              <a:ext cx="2705894" cy="984885"/>
            </a:xfrm>
            <a:prstGeom prst="rect">
              <a:avLst/>
            </a:prstGeom>
            <a:noFill/>
          </p:spPr>
          <p:txBody>
            <a:bodyPr wrap="square">
              <a:spAutoFit/>
            </a:bodyPr>
            <a:lstStyle/>
            <a:p>
              <a:r>
                <a:rPr lang="en-GB" sz="1600" b="1" dirty="0">
                  <a:solidFill>
                    <a:srgbClr val="00FFB9"/>
                  </a:solidFill>
                </a:rPr>
                <a:t>FASTER ENGINEERS</a:t>
              </a:r>
            </a:p>
            <a:p>
              <a:r>
                <a:rPr lang="en-GB" sz="1400" dirty="0">
                  <a:solidFill>
                    <a:schemeClr val="tx1"/>
                  </a:solidFill>
                </a:rPr>
                <a:t>Enabling new creation, analysis, assistant and debug capabilities</a:t>
              </a:r>
            </a:p>
          </p:txBody>
        </p:sp>
      </p:grpSp>
      <p:grpSp>
        <p:nvGrpSpPr>
          <p:cNvPr id="35" name="Group 34">
            <a:extLst>
              <a:ext uri="{FF2B5EF4-FFF2-40B4-BE49-F238E27FC236}">
                <a16:creationId xmlns:a16="http://schemas.microsoft.com/office/drawing/2014/main" id="{23244FA7-470C-ED00-9850-5EBD3045E65B}"/>
              </a:ext>
            </a:extLst>
          </p:cNvPr>
          <p:cNvGrpSpPr/>
          <p:nvPr/>
        </p:nvGrpSpPr>
        <p:grpSpPr>
          <a:xfrm>
            <a:off x="8075195" y="5361584"/>
            <a:ext cx="4025365" cy="984885"/>
            <a:chOff x="8126884" y="5207572"/>
            <a:chExt cx="4025365" cy="984885"/>
          </a:xfrm>
        </p:grpSpPr>
        <p:pic>
          <p:nvPicPr>
            <p:cNvPr id="36" name="Picture 35">
              <a:extLst>
                <a:ext uri="{FF2B5EF4-FFF2-40B4-BE49-F238E27FC236}">
                  <a16:creationId xmlns:a16="http://schemas.microsoft.com/office/drawing/2014/main" id="{28003ADB-38FB-9B23-24C5-4DB770978CC0}"/>
                </a:ext>
              </a:extLst>
            </p:cNvPr>
            <p:cNvPicPr>
              <a:picLocks noChangeAspect="1"/>
            </p:cNvPicPr>
            <p:nvPr/>
          </p:nvPicPr>
          <p:blipFill>
            <a:blip r:embed="rId9"/>
            <a:stretch>
              <a:fillRect/>
            </a:stretch>
          </p:blipFill>
          <p:spPr>
            <a:xfrm>
              <a:off x="8126884" y="5266377"/>
              <a:ext cx="867274" cy="867274"/>
            </a:xfrm>
            <a:prstGeom prst="rect">
              <a:avLst/>
            </a:prstGeom>
          </p:spPr>
        </p:pic>
        <p:sp>
          <p:nvSpPr>
            <p:cNvPr id="37" name="TextBox 36">
              <a:extLst>
                <a:ext uri="{FF2B5EF4-FFF2-40B4-BE49-F238E27FC236}">
                  <a16:creationId xmlns:a16="http://schemas.microsoft.com/office/drawing/2014/main" id="{B217BDB1-9091-FD9F-7654-80445F130B24}"/>
                </a:ext>
              </a:extLst>
            </p:cNvPr>
            <p:cNvSpPr txBox="1"/>
            <p:nvPr/>
          </p:nvSpPr>
          <p:spPr>
            <a:xfrm>
              <a:off x="9232106" y="5207572"/>
              <a:ext cx="2920143" cy="984885"/>
            </a:xfrm>
            <a:prstGeom prst="rect">
              <a:avLst/>
            </a:prstGeom>
            <a:noFill/>
          </p:spPr>
          <p:txBody>
            <a:bodyPr wrap="square">
              <a:spAutoFit/>
            </a:bodyPr>
            <a:lstStyle/>
            <a:p>
              <a:r>
                <a:rPr lang="en-GB" sz="1600" b="1" dirty="0">
                  <a:solidFill>
                    <a:srgbClr val="00FFB9"/>
                  </a:solidFill>
                </a:rPr>
                <a:t>FOCUSED WORKLOADS</a:t>
              </a:r>
            </a:p>
            <a:p>
              <a:r>
                <a:rPr lang="en-GB" sz="1400" dirty="0">
                  <a:solidFill>
                    <a:schemeClr val="tx1"/>
                  </a:solidFill>
                </a:rPr>
                <a:t>Predictive technologies to</a:t>
              </a:r>
            </a:p>
            <a:p>
              <a:r>
                <a:rPr lang="en-GB" sz="1400" dirty="0">
                  <a:solidFill>
                    <a:schemeClr val="tx1"/>
                  </a:solidFill>
                </a:rPr>
                <a:t>stream-line &amp; accelerate</a:t>
              </a:r>
            </a:p>
            <a:p>
              <a:r>
                <a:rPr lang="en-GB" sz="1400" dirty="0">
                  <a:solidFill>
                    <a:schemeClr val="tx1"/>
                  </a:solidFill>
                </a:rPr>
                <a:t>verification</a:t>
              </a:r>
            </a:p>
          </p:txBody>
        </p:sp>
      </p:grpSp>
    </p:spTree>
    <p:extLst>
      <p:ext uri="{BB962C8B-B14F-4D97-AF65-F5344CB8AC3E}">
        <p14:creationId xmlns:p14="http://schemas.microsoft.com/office/powerpoint/2010/main" val="169000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righ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par>
                          <p:cTn id="32" fill="hold">
                            <p:stCondLst>
                              <p:cond delay="500"/>
                            </p:stCondLst>
                            <p:childTnLst>
                              <p:par>
                                <p:cTn id="33" presetID="22" presetClass="entr" presetSubtype="2"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right)">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left)">
                                      <p:cBhvr>
                                        <p:cTn id="45" dur="5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wipe(left)">
                                      <p:cBhvr>
                                        <p:cTn id="5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F7C7A-CE20-1E7D-0C41-5300F07504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CCE975-BD4B-2971-985E-650DDCDF8288}"/>
              </a:ext>
            </a:extLst>
          </p:cNvPr>
          <p:cNvSpPr>
            <a:spLocks noGrp="1"/>
          </p:cNvSpPr>
          <p:nvPr>
            <p:ph type="title"/>
          </p:nvPr>
        </p:nvSpPr>
        <p:spPr/>
        <p:txBody>
          <a:bodyPr/>
          <a:lstStyle/>
          <a:p>
            <a:r>
              <a:rPr lang="en-US" dirty="0"/>
              <a:t>AI Assisted Productivity</a:t>
            </a:r>
            <a:br>
              <a:rPr lang="en-US" dirty="0"/>
            </a:br>
            <a:r>
              <a:rPr lang="en-GB" b="0" noProof="0" dirty="0"/>
              <a:t>Accelerating Every Step in Design and Verification</a:t>
            </a:r>
            <a:endParaRPr lang="en-GB" dirty="0"/>
          </a:p>
        </p:txBody>
      </p:sp>
      <p:sp>
        <p:nvSpPr>
          <p:cNvPr id="5" name="Footer Placeholder 4">
            <a:extLst>
              <a:ext uri="{FF2B5EF4-FFF2-40B4-BE49-F238E27FC236}">
                <a16:creationId xmlns:a16="http://schemas.microsoft.com/office/drawing/2014/main" id="{978C1A96-3E20-C91F-30AD-780484860413}"/>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DE76E2D4-47BF-09F3-976E-32AA7DB348D0}"/>
              </a:ext>
            </a:extLst>
          </p:cNvPr>
          <p:cNvSpPr>
            <a:spLocks noGrp="1"/>
          </p:cNvSpPr>
          <p:nvPr>
            <p:ph type="sldNum" sz="quarter" idx="11"/>
          </p:nvPr>
        </p:nvSpPr>
        <p:spPr/>
        <p:txBody>
          <a:bodyPr/>
          <a:lstStyle/>
          <a:p>
            <a:r>
              <a:rPr lang="en-US"/>
              <a:t> Page </a:t>
            </a:r>
            <a:fld id="{15EBE321-CBB1-4E91-BD14-37C8D44326FB}" type="slidenum">
              <a:rPr lang="en-US" smtClean="0"/>
              <a:pPr/>
              <a:t>7</a:t>
            </a:fld>
            <a:endParaRPr lang="en-US" dirty="0"/>
          </a:p>
        </p:txBody>
      </p:sp>
      <p:pic>
        <p:nvPicPr>
          <p:cNvPr id="3" name="Picture 2" descr="Big Data Explosion. Data is the blueprint of innovation. It… | by ...">
            <a:extLst>
              <a:ext uri="{FF2B5EF4-FFF2-40B4-BE49-F238E27FC236}">
                <a16:creationId xmlns:a16="http://schemas.microsoft.com/office/drawing/2014/main" id="{8EEE7C34-724C-ECD4-2DF8-982F78D3E1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6052" y="2475104"/>
            <a:ext cx="5059896" cy="2562231"/>
          </a:xfrm>
          <a:prstGeom prst="rect">
            <a:avLst/>
          </a:prstGeom>
          <a:noFill/>
          <a:extLst>
            <a:ext uri="{909E8E84-426E-40DD-AFC4-6F175D3DCCD1}">
              <a14:hiddenFill xmlns:a14="http://schemas.microsoft.com/office/drawing/2010/main">
                <a:solidFill>
                  <a:srgbClr val="FFFFFF"/>
                </a:solidFill>
              </a14:hiddenFill>
            </a:ext>
          </a:extLst>
        </p:spPr>
      </p:pic>
      <p:sp>
        <p:nvSpPr>
          <p:cNvPr id="4" name="Arc 3">
            <a:extLst>
              <a:ext uri="{FF2B5EF4-FFF2-40B4-BE49-F238E27FC236}">
                <a16:creationId xmlns:a16="http://schemas.microsoft.com/office/drawing/2014/main" id="{E61385F5-CBC7-769E-9B76-DAFF727375EB}"/>
              </a:ext>
            </a:extLst>
          </p:cNvPr>
          <p:cNvSpPr/>
          <p:nvPr/>
        </p:nvSpPr>
        <p:spPr>
          <a:xfrm flipH="1">
            <a:off x="2782278" y="2419344"/>
            <a:ext cx="4738547" cy="2314524"/>
          </a:xfrm>
          <a:prstGeom prst="arc">
            <a:avLst>
              <a:gd name="adj1" fmla="val 16391345"/>
              <a:gd name="adj2" fmla="val 5095132"/>
            </a:avLst>
          </a:prstGeom>
          <a:ln w="1905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Rectangle 6">
            <a:extLst>
              <a:ext uri="{FF2B5EF4-FFF2-40B4-BE49-F238E27FC236}">
                <a16:creationId xmlns:a16="http://schemas.microsoft.com/office/drawing/2014/main" id="{81215BA2-B4AF-BB0B-7DD6-FB590C5B7B0F}"/>
              </a:ext>
            </a:extLst>
          </p:cNvPr>
          <p:cNvSpPr/>
          <p:nvPr/>
        </p:nvSpPr>
        <p:spPr>
          <a:xfrm>
            <a:off x="5161782" y="1705601"/>
            <a:ext cx="1868436" cy="996749"/>
          </a:xfrm>
          <a:prstGeom prst="rect">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nchorCtr="0"/>
          <a:lstStyle/>
          <a:p>
            <a:pPr algn="ctr"/>
            <a:r>
              <a:rPr lang="en-US" b="1"/>
              <a:t>Create</a:t>
            </a:r>
          </a:p>
        </p:txBody>
      </p:sp>
      <p:sp>
        <p:nvSpPr>
          <p:cNvPr id="8" name="Rectangle 7">
            <a:extLst>
              <a:ext uri="{FF2B5EF4-FFF2-40B4-BE49-F238E27FC236}">
                <a16:creationId xmlns:a16="http://schemas.microsoft.com/office/drawing/2014/main" id="{6BBCD6A9-68C5-2F1E-141A-E8E3B0AA2C63}"/>
              </a:ext>
            </a:extLst>
          </p:cNvPr>
          <p:cNvSpPr/>
          <p:nvPr/>
        </p:nvSpPr>
        <p:spPr>
          <a:xfrm>
            <a:off x="7030218" y="3133237"/>
            <a:ext cx="1868436" cy="996749"/>
          </a:xfrm>
          <a:prstGeom prst="rect">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nchorCtr="0"/>
          <a:lstStyle/>
          <a:p>
            <a:pPr algn="ctr"/>
            <a:r>
              <a:rPr lang="en-US" b="1"/>
              <a:t>Execute</a:t>
            </a:r>
          </a:p>
        </p:txBody>
      </p:sp>
      <p:sp>
        <p:nvSpPr>
          <p:cNvPr id="9" name="Rectangle 8">
            <a:extLst>
              <a:ext uri="{FF2B5EF4-FFF2-40B4-BE49-F238E27FC236}">
                <a16:creationId xmlns:a16="http://schemas.microsoft.com/office/drawing/2014/main" id="{646A44DE-B020-14D2-D1E1-0696A0A807EE}"/>
              </a:ext>
            </a:extLst>
          </p:cNvPr>
          <p:cNvSpPr/>
          <p:nvPr/>
        </p:nvSpPr>
        <p:spPr>
          <a:xfrm>
            <a:off x="5161782" y="4538961"/>
            <a:ext cx="1868436" cy="996749"/>
          </a:xfrm>
          <a:prstGeom prst="rect">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nchorCtr="0"/>
          <a:lstStyle/>
          <a:p>
            <a:pPr algn="ctr"/>
            <a:r>
              <a:rPr lang="en-US" b="1"/>
              <a:t>Analyze</a:t>
            </a:r>
          </a:p>
        </p:txBody>
      </p:sp>
      <p:sp>
        <p:nvSpPr>
          <p:cNvPr id="10" name="Rectangle 9">
            <a:extLst>
              <a:ext uri="{FF2B5EF4-FFF2-40B4-BE49-F238E27FC236}">
                <a16:creationId xmlns:a16="http://schemas.microsoft.com/office/drawing/2014/main" id="{859C54BE-9B5C-1336-8C13-CD3A589716D5}"/>
              </a:ext>
            </a:extLst>
          </p:cNvPr>
          <p:cNvSpPr/>
          <p:nvPr/>
        </p:nvSpPr>
        <p:spPr>
          <a:xfrm>
            <a:off x="3293346" y="3122281"/>
            <a:ext cx="1868436" cy="996749"/>
          </a:xfrm>
          <a:prstGeom prst="rect">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nchorCtr="0"/>
          <a:lstStyle/>
          <a:p>
            <a:pPr algn="ctr"/>
            <a:r>
              <a:rPr lang="en-US" b="1"/>
              <a:t>Debug</a:t>
            </a:r>
          </a:p>
        </p:txBody>
      </p:sp>
      <p:sp>
        <p:nvSpPr>
          <p:cNvPr id="11" name="Arc 10">
            <a:extLst>
              <a:ext uri="{FF2B5EF4-FFF2-40B4-BE49-F238E27FC236}">
                <a16:creationId xmlns:a16="http://schemas.microsoft.com/office/drawing/2014/main" id="{46C54C24-85E6-2D85-C878-369B12D622BD}"/>
              </a:ext>
            </a:extLst>
          </p:cNvPr>
          <p:cNvSpPr/>
          <p:nvPr/>
        </p:nvSpPr>
        <p:spPr>
          <a:xfrm rot="5163894">
            <a:off x="6901018" y="3762083"/>
            <a:ext cx="492369" cy="1094154"/>
          </a:xfrm>
          <a:prstGeom prst="arc">
            <a:avLst/>
          </a:prstGeom>
          <a:ln w="190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Arc 11">
            <a:extLst>
              <a:ext uri="{FF2B5EF4-FFF2-40B4-BE49-F238E27FC236}">
                <a16:creationId xmlns:a16="http://schemas.microsoft.com/office/drawing/2014/main" id="{821B57E3-753F-7751-CD0F-290D3D6D14E4}"/>
              </a:ext>
            </a:extLst>
          </p:cNvPr>
          <p:cNvSpPr/>
          <p:nvPr/>
        </p:nvSpPr>
        <p:spPr>
          <a:xfrm rot="511065">
            <a:off x="6698892" y="2703400"/>
            <a:ext cx="896622" cy="428023"/>
          </a:xfrm>
          <a:prstGeom prst="arc">
            <a:avLst>
              <a:gd name="adj1" fmla="val 16200000"/>
              <a:gd name="adj2" fmla="val 21407626"/>
            </a:avLst>
          </a:prstGeom>
          <a:ln w="1905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12">
            <a:extLst>
              <a:ext uri="{FF2B5EF4-FFF2-40B4-BE49-F238E27FC236}">
                <a16:creationId xmlns:a16="http://schemas.microsoft.com/office/drawing/2014/main" id="{CCC46BAC-9B95-BEAE-0EB9-D8968E315092}"/>
              </a:ext>
            </a:extLst>
          </p:cNvPr>
          <p:cNvSpPr/>
          <p:nvPr/>
        </p:nvSpPr>
        <p:spPr>
          <a:xfrm rot="5163894" flipH="1" flipV="1">
            <a:off x="6746155" y="3841531"/>
            <a:ext cx="492369" cy="1094154"/>
          </a:xfrm>
          <a:prstGeom prst="arc">
            <a:avLst/>
          </a:prstGeom>
          <a:ln w="190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Arc 13">
            <a:extLst>
              <a:ext uri="{FF2B5EF4-FFF2-40B4-BE49-F238E27FC236}">
                <a16:creationId xmlns:a16="http://schemas.microsoft.com/office/drawing/2014/main" id="{77D98168-816E-B417-8A87-CFA9191063B2}"/>
              </a:ext>
            </a:extLst>
          </p:cNvPr>
          <p:cNvSpPr/>
          <p:nvPr/>
        </p:nvSpPr>
        <p:spPr>
          <a:xfrm rot="16436106" flipH="1">
            <a:off x="4805152" y="3762084"/>
            <a:ext cx="492369" cy="1094154"/>
          </a:xfrm>
          <a:prstGeom prst="arc">
            <a:avLst/>
          </a:prstGeom>
          <a:ln w="1905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Arc 14">
            <a:extLst>
              <a:ext uri="{FF2B5EF4-FFF2-40B4-BE49-F238E27FC236}">
                <a16:creationId xmlns:a16="http://schemas.microsoft.com/office/drawing/2014/main" id="{1E1C5BE4-EE98-A6FC-9320-F70225EFCB79}"/>
              </a:ext>
            </a:extLst>
          </p:cNvPr>
          <p:cNvSpPr/>
          <p:nvPr/>
        </p:nvSpPr>
        <p:spPr>
          <a:xfrm rot="21088935" flipH="1">
            <a:off x="4603026" y="2703401"/>
            <a:ext cx="896622" cy="428023"/>
          </a:xfrm>
          <a:prstGeom prst="arc">
            <a:avLst>
              <a:gd name="adj1" fmla="val 16200000"/>
              <a:gd name="adj2" fmla="val 21407626"/>
            </a:avLst>
          </a:prstGeom>
          <a:ln w="1905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Arc 15">
            <a:extLst>
              <a:ext uri="{FF2B5EF4-FFF2-40B4-BE49-F238E27FC236}">
                <a16:creationId xmlns:a16="http://schemas.microsoft.com/office/drawing/2014/main" id="{BBEC990B-8F97-52B9-B15E-DDFE929549D1}"/>
              </a:ext>
            </a:extLst>
          </p:cNvPr>
          <p:cNvSpPr/>
          <p:nvPr/>
        </p:nvSpPr>
        <p:spPr>
          <a:xfrm>
            <a:off x="4671175" y="2419344"/>
            <a:ext cx="4738547" cy="2314524"/>
          </a:xfrm>
          <a:prstGeom prst="arc">
            <a:avLst>
              <a:gd name="adj1" fmla="val 16391345"/>
              <a:gd name="adj2" fmla="val 5095132"/>
            </a:avLst>
          </a:prstGeom>
          <a:ln w="1905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C3485DD1-8F12-B410-650F-18870536F748}"/>
              </a:ext>
            </a:extLst>
          </p:cNvPr>
          <p:cNvCxnSpPr>
            <a:cxnSpLocks/>
          </p:cNvCxnSpPr>
          <p:nvPr/>
        </p:nvCxnSpPr>
        <p:spPr>
          <a:xfrm>
            <a:off x="6096000" y="1358283"/>
            <a:ext cx="0" cy="239697"/>
          </a:xfrm>
          <a:prstGeom prst="straightConnector1">
            <a:avLst/>
          </a:prstGeom>
          <a:ln w="1905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2020B13-579D-1DC6-78F9-89AD53A6C72E}"/>
              </a:ext>
            </a:extLst>
          </p:cNvPr>
          <p:cNvCxnSpPr>
            <a:cxnSpLocks/>
          </p:cNvCxnSpPr>
          <p:nvPr/>
        </p:nvCxnSpPr>
        <p:spPr>
          <a:xfrm>
            <a:off x="6096000" y="5612166"/>
            <a:ext cx="0" cy="239697"/>
          </a:xfrm>
          <a:prstGeom prst="straightConnector1">
            <a:avLst/>
          </a:prstGeom>
          <a:ln w="1905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4F88DAB-F361-9B2A-1731-56680447E6A4}"/>
              </a:ext>
            </a:extLst>
          </p:cNvPr>
          <p:cNvSpPr txBox="1"/>
          <p:nvPr/>
        </p:nvSpPr>
        <p:spPr>
          <a:xfrm>
            <a:off x="5063118" y="5940912"/>
            <a:ext cx="2023540" cy="307777"/>
          </a:xfrm>
          <a:prstGeom prst="rect">
            <a:avLst/>
          </a:prstGeom>
          <a:noFill/>
        </p:spPr>
        <p:txBody>
          <a:bodyPr wrap="square">
            <a:spAutoFit/>
          </a:bodyPr>
          <a:lstStyle/>
          <a:p>
            <a:pPr algn="ctr"/>
            <a:r>
              <a:rPr lang="en-US" sz="1400" dirty="0">
                <a:solidFill>
                  <a:schemeClr val="tx1"/>
                </a:solidFill>
              </a:rPr>
              <a:t>Time To Market</a:t>
            </a:r>
          </a:p>
        </p:txBody>
      </p:sp>
      <p:sp>
        <p:nvSpPr>
          <p:cNvPr id="20" name="TextBox 19">
            <a:extLst>
              <a:ext uri="{FF2B5EF4-FFF2-40B4-BE49-F238E27FC236}">
                <a16:creationId xmlns:a16="http://schemas.microsoft.com/office/drawing/2014/main" id="{D869106D-9670-77DD-765C-F8DA73632862}"/>
              </a:ext>
            </a:extLst>
          </p:cNvPr>
          <p:cNvSpPr txBox="1"/>
          <p:nvPr/>
        </p:nvSpPr>
        <p:spPr>
          <a:xfrm>
            <a:off x="608233" y="1364648"/>
            <a:ext cx="1154162" cy="276999"/>
          </a:xfrm>
          <a:prstGeom prst="rect">
            <a:avLst/>
          </a:prstGeom>
          <a:noFill/>
        </p:spPr>
        <p:txBody>
          <a:bodyPr wrap="none" lIns="0" tIns="0" rIns="0" bIns="0" rtlCol="0">
            <a:spAutoFit/>
          </a:bodyPr>
          <a:lstStyle/>
          <a:p>
            <a:pPr algn="l"/>
            <a:r>
              <a:rPr lang="en-GB" dirty="0">
                <a:solidFill>
                  <a:schemeClr val="tx1"/>
                </a:solidFill>
              </a:rPr>
              <a:t>Smart-</a:t>
            </a:r>
            <a:r>
              <a:rPr lang="en-GB" dirty="0">
                <a:solidFill>
                  <a:srgbClr val="00FEC6"/>
                </a:solidFill>
              </a:rPr>
              <a:t>Bulb</a:t>
            </a:r>
          </a:p>
        </p:txBody>
      </p:sp>
      <p:sp>
        <p:nvSpPr>
          <p:cNvPr id="21" name="TextBox 20">
            <a:extLst>
              <a:ext uri="{FF2B5EF4-FFF2-40B4-BE49-F238E27FC236}">
                <a16:creationId xmlns:a16="http://schemas.microsoft.com/office/drawing/2014/main" id="{633BC287-5CB6-73F4-2EDC-B92BE91B1BD0}"/>
              </a:ext>
            </a:extLst>
          </p:cNvPr>
          <p:cNvSpPr txBox="1"/>
          <p:nvPr/>
        </p:nvSpPr>
        <p:spPr>
          <a:xfrm>
            <a:off x="2894911" y="1784307"/>
            <a:ext cx="1359346" cy="276999"/>
          </a:xfrm>
          <a:prstGeom prst="rect">
            <a:avLst/>
          </a:prstGeom>
          <a:noFill/>
        </p:spPr>
        <p:txBody>
          <a:bodyPr wrap="none" lIns="0" tIns="0" rIns="0" bIns="0" rtlCol="0">
            <a:spAutoFit/>
          </a:bodyPr>
          <a:lstStyle/>
          <a:p>
            <a:pPr algn="l"/>
            <a:r>
              <a:rPr lang="en-GB" dirty="0">
                <a:solidFill>
                  <a:schemeClr val="tx1"/>
                </a:solidFill>
              </a:rPr>
              <a:t>Smart-</a:t>
            </a:r>
            <a:r>
              <a:rPr lang="en-GB" dirty="0">
                <a:solidFill>
                  <a:srgbClr val="00FEC6"/>
                </a:solidFill>
              </a:rPr>
              <a:t>Phone</a:t>
            </a:r>
          </a:p>
        </p:txBody>
      </p:sp>
      <p:sp>
        <p:nvSpPr>
          <p:cNvPr id="22" name="TextBox 21">
            <a:extLst>
              <a:ext uri="{FF2B5EF4-FFF2-40B4-BE49-F238E27FC236}">
                <a16:creationId xmlns:a16="http://schemas.microsoft.com/office/drawing/2014/main" id="{EBF36871-5E93-6EB6-B6C1-CCBDE8B46747}"/>
              </a:ext>
            </a:extLst>
          </p:cNvPr>
          <p:cNvSpPr txBox="1"/>
          <p:nvPr/>
        </p:nvSpPr>
        <p:spPr>
          <a:xfrm>
            <a:off x="1611508" y="2203966"/>
            <a:ext cx="1346522" cy="276999"/>
          </a:xfrm>
          <a:prstGeom prst="rect">
            <a:avLst/>
          </a:prstGeom>
          <a:noFill/>
        </p:spPr>
        <p:txBody>
          <a:bodyPr wrap="none" lIns="0" tIns="0" rIns="0" bIns="0" rtlCol="0">
            <a:spAutoFit/>
          </a:bodyPr>
          <a:lstStyle/>
          <a:p>
            <a:pPr algn="l"/>
            <a:r>
              <a:rPr lang="en-GB" dirty="0">
                <a:solidFill>
                  <a:schemeClr val="tx1"/>
                </a:solidFill>
              </a:rPr>
              <a:t>Smart-</a:t>
            </a:r>
            <a:r>
              <a:rPr lang="en-GB" dirty="0">
                <a:solidFill>
                  <a:srgbClr val="00FEC6"/>
                </a:solidFill>
              </a:rPr>
              <a:t>Watch</a:t>
            </a:r>
          </a:p>
        </p:txBody>
      </p:sp>
      <p:sp>
        <p:nvSpPr>
          <p:cNvPr id="23" name="TextBox 22">
            <a:extLst>
              <a:ext uri="{FF2B5EF4-FFF2-40B4-BE49-F238E27FC236}">
                <a16:creationId xmlns:a16="http://schemas.microsoft.com/office/drawing/2014/main" id="{09BB4B63-7175-BF57-2B02-327E32CBD9B7}"/>
              </a:ext>
            </a:extLst>
          </p:cNvPr>
          <p:cNvSpPr txBox="1"/>
          <p:nvPr/>
        </p:nvSpPr>
        <p:spPr>
          <a:xfrm>
            <a:off x="608233" y="2623625"/>
            <a:ext cx="1308050" cy="276999"/>
          </a:xfrm>
          <a:prstGeom prst="rect">
            <a:avLst/>
          </a:prstGeom>
          <a:noFill/>
        </p:spPr>
        <p:txBody>
          <a:bodyPr wrap="none" lIns="0" tIns="0" rIns="0" bIns="0" rtlCol="0">
            <a:spAutoFit/>
          </a:bodyPr>
          <a:lstStyle/>
          <a:p>
            <a:pPr algn="l"/>
            <a:r>
              <a:rPr lang="en-GB" dirty="0">
                <a:solidFill>
                  <a:schemeClr val="tx1"/>
                </a:solidFill>
              </a:rPr>
              <a:t>Smart-</a:t>
            </a:r>
            <a:r>
              <a:rPr lang="en-GB" dirty="0">
                <a:solidFill>
                  <a:srgbClr val="00FEC6"/>
                </a:solidFill>
              </a:rPr>
              <a:t>Home</a:t>
            </a:r>
          </a:p>
        </p:txBody>
      </p:sp>
      <p:sp>
        <p:nvSpPr>
          <p:cNvPr id="24" name="TextBox 23">
            <a:extLst>
              <a:ext uri="{FF2B5EF4-FFF2-40B4-BE49-F238E27FC236}">
                <a16:creationId xmlns:a16="http://schemas.microsoft.com/office/drawing/2014/main" id="{47CAF87B-7D63-25F4-26BE-6BB8FDA7601E}"/>
              </a:ext>
            </a:extLst>
          </p:cNvPr>
          <p:cNvSpPr txBox="1"/>
          <p:nvPr/>
        </p:nvSpPr>
        <p:spPr>
          <a:xfrm>
            <a:off x="1617703" y="3043284"/>
            <a:ext cx="987450" cy="276999"/>
          </a:xfrm>
          <a:prstGeom prst="rect">
            <a:avLst/>
          </a:prstGeom>
          <a:noFill/>
        </p:spPr>
        <p:txBody>
          <a:bodyPr wrap="none" lIns="0" tIns="0" rIns="0" bIns="0" rtlCol="0">
            <a:spAutoFit/>
          </a:bodyPr>
          <a:lstStyle/>
          <a:p>
            <a:pPr algn="l"/>
            <a:r>
              <a:rPr lang="en-GB" dirty="0">
                <a:solidFill>
                  <a:schemeClr val="tx1"/>
                </a:solidFill>
              </a:rPr>
              <a:t>Smart-</a:t>
            </a:r>
            <a:r>
              <a:rPr lang="en-GB" dirty="0">
                <a:solidFill>
                  <a:srgbClr val="00FEC6"/>
                </a:solidFill>
              </a:rPr>
              <a:t>TV</a:t>
            </a:r>
          </a:p>
        </p:txBody>
      </p:sp>
      <p:sp>
        <p:nvSpPr>
          <p:cNvPr id="25" name="TextBox 24">
            <a:extLst>
              <a:ext uri="{FF2B5EF4-FFF2-40B4-BE49-F238E27FC236}">
                <a16:creationId xmlns:a16="http://schemas.microsoft.com/office/drawing/2014/main" id="{AD593033-FE74-92A2-AFCE-D6A35C269A35}"/>
              </a:ext>
            </a:extLst>
          </p:cNvPr>
          <p:cNvSpPr txBox="1"/>
          <p:nvPr/>
        </p:nvSpPr>
        <p:spPr>
          <a:xfrm>
            <a:off x="608233" y="3462943"/>
            <a:ext cx="1551707" cy="276999"/>
          </a:xfrm>
          <a:prstGeom prst="rect">
            <a:avLst/>
          </a:prstGeom>
          <a:noFill/>
        </p:spPr>
        <p:txBody>
          <a:bodyPr wrap="none" lIns="0" tIns="0" rIns="0" bIns="0" rtlCol="0">
            <a:spAutoFit/>
          </a:bodyPr>
          <a:lstStyle/>
          <a:p>
            <a:pPr algn="l"/>
            <a:r>
              <a:rPr lang="en-GB" dirty="0">
                <a:solidFill>
                  <a:schemeClr val="tx1"/>
                </a:solidFill>
              </a:rPr>
              <a:t>Smart-</a:t>
            </a:r>
            <a:r>
              <a:rPr lang="en-GB" dirty="0">
                <a:solidFill>
                  <a:srgbClr val="00FEC6"/>
                </a:solidFill>
              </a:rPr>
              <a:t>Speaker</a:t>
            </a:r>
          </a:p>
        </p:txBody>
      </p:sp>
      <p:sp>
        <p:nvSpPr>
          <p:cNvPr id="26" name="TextBox 25">
            <a:extLst>
              <a:ext uri="{FF2B5EF4-FFF2-40B4-BE49-F238E27FC236}">
                <a16:creationId xmlns:a16="http://schemas.microsoft.com/office/drawing/2014/main" id="{749058F8-B42A-48E5-9C41-744EB4793411}"/>
              </a:ext>
            </a:extLst>
          </p:cNvPr>
          <p:cNvSpPr txBox="1"/>
          <p:nvPr/>
        </p:nvSpPr>
        <p:spPr>
          <a:xfrm>
            <a:off x="1611508" y="3882602"/>
            <a:ext cx="1064394" cy="276999"/>
          </a:xfrm>
          <a:prstGeom prst="rect">
            <a:avLst/>
          </a:prstGeom>
          <a:noFill/>
        </p:spPr>
        <p:txBody>
          <a:bodyPr wrap="none" lIns="0" tIns="0" rIns="0" bIns="0" rtlCol="0">
            <a:spAutoFit/>
          </a:bodyPr>
          <a:lstStyle/>
          <a:p>
            <a:pPr algn="l"/>
            <a:r>
              <a:rPr lang="en-GB" dirty="0">
                <a:solidFill>
                  <a:schemeClr val="tx1"/>
                </a:solidFill>
              </a:rPr>
              <a:t>Smart-</a:t>
            </a:r>
            <a:r>
              <a:rPr lang="en-GB" dirty="0">
                <a:solidFill>
                  <a:srgbClr val="00FEC6"/>
                </a:solidFill>
              </a:rPr>
              <a:t>Car</a:t>
            </a:r>
          </a:p>
        </p:txBody>
      </p:sp>
      <p:sp>
        <p:nvSpPr>
          <p:cNvPr id="27" name="TextBox 26">
            <a:extLst>
              <a:ext uri="{FF2B5EF4-FFF2-40B4-BE49-F238E27FC236}">
                <a16:creationId xmlns:a16="http://schemas.microsoft.com/office/drawing/2014/main" id="{0C120C72-D285-D5B5-3D7E-7F8D2175F022}"/>
              </a:ext>
            </a:extLst>
          </p:cNvPr>
          <p:cNvSpPr txBox="1"/>
          <p:nvPr/>
        </p:nvSpPr>
        <p:spPr>
          <a:xfrm>
            <a:off x="614246" y="4302261"/>
            <a:ext cx="1128514" cy="276999"/>
          </a:xfrm>
          <a:prstGeom prst="rect">
            <a:avLst/>
          </a:prstGeom>
          <a:noFill/>
        </p:spPr>
        <p:txBody>
          <a:bodyPr wrap="none" lIns="0" tIns="0" rIns="0" bIns="0" rtlCol="0">
            <a:spAutoFit/>
          </a:bodyPr>
          <a:lstStyle/>
          <a:p>
            <a:pPr algn="l"/>
            <a:r>
              <a:rPr lang="en-GB" dirty="0">
                <a:solidFill>
                  <a:schemeClr val="tx1"/>
                </a:solidFill>
              </a:rPr>
              <a:t>Smart-</a:t>
            </a:r>
            <a:r>
              <a:rPr lang="en-GB" dirty="0">
                <a:solidFill>
                  <a:srgbClr val="00FEC6"/>
                </a:solidFill>
              </a:rPr>
              <a:t>Grid</a:t>
            </a:r>
          </a:p>
        </p:txBody>
      </p:sp>
      <p:sp>
        <p:nvSpPr>
          <p:cNvPr id="28" name="TextBox 27">
            <a:extLst>
              <a:ext uri="{FF2B5EF4-FFF2-40B4-BE49-F238E27FC236}">
                <a16:creationId xmlns:a16="http://schemas.microsoft.com/office/drawing/2014/main" id="{AF5AF97C-2D6B-32AC-CD12-1C37C9869DEF}"/>
              </a:ext>
            </a:extLst>
          </p:cNvPr>
          <p:cNvSpPr txBox="1"/>
          <p:nvPr/>
        </p:nvSpPr>
        <p:spPr>
          <a:xfrm>
            <a:off x="1615092" y="4721920"/>
            <a:ext cx="1179810" cy="276999"/>
          </a:xfrm>
          <a:prstGeom prst="rect">
            <a:avLst/>
          </a:prstGeom>
          <a:noFill/>
        </p:spPr>
        <p:txBody>
          <a:bodyPr wrap="none" lIns="0" tIns="0" rIns="0" bIns="0" rtlCol="0">
            <a:spAutoFit/>
          </a:bodyPr>
          <a:lstStyle/>
          <a:p>
            <a:pPr algn="l"/>
            <a:r>
              <a:rPr lang="en-GB" dirty="0">
                <a:solidFill>
                  <a:schemeClr val="tx1"/>
                </a:solidFill>
              </a:rPr>
              <a:t>Smart-</a:t>
            </a:r>
            <a:r>
              <a:rPr lang="en-GB" dirty="0">
                <a:solidFill>
                  <a:srgbClr val="00FEC6"/>
                </a:solidFill>
              </a:rPr>
              <a:t>Lock</a:t>
            </a:r>
          </a:p>
        </p:txBody>
      </p:sp>
      <p:sp>
        <p:nvSpPr>
          <p:cNvPr id="29" name="TextBox 28">
            <a:extLst>
              <a:ext uri="{FF2B5EF4-FFF2-40B4-BE49-F238E27FC236}">
                <a16:creationId xmlns:a16="http://schemas.microsoft.com/office/drawing/2014/main" id="{E1BB0829-5E49-AA14-86E4-29E12865A051}"/>
              </a:ext>
            </a:extLst>
          </p:cNvPr>
          <p:cNvSpPr txBox="1"/>
          <p:nvPr/>
        </p:nvSpPr>
        <p:spPr>
          <a:xfrm>
            <a:off x="2685559" y="5141579"/>
            <a:ext cx="1859483" cy="276999"/>
          </a:xfrm>
          <a:prstGeom prst="rect">
            <a:avLst/>
          </a:prstGeom>
          <a:noFill/>
        </p:spPr>
        <p:txBody>
          <a:bodyPr wrap="none" lIns="0" tIns="0" rIns="0" bIns="0" rtlCol="0">
            <a:spAutoFit/>
          </a:bodyPr>
          <a:lstStyle/>
          <a:p>
            <a:pPr algn="l"/>
            <a:r>
              <a:rPr lang="en-GB" dirty="0">
                <a:solidFill>
                  <a:schemeClr val="tx1"/>
                </a:solidFill>
              </a:rPr>
              <a:t>Smart-</a:t>
            </a:r>
            <a:r>
              <a:rPr lang="en-GB" dirty="0">
                <a:solidFill>
                  <a:srgbClr val="00FEC6"/>
                </a:solidFill>
              </a:rPr>
              <a:t>Thermostat</a:t>
            </a:r>
          </a:p>
        </p:txBody>
      </p:sp>
      <p:sp>
        <p:nvSpPr>
          <p:cNvPr id="30" name="TextBox 29">
            <a:extLst>
              <a:ext uri="{FF2B5EF4-FFF2-40B4-BE49-F238E27FC236}">
                <a16:creationId xmlns:a16="http://schemas.microsoft.com/office/drawing/2014/main" id="{0CAEB735-976C-19A3-88D8-F31BFA885AC6}"/>
              </a:ext>
            </a:extLst>
          </p:cNvPr>
          <p:cNvSpPr txBox="1"/>
          <p:nvPr/>
        </p:nvSpPr>
        <p:spPr>
          <a:xfrm>
            <a:off x="608233" y="5561234"/>
            <a:ext cx="1526059" cy="276999"/>
          </a:xfrm>
          <a:prstGeom prst="rect">
            <a:avLst/>
          </a:prstGeom>
          <a:noFill/>
        </p:spPr>
        <p:txBody>
          <a:bodyPr wrap="none" lIns="0" tIns="0" rIns="0" bIns="0" rtlCol="0">
            <a:spAutoFit/>
          </a:bodyPr>
          <a:lstStyle/>
          <a:p>
            <a:pPr algn="l"/>
            <a:r>
              <a:rPr lang="en-GB" dirty="0">
                <a:solidFill>
                  <a:schemeClr val="tx1"/>
                </a:solidFill>
              </a:rPr>
              <a:t>Smart-</a:t>
            </a:r>
            <a:r>
              <a:rPr lang="en-GB" dirty="0">
                <a:solidFill>
                  <a:srgbClr val="00FEC6"/>
                </a:solidFill>
              </a:rPr>
              <a:t>Glasses</a:t>
            </a:r>
          </a:p>
        </p:txBody>
      </p:sp>
      <p:sp>
        <p:nvSpPr>
          <p:cNvPr id="31" name="TextBox 30">
            <a:extLst>
              <a:ext uri="{FF2B5EF4-FFF2-40B4-BE49-F238E27FC236}">
                <a16:creationId xmlns:a16="http://schemas.microsoft.com/office/drawing/2014/main" id="{9A7C3323-E852-C033-363D-831D6E10ABDF}"/>
              </a:ext>
            </a:extLst>
          </p:cNvPr>
          <p:cNvSpPr txBox="1"/>
          <p:nvPr/>
        </p:nvSpPr>
        <p:spPr>
          <a:xfrm>
            <a:off x="10633373" y="1364648"/>
            <a:ext cx="1154162" cy="276999"/>
          </a:xfrm>
          <a:prstGeom prst="rect">
            <a:avLst/>
          </a:prstGeom>
          <a:noFill/>
        </p:spPr>
        <p:txBody>
          <a:bodyPr wrap="none" lIns="0" tIns="0" rIns="0" bIns="0" rtlCol="0">
            <a:spAutoFit/>
          </a:bodyPr>
          <a:lstStyle/>
          <a:p>
            <a:pPr algn="l"/>
            <a:r>
              <a:rPr lang="en-GB" dirty="0">
                <a:solidFill>
                  <a:schemeClr val="tx1"/>
                </a:solidFill>
              </a:rPr>
              <a:t>Smart-</a:t>
            </a:r>
            <a:r>
              <a:rPr lang="en-GB" dirty="0">
                <a:solidFill>
                  <a:srgbClr val="00FEC6"/>
                </a:solidFill>
              </a:rPr>
              <a:t>Plug</a:t>
            </a:r>
          </a:p>
        </p:txBody>
      </p:sp>
      <p:sp>
        <p:nvSpPr>
          <p:cNvPr id="32" name="TextBox 31">
            <a:extLst>
              <a:ext uri="{FF2B5EF4-FFF2-40B4-BE49-F238E27FC236}">
                <a16:creationId xmlns:a16="http://schemas.microsoft.com/office/drawing/2014/main" id="{CE49EC43-499F-A32E-0B4F-1AC4BB80147B}"/>
              </a:ext>
            </a:extLst>
          </p:cNvPr>
          <p:cNvSpPr txBox="1"/>
          <p:nvPr/>
        </p:nvSpPr>
        <p:spPr>
          <a:xfrm>
            <a:off x="8091631" y="1784307"/>
            <a:ext cx="1205458" cy="276999"/>
          </a:xfrm>
          <a:prstGeom prst="rect">
            <a:avLst/>
          </a:prstGeom>
          <a:noFill/>
        </p:spPr>
        <p:txBody>
          <a:bodyPr wrap="none" lIns="0" tIns="0" rIns="0" bIns="0" rtlCol="0">
            <a:spAutoFit/>
          </a:bodyPr>
          <a:lstStyle/>
          <a:p>
            <a:pPr algn="l"/>
            <a:r>
              <a:rPr lang="en-GB" dirty="0">
                <a:solidFill>
                  <a:schemeClr val="tx1"/>
                </a:solidFill>
              </a:rPr>
              <a:t>Smart-</a:t>
            </a:r>
            <a:r>
              <a:rPr lang="en-GB" dirty="0">
                <a:solidFill>
                  <a:srgbClr val="00FEC6"/>
                </a:solidFill>
              </a:rPr>
              <a:t>Blind</a:t>
            </a:r>
          </a:p>
        </p:txBody>
      </p:sp>
      <p:sp>
        <p:nvSpPr>
          <p:cNvPr id="33" name="TextBox 32">
            <a:extLst>
              <a:ext uri="{FF2B5EF4-FFF2-40B4-BE49-F238E27FC236}">
                <a16:creationId xmlns:a16="http://schemas.microsoft.com/office/drawing/2014/main" id="{C2A42F1C-104B-DB68-26E9-F7C37D9CB364}"/>
              </a:ext>
            </a:extLst>
          </p:cNvPr>
          <p:cNvSpPr txBox="1"/>
          <p:nvPr/>
        </p:nvSpPr>
        <p:spPr>
          <a:xfrm>
            <a:off x="9215871" y="2198105"/>
            <a:ext cx="1449115" cy="276999"/>
          </a:xfrm>
          <a:prstGeom prst="rect">
            <a:avLst/>
          </a:prstGeom>
          <a:noFill/>
        </p:spPr>
        <p:txBody>
          <a:bodyPr wrap="none" lIns="0" tIns="0" rIns="0" bIns="0" rtlCol="0">
            <a:spAutoFit/>
          </a:bodyPr>
          <a:lstStyle/>
          <a:p>
            <a:pPr algn="l"/>
            <a:r>
              <a:rPr lang="en-GB" dirty="0">
                <a:solidFill>
                  <a:schemeClr val="tx1"/>
                </a:solidFill>
              </a:rPr>
              <a:t>Smart-</a:t>
            </a:r>
            <a:r>
              <a:rPr lang="en-GB" dirty="0">
                <a:solidFill>
                  <a:srgbClr val="00FEC6"/>
                </a:solidFill>
              </a:rPr>
              <a:t>Display</a:t>
            </a:r>
          </a:p>
        </p:txBody>
      </p:sp>
      <p:sp>
        <p:nvSpPr>
          <p:cNvPr id="34" name="TextBox 33">
            <a:extLst>
              <a:ext uri="{FF2B5EF4-FFF2-40B4-BE49-F238E27FC236}">
                <a16:creationId xmlns:a16="http://schemas.microsoft.com/office/drawing/2014/main" id="{0CB75318-0DD8-6C5D-41FC-07202D333A8F}"/>
              </a:ext>
            </a:extLst>
          </p:cNvPr>
          <p:cNvSpPr txBox="1"/>
          <p:nvPr/>
        </p:nvSpPr>
        <p:spPr>
          <a:xfrm>
            <a:off x="10505133" y="2639358"/>
            <a:ext cx="1282402" cy="276999"/>
          </a:xfrm>
          <a:prstGeom prst="rect">
            <a:avLst/>
          </a:prstGeom>
          <a:noFill/>
        </p:spPr>
        <p:txBody>
          <a:bodyPr wrap="none" lIns="0" tIns="0" rIns="0" bIns="0" rtlCol="0">
            <a:spAutoFit/>
          </a:bodyPr>
          <a:lstStyle/>
          <a:p>
            <a:pPr algn="l"/>
            <a:r>
              <a:rPr lang="en-GB" dirty="0">
                <a:solidFill>
                  <a:schemeClr val="tx1"/>
                </a:solidFill>
              </a:rPr>
              <a:t>Smart-</a:t>
            </a:r>
            <a:r>
              <a:rPr lang="en-GB" dirty="0">
                <a:solidFill>
                  <a:srgbClr val="00FEC6"/>
                </a:solidFill>
              </a:rPr>
              <a:t>Meter</a:t>
            </a:r>
          </a:p>
        </p:txBody>
      </p:sp>
      <p:sp>
        <p:nvSpPr>
          <p:cNvPr id="35" name="TextBox 34">
            <a:extLst>
              <a:ext uri="{FF2B5EF4-FFF2-40B4-BE49-F238E27FC236}">
                <a16:creationId xmlns:a16="http://schemas.microsoft.com/office/drawing/2014/main" id="{9D89EE06-CD9F-F2EF-0DDB-FE2A20BC4ACA}"/>
              </a:ext>
            </a:extLst>
          </p:cNvPr>
          <p:cNvSpPr txBox="1"/>
          <p:nvPr/>
        </p:nvSpPr>
        <p:spPr>
          <a:xfrm>
            <a:off x="9586626" y="3043730"/>
            <a:ext cx="1795363" cy="276999"/>
          </a:xfrm>
          <a:prstGeom prst="rect">
            <a:avLst/>
          </a:prstGeom>
          <a:noFill/>
        </p:spPr>
        <p:txBody>
          <a:bodyPr wrap="none" lIns="0" tIns="0" rIns="0" bIns="0" rtlCol="0">
            <a:spAutoFit/>
          </a:bodyPr>
          <a:lstStyle/>
          <a:p>
            <a:pPr algn="l"/>
            <a:r>
              <a:rPr lang="en-GB" dirty="0">
                <a:solidFill>
                  <a:schemeClr val="tx1"/>
                </a:solidFill>
              </a:rPr>
              <a:t>Smart-</a:t>
            </a:r>
            <a:r>
              <a:rPr lang="en-GB" dirty="0">
                <a:solidFill>
                  <a:srgbClr val="00FEC6"/>
                </a:solidFill>
              </a:rPr>
              <a:t>Wearables</a:t>
            </a:r>
          </a:p>
        </p:txBody>
      </p:sp>
      <p:sp>
        <p:nvSpPr>
          <p:cNvPr id="36" name="TextBox 35">
            <a:extLst>
              <a:ext uri="{FF2B5EF4-FFF2-40B4-BE49-F238E27FC236}">
                <a16:creationId xmlns:a16="http://schemas.microsoft.com/office/drawing/2014/main" id="{13EABB99-D4BD-19DA-30EF-6A79624DB393}"/>
              </a:ext>
            </a:extLst>
          </p:cNvPr>
          <p:cNvSpPr txBox="1"/>
          <p:nvPr/>
        </p:nvSpPr>
        <p:spPr>
          <a:xfrm>
            <a:off x="10274300" y="3461128"/>
            <a:ext cx="1513235" cy="276999"/>
          </a:xfrm>
          <a:prstGeom prst="rect">
            <a:avLst/>
          </a:prstGeom>
          <a:noFill/>
        </p:spPr>
        <p:txBody>
          <a:bodyPr wrap="none" lIns="0" tIns="0" rIns="0" bIns="0" rtlCol="0">
            <a:spAutoFit/>
          </a:bodyPr>
          <a:lstStyle/>
          <a:p>
            <a:pPr algn="l"/>
            <a:r>
              <a:rPr lang="en-GB" dirty="0">
                <a:solidFill>
                  <a:schemeClr val="tx1"/>
                </a:solidFill>
              </a:rPr>
              <a:t>Smart-</a:t>
            </a:r>
            <a:r>
              <a:rPr lang="en-GB" dirty="0">
                <a:solidFill>
                  <a:srgbClr val="00FEC6"/>
                </a:solidFill>
              </a:rPr>
              <a:t>Camera</a:t>
            </a:r>
          </a:p>
        </p:txBody>
      </p:sp>
      <p:sp>
        <p:nvSpPr>
          <p:cNvPr id="37" name="TextBox 36">
            <a:extLst>
              <a:ext uri="{FF2B5EF4-FFF2-40B4-BE49-F238E27FC236}">
                <a16:creationId xmlns:a16="http://schemas.microsoft.com/office/drawing/2014/main" id="{FBE6C43C-FD11-41AB-B85B-025D5D47A3CD}"/>
              </a:ext>
            </a:extLst>
          </p:cNvPr>
          <p:cNvSpPr txBox="1"/>
          <p:nvPr/>
        </p:nvSpPr>
        <p:spPr>
          <a:xfrm>
            <a:off x="9504625" y="3878526"/>
            <a:ext cx="1526059" cy="276999"/>
          </a:xfrm>
          <a:prstGeom prst="rect">
            <a:avLst/>
          </a:prstGeom>
          <a:noFill/>
        </p:spPr>
        <p:txBody>
          <a:bodyPr wrap="none" lIns="0" tIns="0" rIns="0" bIns="0" rtlCol="0">
            <a:spAutoFit/>
          </a:bodyPr>
          <a:lstStyle/>
          <a:p>
            <a:pPr algn="l"/>
            <a:r>
              <a:rPr lang="en-GB" dirty="0">
                <a:solidFill>
                  <a:schemeClr val="tx1"/>
                </a:solidFill>
              </a:rPr>
              <a:t>Smart-</a:t>
            </a:r>
            <a:r>
              <a:rPr lang="en-GB" dirty="0">
                <a:solidFill>
                  <a:srgbClr val="00FEC6"/>
                </a:solidFill>
              </a:rPr>
              <a:t>Security</a:t>
            </a:r>
          </a:p>
        </p:txBody>
      </p:sp>
      <p:sp>
        <p:nvSpPr>
          <p:cNvPr id="38" name="TextBox 37">
            <a:extLst>
              <a:ext uri="{FF2B5EF4-FFF2-40B4-BE49-F238E27FC236}">
                <a16:creationId xmlns:a16="http://schemas.microsoft.com/office/drawing/2014/main" id="{363A4C67-8FD4-EFEE-ABD7-02762CA0756D}"/>
              </a:ext>
            </a:extLst>
          </p:cNvPr>
          <p:cNvSpPr txBox="1"/>
          <p:nvPr/>
        </p:nvSpPr>
        <p:spPr>
          <a:xfrm>
            <a:off x="10594901" y="4302261"/>
            <a:ext cx="1192634" cy="276999"/>
          </a:xfrm>
          <a:prstGeom prst="rect">
            <a:avLst/>
          </a:prstGeom>
          <a:noFill/>
        </p:spPr>
        <p:txBody>
          <a:bodyPr wrap="none" lIns="0" tIns="0" rIns="0" bIns="0" rtlCol="0">
            <a:spAutoFit/>
          </a:bodyPr>
          <a:lstStyle/>
          <a:p>
            <a:pPr algn="l"/>
            <a:r>
              <a:rPr lang="en-GB" dirty="0">
                <a:solidFill>
                  <a:schemeClr val="tx1"/>
                </a:solidFill>
              </a:rPr>
              <a:t>Smart-</a:t>
            </a:r>
            <a:r>
              <a:rPr lang="en-GB" dirty="0">
                <a:solidFill>
                  <a:srgbClr val="00FEC6"/>
                </a:solidFill>
              </a:rPr>
              <a:t>Card</a:t>
            </a:r>
          </a:p>
        </p:txBody>
      </p:sp>
      <p:sp>
        <p:nvSpPr>
          <p:cNvPr id="39" name="TextBox 38">
            <a:extLst>
              <a:ext uri="{FF2B5EF4-FFF2-40B4-BE49-F238E27FC236}">
                <a16:creationId xmlns:a16="http://schemas.microsoft.com/office/drawing/2014/main" id="{15B091C6-289B-7AC3-B39E-29B14E2D6788}"/>
              </a:ext>
            </a:extLst>
          </p:cNvPr>
          <p:cNvSpPr txBox="1"/>
          <p:nvPr/>
        </p:nvSpPr>
        <p:spPr>
          <a:xfrm>
            <a:off x="8179364" y="4721920"/>
            <a:ext cx="1551707" cy="276999"/>
          </a:xfrm>
          <a:prstGeom prst="rect">
            <a:avLst/>
          </a:prstGeom>
          <a:noFill/>
        </p:spPr>
        <p:txBody>
          <a:bodyPr wrap="none" lIns="0" tIns="0" rIns="0" bIns="0" rtlCol="0">
            <a:spAutoFit/>
          </a:bodyPr>
          <a:lstStyle/>
          <a:p>
            <a:pPr algn="l"/>
            <a:r>
              <a:rPr lang="en-GB" dirty="0">
                <a:solidFill>
                  <a:schemeClr val="tx1"/>
                </a:solidFill>
              </a:rPr>
              <a:t>Smart-</a:t>
            </a:r>
            <a:r>
              <a:rPr lang="en-GB" dirty="0">
                <a:solidFill>
                  <a:srgbClr val="00FEC6"/>
                </a:solidFill>
              </a:rPr>
              <a:t>Doorbell</a:t>
            </a:r>
          </a:p>
        </p:txBody>
      </p:sp>
      <p:sp>
        <p:nvSpPr>
          <p:cNvPr id="40" name="TextBox 39">
            <a:extLst>
              <a:ext uri="{FF2B5EF4-FFF2-40B4-BE49-F238E27FC236}">
                <a16:creationId xmlns:a16="http://schemas.microsoft.com/office/drawing/2014/main" id="{2A887B1A-354A-53B0-0FB4-4A7845680F14}"/>
              </a:ext>
            </a:extLst>
          </p:cNvPr>
          <p:cNvSpPr txBox="1"/>
          <p:nvPr/>
        </p:nvSpPr>
        <p:spPr>
          <a:xfrm>
            <a:off x="9409722" y="5140139"/>
            <a:ext cx="1423467" cy="276999"/>
          </a:xfrm>
          <a:prstGeom prst="rect">
            <a:avLst/>
          </a:prstGeom>
          <a:noFill/>
        </p:spPr>
        <p:txBody>
          <a:bodyPr wrap="none" lIns="0" tIns="0" rIns="0" bIns="0" rtlCol="0">
            <a:spAutoFit/>
          </a:bodyPr>
          <a:lstStyle/>
          <a:p>
            <a:pPr algn="l"/>
            <a:r>
              <a:rPr lang="en-GB" dirty="0">
                <a:solidFill>
                  <a:schemeClr val="tx1"/>
                </a:solidFill>
              </a:rPr>
              <a:t>Smart-</a:t>
            </a:r>
            <a:r>
              <a:rPr lang="en-GB" dirty="0">
                <a:solidFill>
                  <a:srgbClr val="00FEC6"/>
                </a:solidFill>
              </a:rPr>
              <a:t>Sensor</a:t>
            </a:r>
          </a:p>
        </p:txBody>
      </p:sp>
      <p:sp>
        <p:nvSpPr>
          <p:cNvPr id="41" name="TextBox 40">
            <a:extLst>
              <a:ext uri="{FF2B5EF4-FFF2-40B4-BE49-F238E27FC236}">
                <a16:creationId xmlns:a16="http://schemas.microsoft.com/office/drawing/2014/main" id="{3CA5E9CB-E2B9-A046-3C33-C16FF0D9D313}"/>
              </a:ext>
            </a:extLst>
          </p:cNvPr>
          <p:cNvSpPr txBox="1"/>
          <p:nvPr/>
        </p:nvSpPr>
        <p:spPr>
          <a:xfrm>
            <a:off x="10633373" y="5561234"/>
            <a:ext cx="1141338" cy="276999"/>
          </a:xfrm>
          <a:prstGeom prst="rect">
            <a:avLst/>
          </a:prstGeom>
          <a:noFill/>
        </p:spPr>
        <p:txBody>
          <a:bodyPr wrap="none" lIns="0" tIns="0" rIns="0" bIns="0" rtlCol="0">
            <a:spAutoFit/>
          </a:bodyPr>
          <a:lstStyle/>
          <a:p>
            <a:pPr algn="l"/>
            <a:r>
              <a:rPr lang="en-GB" dirty="0">
                <a:solidFill>
                  <a:schemeClr val="tx1"/>
                </a:solidFill>
              </a:rPr>
              <a:t>Smart-</a:t>
            </a:r>
            <a:r>
              <a:rPr lang="en-GB" dirty="0">
                <a:solidFill>
                  <a:srgbClr val="00FEC6"/>
                </a:solidFill>
              </a:rPr>
              <a:t>Bike</a:t>
            </a:r>
          </a:p>
        </p:txBody>
      </p:sp>
      <p:sp>
        <p:nvSpPr>
          <p:cNvPr id="42" name="TextBox 41">
            <a:extLst>
              <a:ext uri="{FF2B5EF4-FFF2-40B4-BE49-F238E27FC236}">
                <a16:creationId xmlns:a16="http://schemas.microsoft.com/office/drawing/2014/main" id="{86BF14AF-B1BC-95B3-323E-037384B541FE}"/>
              </a:ext>
            </a:extLst>
          </p:cNvPr>
          <p:cNvSpPr txBox="1"/>
          <p:nvPr/>
        </p:nvSpPr>
        <p:spPr>
          <a:xfrm>
            <a:off x="7527305" y="5668805"/>
            <a:ext cx="1423467" cy="276999"/>
          </a:xfrm>
          <a:prstGeom prst="rect">
            <a:avLst/>
          </a:prstGeom>
          <a:noFill/>
        </p:spPr>
        <p:txBody>
          <a:bodyPr wrap="none" lIns="0" tIns="0" rIns="0" bIns="0" rtlCol="0">
            <a:spAutoFit/>
          </a:bodyPr>
          <a:lstStyle/>
          <a:p>
            <a:pPr algn="l"/>
            <a:r>
              <a:rPr lang="en-GB" dirty="0">
                <a:solidFill>
                  <a:schemeClr val="tx1"/>
                </a:solidFill>
              </a:rPr>
              <a:t>Smart-</a:t>
            </a:r>
            <a:r>
              <a:rPr lang="en-GB" dirty="0">
                <a:solidFill>
                  <a:srgbClr val="00FEC6"/>
                </a:solidFill>
              </a:rPr>
              <a:t>Battery</a:t>
            </a:r>
          </a:p>
        </p:txBody>
      </p:sp>
      <p:sp>
        <p:nvSpPr>
          <p:cNvPr id="43" name="TextBox 42">
            <a:extLst>
              <a:ext uri="{FF2B5EF4-FFF2-40B4-BE49-F238E27FC236}">
                <a16:creationId xmlns:a16="http://schemas.microsoft.com/office/drawing/2014/main" id="{DA5ABB31-6E8C-6D95-36A0-090401D955B9}"/>
              </a:ext>
            </a:extLst>
          </p:cNvPr>
          <p:cNvSpPr txBox="1"/>
          <p:nvPr/>
        </p:nvSpPr>
        <p:spPr>
          <a:xfrm>
            <a:off x="3467370" y="5668900"/>
            <a:ext cx="1115690" cy="276999"/>
          </a:xfrm>
          <a:prstGeom prst="rect">
            <a:avLst/>
          </a:prstGeom>
          <a:noFill/>
        </p:spPr>
        <p:txBody>
          <a:bodyPr wrap="none" lIns="0" tIns="0" rIns="0" bIns="0" rtlCol="0">
            <a:spAutoFit/>
          </a:bodyPr>
          <a:lstStyle/>
          <a:p>
            <a:pPr algn="l"/>
            <a:r>
              <a:rPr lang="en-GB" dirty="0">
                <a:solidFill>
                  <a:schemeClr val="tx1"/>
                </a:solidFill>
              </a:rPr>
              <a:t>Smart-</a:t>
            </a:r>
            <a:r>
              <a:rPr lang="en-GB" dirty="0">
                <a:solidFill>
                  <a:srgbClr val="00FEC6"/>
                </a:solidFill>
              </a:rPr>
              <a:t>Hub</a:t>
            </a:r>
          </a:p>
        </p:txBody>
      </p:sp>
      <p:sp>
        <p:nvSpPr>
          <p:cNvPr id="44" name="TextBox 43">
            <a:extLst>
              <a:ext uri="{FF2B5EF4-FFF2-40B4-BE49-F238E27FC236}">
                <a16:creationId xmlns:a16="http://schemas.microsoft.com/office/drawing/2014/main" id="{283C32D5-19D2-1208-F9EC-DF871F0594E8}"/>
              </a:ext>
            </a:extLst>
          </p:cNvPr>
          <p:cNvSpPr txBox="1"/>
          <p:nvPr/>
        </p:nvSpPr>
        <p:spPr>
          <a:xfrm>
            <a:off x="6757933" y="1151829"/>
            <a:ext cx="1333698" cy="276999"/>
          </a:xfrm>
          <a:prstGeom prst="rect">
            <a:avLst/>
          </a:prstGeom>
          <a:noFill/>
        </p:spPr>
        <p:txBody>
          <a:bodyPr wrap="none" lIns="0" tIns="0" rIns="0" bIns="0" rtlCol="0">
            <a:spAutoFit/>
          </a:bodyPr>
          <a:lstStyle/>
          <a:p>
            <a:pPr algn="l"/>
            <a:r>
              <a:rPr lang="en-GB" dirty="0">
                <a:solidFill>
                  <a:schemeClr val="tx1"/>
                </a:solidFill>
              </a:rPr>
              <a:t>Smart-</a:t>
            </a:r>
            <a:r>
              <a:rPr lang="en-GB" dirty="0">
                <a:solidFill>
                  <a:srgbClr val="00FEC6"/>
                </a:solidFill>
              </a:rPr>
              <a:t>Wallet</a:t>
            </a:r>
          </a:p>
        </p:txBody>
      </p:sp>
      <p:sp>
        <p:nvSpPr>
          <p:cNvPr id="45" name="TextBox 44">
            <a:extLst>
              <a:ext uri="{FF2B5EF4-FFF2-40B4-BE49-F238E27FC236}">
                <a16:creationId xmlns:a16="http://schemas.microsoft.com/office/drawing/2014/main" id="{5AEC08B5-68A3-3928-E527-40DD94990E6C}"/>
              </a:ext>
            </a:extLst>
          </p:cNvPr>
          <p:cNvSpPr txBox="1"/>
          <p:nvPr/>
        </p:nvSpPr>
        <p:spPr>
          <a:xfrm>
            <a:off x="3916211" y="1250123"/>
            <a:ext cx="1538883" cy="276999"/>
          </a:xfrm>
          <a:prstGeom prst="rect">
            <a:avLst/>
          </a:prstGeom>
          <a:noFill/>
        </p:spPr>
        <p:txBody>
          <a:bodyPr wrap="none" lIns="0" tIns="0" rIns="0" bIns="0" rtlCol="0">
            <a:spAutoFit/>
          </a:bodyPr>
          <a:lstStyle/>
          <a:p>
            <a:pPr algn="l"/>
            <a:r>
              <a:rPr lang="en-GB" dirty="0">
                <a:solidFill>
                  <a:schemeClr val="tx1"/>
                </a:solidFill>
              </a:rPr>
              <a:t>Smart-</a:t>
            </a:r>
            <a:r>
              <a:rPr lang="en-GB" dirty="0">
                <a:solidFill>
                  <a:srgbClr val="00FEC6"/>
                </a:solidFill>
              </a:rPr>
              <a:t>Network</a:t>
            </a:r>
          </a:p>
        </p:txBody>
      </p:sp>
    </p:spTree>
    <p:extLst>
      <p:ext uri="{BB962C8B-B14F-4D97-AF65-F5344CB8AC3E}">
        <p14:creationId xmlns:p14="http://schemas.microsoft.com/office/powerpoint/2010/main" val="59957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200" fill="hold"/>
                                        <p:tgtEl>
                                          <p:spTgt spid="20"/>
                                        </p:tgtEl>
                                        <p:attrNameLst>
                                          <p:attrName>ppt_w</p:attrName>
                                        </p:attrNameLst>
                                      </p:cBhvr>
                                      <p:tavLst>
                                        <p:tav tm="0">
                                          <p:val>
                                            <p:fltVal val="0"/>
                                          </p:val>
                                        </p:tav>
                                        <p:tav tm="100000">
                                          <p:val>
                                            <p:strVal val="#ppt_w"/>
                                          </p:val>
                                        </p:tav>
                                      </p:tavLst>
                                    </p:anim>
                                    <p:anim calcmode="lin" valueType="num">
                                      <p:cBhvr>
                                        <p:cTn id="15" dur="200" fill="hold"/>
                                        <p:tgtEl>
                                          <p:spTgt spid="20"/>
                                        </p:tgtEl>
                                        <p:attrNameLst>
                                          <p:attrName>ppt_h</p:attrName>
                                        </p:attrNameLst>
                                      </p:cBhvr>
                                      <p:tavLst>
                                        <p:tav tm="0">
                                          <p:val>
                                            <p:fltVal val="0"/>
                                          </p:val>
                                        </p:tav>
                                        <p:tav tm="100000">
                                          <p:val>
                                            <p:strVal val="#ppt_h"/>
                                          </p:val>
                                        </p:tav>
                                      </p:tavLst>
                                    </p:anim>
                                    <p:anim calcmode="lin" valueType="num">
                                      <p:cBhvr>
                                        <p:cTn id="16" dur="200" fill="hold"/>
                                        <p:tgtEl>
                                          <p:spTgt spid="20"/>
                                        </p:tgtEl>
                                        <p:attrNameLst>
                                          <p:attrName>style.rotation</p:attrName>
                                        </p:attrNameLst>
                                      </p:cBhvr>
                                      <p:tavLst>
                                        <p:tav tm="0">
                                          <p:val>
                                            <p:fltVal val="90"/>
                                          </p:val>
                                        </p:tav>
                                        <p:tav tm="100000">
                                          <p:val>
                                            <p:fltVal val="0"/>
                                          </p:val>
                                        </p:tav>
                                      </p:tavLst>
                                    </p:anim>
                                    <p:animEffect transition="in" filter="fade">
                                      <p:cBhvr>
                                        <p:cTn id="17" dur="200"/>
                                        <p:tgtEl>
                                          <p:spTgt spid="20"/>
                                        </p:tgtEl>
                                      </p:cBhvr>
                                    </p:animEffect>
                                  </p:childTnLst>
                                </p:cTn>
                              </p:par>
                            </p:childTnLst>
                          </p:cTn>
                        </p:par>
                        <p:par>
                          <p:cTn id="18" fill="hold">
                            <p:stCondLst>
                              <p:cond delay="200"/>
                            </p:stCondLst>
                            <p:childTnLst>
                              <p:par>
                                <p:cTn id="19" presetID="31"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200" fill="hold"/>
                                        <p:tgtEl>
                                          <p:spTgt spid="21"/>
                                        </p:tgtEl>
                                        <p:attrNameLst>
                                          <p:attrName>ppt_w</p:attrName>
                                        </p:attrNameLst>
                                      </p:cBhvr>
                                      <p:tavLst>
                                        <p:tav tm="0">
                                          <p:val>
                                            <p:fltVal val="0"/>
                                          </p:val>
                                        </p:tav>
                                        <p:tav tm="100000">
                                          <p:val>
                                            <p:strVal val="#ppt_w"/>
                                          </p:val>
                                        </p:tav>
                                      </p:tavLst>
                                    </p:anim>
                                    <p:anim calcmode="lin" valueType="num">
                                      <p:cBhvr>
                                        <p:cTn id="22" dur="200" fill="hold"/>
                                        <p:tgtEl>
                                          <p:spTgt spid="21"/>
                                        </p:tgtEl>
                                        <p:attrNameLst>
                                          <p:attrName>ppt_h</p:attrName>
                                        </p:attrNameLst>
                                      </p:cBhvr>
                                      <p:tavLst>
                                        <p:tav tm="0">
                                          <p:val>
                                            <p:fltVal val="0"/>
                                          </p:val>
                                        </p:tav>
                                        <p:tav tm="100000">
                                          <p:val>
                                            <p:strVal val="#ppt_h"/>
                                          </p:val>
                                        </p:tav>
                                      </p:tavLst>
                                    </p:anim>
                                    <p:anim calcmode="lin" valueType="num">
                                      <p:cBhvr>
                                        <p:cTn id="23" dur="200" fill="hold"/>
                                        <p:tgtEl>
                                          <p:spTgt spid="21"/>
                                        </p:tgtEl>
                                        <p:attrNameLst>
                                          <p:attrName>style.rotation</p:attrName>
                                        </p:attrNameLst>
                                      </p:cBhvr>
                                      <p:tavLst>
                                        <p:tav tm="0">
                                          <p:val>
                                            <p:fltVal val="90"/>
                                          </p:val>
                                        </p:tav>
                                        <p:tav tm="100000">
                                          <p:val>
                                            <p:fltVal val="0"/>
                                          </p:val>
                                        </p:tav>
                                      </p:tavLst>
                                    </p:anim>
                                    <p:animEffect transition="in" filter="fade">
                                      <p:cBhvr>
                                        <p:cTn id="24" dur="200"/>
                                        <p:tgtEl>
                                          <p:spTgt spid="21"/>
                                        </p:tgtEl>
                                      </p:cBhvr>
                                    </p:animEffect>
                                  </p:childTnLst>
                                </p:cTn>
                              </p:par>
                            </p:childTnLst>
                          </p:cTn>
                        </p:par>
                        <p:par>
                          <p:cTn id="25" fill="hold">
                            <p:stCondLst>
                              <p:cond delay="400"/>
                            </p:stCondLst>
                            <p:childTnLst>
                              <p:par>
                                <p:cTn id="26" presetID="31" presetClass="entr" presetSubtype="0"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p:cTn id="28" dur="200" fill="hold"/>
                                        <p:tgtEl>
                                          <p:spTgt spid="35"/>
                                        </p:tgtEl>
                                        <p:attrNameLst>
                                          <p:attrName>ppt_w</p:attrName>
                                        </p:attrNameLst>
                                      </p:cBhvr>
                                      <p:tavLst>
                                        <p:tav tm="0">
                                          <p:val>
                                            <p:fltVal val="0"/>
                                          </p:val>
                                        </p:tav>
                                        <p:tav tm="100000">
                                          <p:val>
                                            <p:strVal val="#ppt_w"/>
                                          </p:val>
                                        </p:tav>
                                      </p:tavLst>
                                    </p:anim>
                                    <p:anim calcmode="lin" valueType="num">
                                      <p:cBhvr>
                                        <p:cTn id="29" dur="200" fill="hold"/>
                                        <p:tgtEl>
                                          <p:spTgt spid="35"/>
                                        </p:tgtEl>
                                        <p:attrNameLst>
                                          <p:attrName>ppt_h</p:attrName>
                                        </p:attrNameLst>
                                      </p:cBhvr>
                                      <p:tavLst>
                                        <p:tav tm="0">
                                          <p:val>
                                            <p:fltVal val="0"/>
                                          </p:val>
                                        </p:tav>
                                        <p:tav tm="100000">
                                          <p:val>
                                            <p:strVal val="#ppt_h"/>
                                          </p:val>
                                        </p:tav>
                                      </p:tavLst>
                                    </p:anim>
                                    <p:anim calcmode="lin" valueType="num">
                                      <p:cBhvr>
                                        <p:cTn id="30" dur="200" fill="hold"/>
                                        <p:tgtEl>
                                          <p:spTgt spid="35"/>
                                        </p:tgtEl>
                                        <p:attrNameLst>
                                          <p:attrName>style.rotation</p:attrName>
                                        </p:attrNameLst>
                                      </p:cBhvr>
                                      <p:tavLst>
                                        <p:tav tm="0">
                                          <p:val>
                                            <p:fltVal val="90"/>
                                          </p:val>
                                        </p:tav>
                                        <p:tav tm="100000">
                                          <p:val>
                                            <p:fltVal val="0"/>
                                          </p:val>
                                        </p:tav>
                                      </p:tavLst>
                                    </p:anim>
                                    <p:animEffect transition="in" filter="fade">
                                      <p:cBhvr>
                                        <p:cTn id="31" dur="200"/>
                                        <p:tgtEl>
                                          <p:spTgt spid="35"/>
                                        </p:tgtEl>
                                      </p:cBhvr>
                                    </p:animEffect>
                                  </p:childTnLst>
                                </p:cTn>
                              </p:par>
                            </p:childTnLst>
                          </p:cTn>
                        </p:par>
                        <p:par>
                          <p:cTn id="32" fill="hold">
                            <p:stCondLst>
                              <p:cond delay="600"/>
                            </p:stCondLst>
                            <p:childTnLst>
                              <p:par>
                                <p:cTn id="33" presetID="31" presetClass="entr" presetSubtype="0" fill="hold" grpId="0" nodeType="after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200" fill="hold"/>
                                        <p:tgtEl>
                                          <p:spTgt spid="39"/>
                                        </p:tgtEl>
                                        <p:attrNameLst>
                                          <p:attrName>ppt_w</p:attrName>
                                        </p:attrNameLst>
                                      </p:cBhvr>
                                      <p:tavLst>
                                        <p:tav tm="0">
                                          <p:val>
                                            <p:fltVal val="0"/>
                                          </p:val>
                                        </p:tav>
                                        <p:tav tm="100000">
                                          <p:val>
                                            <p:strVal val="#ppt_w"/>
                                          </p:val>
                                        </p:tav>
                                      </p:tavLst>
                                    </p:anim>
                                    <p:anim calcmode="lin" valueType="num">
                                      <p:cBhvr>
                                        <p:cTn id="36" dur="200" fill="hold"/>
                                        <p:tgtEl>
                                          <p:spTgt spid="39"/>
                                        </p:tgtEl>
                                        <p:attrNameLst>
                                          <p:attrName>ppt_h</p:attrName>
                                        </p:attrNameLst>
                                      </p:cBhvr>
                                      <p:tavLst>
                                        <p:tav tm="0">
                                          <p:val>
                                            <p:fltVal val="0"/>
                                          </p:val>
                                        </p:tav>
                                        <p:tav tm="100000">
                                          <p:val>
                                            <p:strVal val="#ppt_h"/>
                                          </p:val>
                                        </p:tav>
                                      </p:tavLst>
                                    </p:anim>
                                    <p:anim calcmode="lin" valueType="num">
                                      <p:cBhvr>
                                        <p:cTn id="37" dur="200" fill="hold"/>
                                        <p:tgtEl>
                                          <p:spTgt spid="39"/>
                                        </p:tgtEl>
                                        <p:attrNameLst>
                                          <p:attrName>style.rotation</p:attrName>
                                        </p:attrNameLst>
                                      </p:cBhvr>
                                      <p:tavLst>
                                        <p:tav tm="0">
                                          <p:val>
                                            <p:fltVal val="90"/>
                                          </p:val>
                                        </p:tav>
                                        <p:tav tm="100000">
                                          <p:val>
                                            <p:fltVal val="0"/>
                                          </p:val>
                                        </p:tav>
                                      </p:tavLst>
                                    </p:anim>
                                    <p:animEffect transition="in" filter="fade">
                                      <p:cBhvr>
                                        <p:cTn id="38" dur="200"/>
                                        <p:tgtEl>
                                          <p:spTgt spid="39"/>
                                        </p:tgtEl>
                                      </p:cBhvr>
                                    </p:animEffect>
                                  </p:childTnLst>
                                </p:cTn>
                              </p:par>
                            </p:childTnLst>
                          </p:cTn>
                        </p:par>
                        <p:par>
                          <p:cTn id="39" fill="hold">
                            <p:stCondLst>
                              <p:cond delay="800"/>
                            </p:stCondLst>
                            <p:childTnLst>
                              <p:par>
                                <p:cTn id="40" presetID="31" presetClass="entr" presetSubtype="0"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200" fill="hold"/>
                                        <p:tgtEl>
                                          <p:spTgt spid="24"/>
                                        </p:tgtEl>
                                        <p:attrNameLst>
                                          <p:attrName>ppt_w</p:attrName>
                                        </p:attrNameLst>
                                      </p:cBhvr>
                                      <p:tavLst>
                                        <p:tav tm="0">
                                          <p:val>
                                            <p:fltVal val="0"/>
                                          </p:val>
                                        </p:tav>
                                        <p:tav tm="100000">
                                          <p:val>
                                            <p:strVal val="#ppt_w"/>
                                          </p:val>
                                        </p:tav>
                                      </p:tavLst>
                                    </p:anim>
                                    <p:anim calcmode="lin" valueType="num">
                                      <p:cBhvr>
                                        <p:cTn id="43" dur="200" fill="hold"/>
                                        <p:tgtEl>
                                          <p:spTgt spid="24"/>
                                        </p:tgtEl>
                                        <p:attrNameLst>
                                          <p:attrName>ppt_h</p:attrName>
                                        </p:attrNameLst>
                                      </p:cBhvr>
                                      <p:tavLst>
                                        <p:tav tm="0">
                                          <p:val>
                                            <p:fltVal val="0"/>
                                          </p:val>
                                        </p:tav>
                                        <p:tav tm="100000">
                                          <p:val>
                                            <p:strVal val="#ppt_h"/>
                                          </p:val>
                                        </p:tav>
                                      </p:tavLst>
                                    </p:anim>
                                    <p:anim calcmode="lin" valueType="num">
                                      <p:cBhvr>
                                        <p:cTn id="44" dur="200" fill="hold"/>
                                        <p:tgtEl>
                                          <p:spTgt spid="24"/>
                                        </p:tgtEl>
                                        <p:attrNameLst>
                                          <p:attrName>style.rotation</p:attrName>
                                        </p:attrNameLst>
                                      </p:cBhvr>
                                      <p:tavLst>
                                        <p:tav tm="0">
                                          <p:val>
                                            <p:fltVal val="90"/>
                                          </p:val>
                                        </p:tav>
                                        <p:tav tm="100000">
                                          <p:val>
                                            <p:fltVal val="0"/>
                                          </p:val>
                                        </p:tav>
                                      </p:tavLst>
                                    </p:anim>
                                    <p:animEffect transition="in" filter="fade">
                                      <p:cBhvr>
                                        <p:cTn id="45" dur="200"/>
                                        <p:tgtEl>
                                          <p:spTgt spid="24"/>
                                        </p:tgtEl>
                                      </p:cBhvr>
                                    </p:animEffect>
                                  </p:childTnLst>
                                </p:cTn>
                              </p:par>
                            </p:childTnLst>
                          </p:cTn>
                        </p:par>
                        <p:par>
                          <p:cTn id="46" fill="hold">
                            <p:stCondLst>
                              <p:cond delay="1000"/>
                            </p:stCondLst>
                            <p:childTnLst>
                              <p:par>
                                <p:cTn id="47" presetID="31" presetClass="entr" presetSubtype="0" fill="hold" grpId="0" nodeType="after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200" fill="hold"/>
                                        <p:tgtEl>
                                          <p:spTgt spid="28"/>
                                        </p:tgtEl>
                                        <p:attrNameLst>
                                          <p:attrName>ppt_w</p:attrName>
                                        </p:attrNameLst>
                                      </p:cBhvr>
                                      <p:tavLst>
                                        <p:tav tm="0">
                                          <p:val>
                                            <p:fltVal val="0"/>
                                          </p:val>
                                        </p:tav>
                                        <p:tav tm="100000">
                                          <p:val>
                                            <p:strVal val="#ppt_w"/>
                                          </p:val>
                                        </p:tav>
                                      </p:tavLst>
                                    </p:anim>
                                    <p:anim calcmode="lin" valueType="num">
                                      <p:cBhvr>
                                        <p:cTn id="50" dur="200" fill="hold"/>
                                        <p:tgtEl>
                                          <p:spTgt spid="28"/>
                                        </p:tgtEl>
                                        <p:attrNameLst>
                                          <p:attrName>ppt_h</p:attrName>
                                        </p:attrNameLst>
                                      </p:cBhvr>
                                      <p:tavLst>
                                        <p:tav tm="0">
                                          <p:val>
                                            <p:fltVal val="0"/>
                                          </p:val>
                                        </p:tav>
                                        <p:tav tm="100000">
                                          <p:val>
                                            <p:strVal val="#ppt_h"/>
                                          </p:val>
                                        </p:tav>
                                      </p:tavLst>
                                    </p:anim>
                                    <p:anim calcmode="lin" valueType="num">
                                      <p:cBhvr>
                                        <p:cTn id="51" dur="200" fill="hold"/>
                                        <p:tgtEl>
                                          <p:spTgt spid="28"/>
                                        </p:tgtEl>
                                        <p:attrNameLst>
                                          <p:attrName>style.rotation</p:attrName>
                                        </p:attrNameLst>
                                      </p:cBhvr>
                                      <p:tavLst>
                                        <p:tav tm="0">
                                          <p:val>
                                            <p:fltVal val="90"/>
                                          </p:val>
                                        </p:tav>
                                        <p:tav tm="100000">
                                          <p:val>
                                            <p:fltVal val="0"/>
                                          </p:val>
                                        </p:tav>
                                      </p:tavLst>
                                    </p:anim>
                                    <p:animEffect transition="in" filter="fade">
                                      <p:cBhvr>
                                        <p:cTn id="52" dur="200"/>
                                        <p:tgtEl>
                                          <p:spTgt spid="28"/>
                                        </p:tgtEl>
                                      </p:cBhvr>
                                    </p:animEffect>
                                  </p:childTnLst>
                                </p:cTn>
                              </p:par>
                            </p:childTnLst>
                          </p:cTn>
                        </p:par>
                        <p:par>
                          <p:cTn id="53" fill="hold">
                            <p:stCondLst>
                              <p:cond delay="1200"/>
                            </p:stCondLst>
                            <p:childTnLst>
                              <p:par>
                                <p:cTn id="54" presetID="31" presetClass="entr" presetSubtype="0" fill="hold" grpId="0" nodeType="after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p:cTn id="56" dur="200" fill="hold"/>
                                        <p:tgtEl>
                                          <p:spTgt spid="37"/>
                                        </p:tgtEl>
                                        <p:attrNameLst>
                                          <p:attrName>ppt_w</p:attrName>
                                        </p:attrNameLst>
                                      </p:cBhvr>
                                      <p:tavLst>
                                        <p:tav tm="0">
                                          <p:val>
                                            <p:fltVal val="0"/>
                                          </p:val>
                                        </p:tav>
                                        <p:tav tm="100000">
                                          <p:val>
                                            <p:strVal val="#ppt_w"/>
                                          </p:val>
                                        </p:tav>
                                      </p:tavLst>
                                    </p:anim>
                                    <p:anim calcmode="lin" valueType="num">
                                      <p:cBhvr>
                                        <p:cTn id="57" dur="200" fill="hold"/>
                                        <p:tgtEl>
                                          <p:spTgt spid="37"/>
                                        </p:tgtEl>
                                        <p:attrNameLst>
                                          <p:attrName>ppt_h</p:attrName>
                                        </p:attrNameLst>
                                      </p:cBhvr>
                                      <p:tavLst>
                                        <p:tav tm="0">
                                          <p:val>
                                            <p:fltVal val="0"/>
                                          </p:val>
                                        </p:tav>
                                        <p:tav tm="100000">
                                          <p:val>
                                            <p:strVal val="#ppt_h"/>
                                          </p:val>
                                        </p:tav>
                                      </p:tavLst>
                                    </p:anim>
                                    <p:anim calcmode="lin" valueType="num">
                                      <p:cBhvr>
                                        <p:cTn id="58" dur="200" fill="hold"/>
                                        <p:tgtEl>
                                          <p:spTgt spid="37"/>
                                        </p:tgtEl>
                                        <p:attrNameLst>
                                          <p:attrName>style.rotation</p:attrName>
                                        </p:attrNameLst>
                                      </p:cBhvr>
                                      <p:tavLst>
                                        <p:tav tm="0">
                                          <p:val>
                                            <p:fltVal val="90"/>
                                          </p:val>
                                        </p:tav>
                                        <p:tav tm="100000">
                                          <p:val>
                                            <p:fltVal val="0"/>
                                          </p:val>
                                        </p:tav>
                                      </p:tavLst>
                                    </p:anim>
                                    <p:animEffect transition="in" filter="fade">
                                      <p:cBhvr>
                                        <p:cTn id="59" dur="200"/>
                                        <p:tgtEl>
                                          <p:spTgt spid="37"/>
                                        </p:tgtEl>
                                      </p:cBhvr>
                                    </p:animEffect>
                                  </p:childTnLst>
                                </p:cTn>
                              </p:par>
                            </p:childTnLst>
                          </p:cTn>
                        </p:par>
                        <p:par>
                          <p:cTn id="60" fill="hold">
                            <p:stCondLst>
                              <p:cond delay="1400"/>
                            </p:stCondLst>
                            <p:childTnLst>
                              <p:par>
                                <p:cTn id="61" presetID="31" presetClass="entr" presetSubtype="0" fill="hold" grpId="0" nodeType="after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p:cTn id="63" dur="200" fill="hold"/>
                                        <p:tgtEl>
                                          <p:spTgt spid="41"/>
                                        </p:tgtEl>
                                        <p:attrNameLst>
                                          <p:attrName>ppt_w</p:attrName>
                                        </p:attrNameLst>
                                      </p:cBhvr>
                                      <p:tavLst>
                                        <p:tav tm="0">
                                          <p:val>
                                            <p:fltVal val="0"/>
                                          </p:val>
                                        </p:tav>
                                        <p:tav tm="100000">
                                          <p:val>
                                            <p:strVal val="#ppt_w"/>
                                          </p:val>
                                        </p:tav>
                                      </p:tavLst>
                                    </p:anim>
                                    <p:anim calcmode="lin" valueType="num">
                                      <p:cBhvr>
                                        <p:cTn id="64" dur="200" fill="hold"/>
                                        <p:tgtEl>
                                          <p:spTgt spid="41"/>
                                        </p:tgtEl>
                                        <p:attrNameLst>
                                          <p:attrName>ppt_h</p:attrName>
                                        </p:attrNameLst>
                                      </p:cBhvr>
                                      <p:tavLst>
                                        <p:tav tm="0">
                                          <p:val>
                                            <p:fltVal val="0"/>
                                          </p:val>
                                        </p:tav>
                                        <p:tav tm="100000">
                                          <p:val>
                                            <p:strVal val="#ppt_h"/>
                                          </p:val>
                                        </p:tav>
                                      </p:tavLst>
                                    </p:anim>
                                    <p:anim calcmode="lin" valueType="num">
                                      <p:cBhvr>
                                        <p:cTn id="65" dur="200" fill="hold"/>
                                        <p:tgtEl>
                                          <p:spTgt spid="41"/>
                                        </p:tgtEl>
                                        <p:attrNameLst>
                                          <p:attrName>style.rotation</p:attrName>
                                        </p:attrNameLst>
                                      </p:cBhvr>
                                      <p:tavLst>
                                        <p:tav tm="0">
                                          <p:val>
                                            <p:fltVal val="90"/>
                                          </p:val>
                                        </p:tav>
                                        <p:tav tm="100000">
                                          <p:val>
                                            <p:fltVal val="0"/>
                                          </p:val>
                                        </p:tav>
                                      </p:tavLst>
                                    </p:anim>
                                    <p:animEffect transition="in" filter="fade">
                                      <p:cBhvr>
                                        <p:cTn id="66" dur="200"/>
                                        <p:tgtEl>
                                          <p:spTgt spid="41"/>
                                        </p:tgtEl>
                                      </p:cBhvr>
                                    </p:animEffect>
                                  </p:childTnLst>
                                </p:cTn>
                              </p:par>
                            </p:childTnLst>
                          </p:cTn>
                        </p:par>
                        <p:par>
                          <p:cTn id="67" fill="hold">
                            <p:stCondLst>
                              <p:cond delay="1600"/>
                            </p:stCondLst>
                            <p:childTnLst>
                              <p:par>
                                <p:cTn id="68" presetID="31" presetClass="entr" presetSubtype="0" fill="hold" grpId="0" nodeType="afterEffect">
                                  <p:stCondLst>
                                    <p:cond delay="0"/>
                                  </p:stCondLst>
                                  <p:childTnLst>
                                    <p:set>
                                      <p:cBhvr>
                                        <p:cTn id="69" dur="1" fill="hold">
                                          <p:stCondLst>
                                            <p:cond delay="0"/>
                                          </p:stCondLst>
                                        </p:cTn>
                                        <p:tgtEl>
                                          <p:spTgt spid="31"/>
                                        </p:tgtEl>
                                        <p:attrNameLst>
                                          <p:attrName>style.visibility</p:attrName>
                                        </p:attrNameLst>
                                      </p:cBhvr>
                                      <p:to>
                                        <p:strVal val="visible"/>
                                      </p:to>
                                    </p:set>
                                    <p:anim calcmode="lin" valueType="num">
                                      <p:cBhvr>
                                        <p:cTn id="70" dur="200" fill="hold"/>
                                        <p:tgtEl>
                                          <p:spTgt spid="31"/>
                                        </p:tgtEl>
                                        <p:attrNameLst>
                                          <p:attrName>ppt_w</p:attrName>
                                        </p:attrNameLst>
                                      </p:cBhvr>
                                      <p:tavLst>
                                        <p:tav tm="0">
                                          <p:val>
                                            <p:fltVal val="0"/>
                                          </p:val>
                                        </p:tav>
                                        <p:tav tm="100000">
                                          <p:val>
                                            <p:strVal val="#ppt_w"/>
                                          </p:val>
                                        </p:tav>
                                      </p:tavLst>
                                    </p:anim>
                                    <p:anim calcmode="lin" valueType="num">
                                      <p:cBhvr>
                                        <p:cTn id="71" dur="200" fill="hold"/>
                                        <p:tgtEl>
                                          <p:spTgt spid="31"/>
                                        </p:tgtEl>
                                        <p:attrNameLst>
                                          <p:attrName>ppt_h</p:attrName>
                                        </p:attrNameLst>
                                      </p:cBhvr>
                                      <p:tavLst>
                                        <p:tav tm="0">
                                          <p:val>
                                            <p:fltVal val="0"/>
                                          </p:val>
                                        </p:tav>
                                        <p:tav tm="100000">
                                          <p:val>
                                            <p:strVal val="#ppt_h"/>
                                          </p:val>
                                        </p:tav>
                                      </p:tavLst>
                                    </p:anim>
                                    <p:anim calcmode="lin" valueType="num">
                                      <p:cBhvr>
                                        <p:cTn id="72" dur="200" fill="hold"/>
                                        <p:tgtEl>
                                          <p:spTgt spid="31"/>
                                        </p:tgtEl>
                                        <p:attrNameLst>
                                          <p:attrName>style.rotation</p:attrName>
                                        </p:attrNameLst>
                                      </p:cBhvr>
                                      <p:tavLst>
                                        <p:tav tm="0">
                                          <p:val>
                                            <p:fltVal val="90"/>
                                          </p:val>
                                        </p:tav>
                                        <p:tav tm="100000">
                                          <p:val>
                                            <p:fltVal val="0"/>
                                          </p:val>
                                        </p:tav>
                                      </p:tavLst>
                                    </p:anim>
                                    <p:animEffect transition="in" filter="fade">
                                      <p:cBhvr>
                                        <p:cTn id="73" dur="200"/>
                                        <p:tgtEl>
                                          <p:spTgt spid="31"/>
                                        </p:tgtEl>
                                      </p:cBhvr>
                                    </p:animEffect>
                                  </p:childTnLst>
                                </p:cTn>
                              </p:par>
                            </p:childTnLst>
                          </p:cTn>
                        </p:par>
                        <p:par>
                          <p:cTn id="74" fill="hold">
                            <p:stCondLst>
                              <p:cond delay="1800"/>
                            </p:stCondLst>
                            <p:childTnLst>
                              <p:par>
                                <p:cTn id="75" presetID="31" presetClass="entr" presetSubtype="0" fill="hold" grpId="0" nodeType="after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p:cTn id="77" dur="200" fill="hold"/>
                                        <p:tgtEl>
                                          <p:spTgt spid="22"/>
                                        </p:tgtEl>
                                        <p:attrNameLst>
                                          <p:attrName>ppt_w</p:attrName>
                                        </p:attrNameLst>
                                      </p:cBhvr>
                                      <p:tavLst>
                                        <p:tav tm="0">
                                          <p:val>
                                            <p:fltVal val="0"/>
                                          </p:val>
                                        </p:tav>
                                        <p:tav tm="100000">
                                          <p:val>
                                            <p:strVal val="#ppt_w"/>
                                          </p:val>
                                        </p:tav>
                                      </p:tavLst>
                                    </p:anim>
                                    <p:anim calcmode="lin" valueType="num">
                                      <p:cBhvr>
                                        <p:cTn id="78" dur="200" fill="hold"/>
                                        <p:tgtEl>
                                          <p:spTgt spid="22"/>
                                        </p:tgtEl>
                                        <p:attrNameLst>
                                          <p:attrName>ppt_h</p:attrName>
                                        </p:attrNameLst>
                                      </p:cBhvr>
                                      <p:tavLst>
                                        <p:tav tm="0">
                                          <p:val>
                                            <p:fltVal val="0"/>
                                          </p:val>
                                        </p:tav>
                                        <p:tav tm="100000">
                                          <p:val>
                                            <p:strVal val="#ppt_h"/>
                                          </p:val>
                                        </p:tav>
                                      </p:tavLst>
                                    </p:anim>
                                    <p:anim calcmode="lin" valueType="num">
                                      <p:cBhvr>
                                        <p:cTn id="79" dur="200" fill="hold"/>
                                        <p:tgtEl>
                                          <p:spTgt spid="22"/>
                                        </p:tgtEl>
                                        <p:attrNameLst>
                                          <p:attrName>style.rotation</p:attrName>
                                        </p:attrNameLst>
                                      </p:cBhvr>
                                      <p:tavLst>
                                        <p:tav tm="0">
                                          <p:val>
                                            <p:fltVal val="90"/>
                                          </p:val>
                                        </p:tav>
                                        <p:tav tm="100000">
                                          <p:val>
                                            <p:fltVal val="0"/>
                                          </p:val>
                                        </p:tav>
                                      </p:tavLst>
                                    </p:anim>
                                    <p:animEffect transition="in" filter="fade">
                                      <p:cBhvr>
                                        <p:cTn id="80" dur="200"/>
                                        <p:tgtEl>
                                          <p:spTgt spid="22"/>
                                        </p:tgtEl>
                                      </p:cBhvr>
                                    </p:animEffect>
                                  </p:childTnLst>
                                </p:cTn>
                              </p:par>
                            </p:childTnLst>
                          </p:cTn>
                        </p:par>
                        <p:par>
                          <p:cTn id="81" fill="hold">
                            <p:stCondLst>
                              <p:cond delay="2000"/>
                            </p:stCondLst>
                            <p:childTnLst>
                              <p:par>
                                <p:cTn id="82" presetID="31" presetClass="entr" presetSubtype="0" fill="hold" grpId="0" nodeType="after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p:cTn id="84" dur="200" fill="hold"/>
                                        <p:tgtEl>
                                          <p:spTgt spid="27"/>
                                        </p:tgtEl>
                                        <p:attrNameLst>
                                          <p:attrName>ppt_w</p:attrName>
                                        </p:attrNameLst>
                                      </p:cBhvr>
                                      <p:tavLst>
                                        <p:tav tm="0">
                                          <p:val>
                                            <p:fltVal val="0"/>
                                          </p:val>
                                        </p:tav>
                                        <p:tav tm="100000">
                                          <p:val>
                                            <p:strVal val="#ppt_w"/>
                                          </p:val>
                                        </p:tav>
                                      </p:tavLst>
                                    </p:anim>
                                    <p:anim calcmode="lin" valueType="num">
                                      <p:cBhvr>
                                        <p:cTn id="85" dur="200" fill="hold"/>
                                        <p:tgtEl>
                                          <p:spTgt spid="27"/>
                                        </p:tgtEl>
                                        <p:attrNameLst>
                                          <p:attrName>ppt_h</p:attrName>
                                        </p:attrNameLst>
                                      </p:cBhvr>
                                      <p:tavLst>
                                        <p:tav tm="0">
                                          <p:val>
                                            <p:fltVal val="0"/>
                                          </p:val>
                                        </p:tav>
                                        <p:tav tm="100000">
                                          <p:val>
                                            <p:strVal val="#ppt_h"/>
                                          </p:val>
                                        </p:tav>
                                      </p:tavLst>
                                    </p:anim>
                                    <p:anim calcmode="lin" valueType="num">
                                      <p:cBhvr>
                                        <p:cTn id="86" dur="200" fill="hold"/>
                                        <p:tgtEl>
                                          <p:spTgt spid="27"/>
                                        </p:tgtEl>
                                        <p:attrNameLst>
                                          <p:attrName>style.rotation</p:attrName>
                                        </p:attrNameLst>
                                      </p:cBhvr>
                                      <p:tavLst>
                                        <p:tav tm="0">
                                          <p:val>
                                            <p:fltVal val="90"/>
                                          </p:val>
                                        </p:tav>
                                        <p:tav tm="100000">
                                          <p:val>
                                            <p:fltVal val="0"/>
                                          </p:val>
                                        </p:tav>
                                      </p:tavLst>
                                    </p:anim>
                                    <p:animEffect transition="in" filter="fade">
                                      <p:cBhvr>
                                        <p:cTn id="87" dur="200"/>
                                        <p:tgtEl>
                                          <p:spTgt spid="27"/>
                                        </p:tgtEl>
                                      </p:cBhvr>
                                    </p:animEffect>
                                  </p:childTnLst>
                                </p:cTn>
                              </p:par>
                            </p:childTnLst>
                          </p:cTn>
                        </p:par>
                        <p:par>
                          <p:cTn id="88" fill="hold">
                            <p:stCondLst>
                              <p:cond delay="2200"/>
                            </p:stCondLst>
                            <p:childTnLst>
                              <p:par>
                                <p:cTn id="89" presetID="31" presetClass="entr" presetSubtype="0" fill="hold" grpId="0" nodeType="afterEffect">
                                  <p:stCondLst>
                                    <p:cond delay="0"/>
                                  </p:stCondLst>
                                  <p:childTnLst>
                                    <p:set>
                                      <p:cBhvr>
                                        <p:cTn id="90" dur="1" fill="hold">
                                          <p:stCondLst>
                                            <p:cond delay="0"/>
                                          </p:stCondLst>
                                        </p:cTn>
                                        <p:tgtEl>
                                          <p:spTgt spid="30"/>
                                        </p:tgtEl>
                                        <p:attrNameLst>
                                          <p:attrName>style.visibility</p:attrName>
                                        </p:attrNameLst>
                                      </p:cBhvr>
                                      <p:to>
                                        <p:strVal val="visible"/>
                                      </p:to>
                                    </p:set>
                                    <p:anim calcmode="lin" valueType="num">
                                      <p:cBhvr>
                                        <p:cTn id="91" dur="200" fill="hold"/>
                                        <p:tgtEl>
                                          <p:spTgt spid="30"/>
                                        </p:tgtEl>
                                        <p:attrNameLst>
                                          <p:attrName>ppt_w</p:attrName>
                                        </p:attrNameLst>
                                      </p:cBhvr>
                                      <p:tavLst>
                                        <p:tav tm="0">
                                          <p:val>
                                            <p:fltVal val="0"/>
                                          </p:val>
                                        </p:tav>
                                        <p:tav tm="100000">
                                          <p:val>
                                            <p:strVal val="#ppt_w"/>
                                          </p:val>
                                        </p:tav>
                                      </p:tavLst>
                                    </p:anim>
                                    <p:anim calcmode="lin" valueType="num">
                                      <p:cBhvr>
                                        <p:cTn id="92" dur="200" fill="hold"/>
                                        <p:tgtEl>
                                          <p:spTgt spid="30"/>
                                        </p:tgtEl>
                                        <p:attrNameLst>
                                          <p:attrName>ppt_h</p:attrName>
                                        </p:attrNameLst>
                                      </p:cBhvr>
                                      <p:tavLst>
                                        <p:tav tm="0">
                                          <p:val>
                                            <p:fltVal val="0"/>
                                          </p:val>
                                        </p:tav>
                                        <p:tav tm="100000">
                                          <p:val>
                                            <p:strVal val="#ppt_h"/>
                                          </p:val>
                                        </p:tav>
                                      </p:tavLst>
                                    </p:anim>
                                    <p:anim calcmode="lin" valueType="num">
                                      <p:cBhvr>
                                        <p:cTn id="93" dur="200" fill="hold"/>
                                        <p:tgtEl>
                                          <p:spTgt spid="30"/>
                                        </p:tgtEl>
                                        <p:attrNameLst>
                                          <p:attrName>style.rotation</p:attrName>
                                        </p:attrNameLst>
                                      </p:cBhvr>
                                      <p:tavLst>
                                        <p:tav tm="0">
                                          <p:val>
                                            <p:fltVal val="90"/>
                                          </p:val>
                                        </p:tav>
                                        <p:tav tm="100000">
                                          <p:val>
                                            <p:fltVal val="0"/>
                                          </p:val>
                                        </p:tav>
                                      </p:tavLst>
                                    </p:anim>
                                    <p:animEffect transition="in" filter="fade">
                                      <p:cBhvr>
                                        <p:cTn id="94" dur="200"/>
                                        <p:tgtEl>
                                          <p:spTgt spid="30"/>
                                        </p:tgtEl>
                                      </p:cBhvr>
                                    </p:animEffect>
                                  </p:childTnLst>
                                </p:cTn>
                              </p:par>
                            </p:childTnLst>
                          </p:cTn>
                        </p:par>
                        <p:par>
                          <p:cTn id="95" fill="hold">
                            <p:stCondLst>
                              <p:cond delay="2400"/>
                            </p:stCondLst>
                            <p:childTnLst>
                              <p:par>
                                <p:cTn id="96" presetID="31" presetClass="entr" presetSubtype="0" fill="hold" grpId="0" nodeType="afterEffect">
                                  <p:stCondLst>
                                    <p:cond delay="0"/>
                                  </p:stCondLst>
                                  <p:childTnLst>
                                    <p:set>
                                      <p:cBhvr>
                                        <p:cTn id="97" dur="1" fill="hold">
                                          <p:stCondLst>
                                            <p:cond delay="0"/>
                                          </p:stCondLst>
                                        </p:cTn>
                                        <p:tgtEl>
                                          <p:spTgt spid="42"/>
                                        </p:tgtEl>
                                        <p:attrNameLst>
                                          <p:attrName>style.visibility</p:attrName>
                                        </p:attrNameLst>
                                      </p:cBhvr>
                                      <p:to>
                                        <p:strVal val="visible"/>
                                      </p:to>
                                    </p:set>
                                    <p:anim calcmode="lin" valueType="num">
                                      <p:cBhvr>
                                        <p:cTn id="98" dur="200" fill="hold"/>
                                        <p:tgtEl>
                                          <p:spTgt spid="42"/>
                                        </p:tgtEl>
                                        <p:attrNameLst>
                                          <p:attrName>ppt_w</p:attrName>
                                        </p:attrNameLst>
                                      </p:cBhvr>
                                      <p:tavLst>
                                        <p:tav tm="0">
                                          <p:val>
                                            <p:fltVal val="0"/>
                                          </p:val>
                                        </p:tav>
                                        <p:tav tm="100000">
                                          <p:val>
                                            <p:strVal val="#ppt_w"/>
                                          </p:val>
                                        </p:tav>
                                      </p:tavLst>
                                    </p:anim>
                                    <p:anim calcmode="lin" valueType="num">
                                      <p:cBhvr>
                                        <p:cTn id="99" dur="200" fill="hold"/>
                                        <p:tgtEl>
                                          <p:spTgt spid="42"/>
                                        </p:tgtEl>
                                        <p:attrNameLst>
                                          <p:attrName>ppt_h</p:attrName>
                                        </p:attrNameLst>
                                      </p:cBhvr>
                                      <p:tavLst>
                                        <p:tav tm="0">
                                          <p:val>
                                            <p:fltVal val="0"/>
                                          </p:val>
                                        </p:tav>
                                        <p:tav tm="100000">
                                          <p:val>
                                            <p:strVal val="#ppt_h"/>
                                          </p:val>
                                        </p:tav>
                                      </p:tavLst>
                                    </p:anim>
                                    <p:anim calcmode="lin" valueType="num">
                                      <p:cBhvr>
                                        <p:cTn id="100" dur="200" fill="hold"/>
                                        <p:tgtEl>
                                          <p:spTgt spid="42"/>
                                        </p:tgtEl>
                                        <p:attrNameLst>
                                          <p:attrName>style.rotation</p:attrName>
                                        </p:attrNameLst>
                                      </p:cBhvr>
                                      <p:tavLst>
                                        <p:tav tm="0">
                                          <p:val>
                                            <p:fltVal val="90"/>
                                          </p:val>
                                        </p:tav>
                                        <p:tav tm="100000">
                                          <p:val>
                                            <p:fltVal val="0"/>
                                          </p:val>
                                        </p:tav>
                                      </p:tavLst>
                                    </p:anim>
                                    <p:animEffect transition="in" filter="fade">
                                      <p:cBhvr>
                                        <p:cTn id="101" dur="200"/>
                                        <p:tgtEl>
                                          <p:spTgt spid="42"/>
                                        </p:tgtEl>
                                      </p:cBhvr>
                                    </p:animEffect>
                                  </p:childTnLst>
                                </p:cTn>
                              </p:par>
                            </p:childTnLst>
                          </p:cTn>
                        </p:par>
                        <p:par>
                          <p:cTn id="102" fill="hold">
                            <p:stCondLst>
                              <p:cond delay="2600"/>
                            </p:stCondLst>
                            <p:childTnLst>
                              <p:par>
                                <p:cTn id="103" presetID="31" presetClass="entr" presetSubtype="0" fill="hold" grpId="0" nodeType="afterEffect">
                                  <p:stCondLst>
                                    <p:cond delay="0"/>
                                  </p:stCondLst>
                                  <p:childTnLst>
                                    <p:set>
                                      <p:cBhvr>
                                        <p:cTn id="104" dur="1" fill="hold">
                                          <p:stCondLst>
                                            <p:cond delay="0"/>
                                          </p:stCondLst>
                                        </p:cTn>
                                        <p:tgtEl>
                                          <p:spTgt spid="43"/>
                                        </p:tgtEl>
                                        <p:attrNameLst>
                                          <p:attrName>style.visibility</p:attrName>
                                        </p:attrNameLst>
                                      </p:cBhvr>
                                      <p:to>
                                        <p:strVal val="visible"/>
                                      </p:to>
                                    </p:set>
                                    <p:anim calcmode="lin" valueType="num">
                                      <p:cBhvr>
                                        <p:cTn id="105" dur="200" fill="hold"/>
                                        <p:tgtEl>
                                          <p:spTgt spid="43"/>
                                        </p:tgtEl>
                                        <p:attrNameLst>
                                          <p:attrName>ppt_w</p:attrName>
                                        </p:attrNameLst>
                                      </p:cBhvr>
                                      <p:tavLst>
                                        <p:tav tm="0">
                                          <p:val>
                                            <p:fltVal val="0"/>
                                          </p:val>
                                        </p:tav>
                                        <p:tav tm="100000">
                                          <p:val>
                                            <p:strVal val="#ppt_w"/>
                                          </p:val>
                                        </p:tav>
                                      </p:tavLst>
                                    </p:anim>
                                    <p:anim calcmode="lin" valueType="num">
                                      <p:cBhvr>
                                        <p:cTn id="106" dur="200" fill="hold"/>
                                        <p:tgtEl>
                                          <p:spTgt spid="43"/>
                                        </p:tgtEl>
                                        <p:attrNameLst>
                                          <p:attrName>ppt_h</p:attrName>
                                        </p:attrNameLst>
                                      </p:cBhvr>
                                      <p:tavLst>
                                        <p:tav tm="0">
                                          <p:val>
                                            <p:fltVal val="0"/>
                                          </p:val>
                                        </p:tav>
                                        <p:tav tm="100000">
                                          <p:val>
                                            <p:strVal val="#ppt_h"/>
                                          </p:val>
                                        </p:tav>
                                      </p:tavLst>
                                    </p:anim>
                                    <p:anim calcmode="lin" valueType="num">
                                      <p:cBhvr>
                                        <p:cTn id="107" dur="200" fill="hold"/>
                                        <p:tgtEl>
                                          <p:spTgt spid="43"/>
                                        </p:tgtEl>
                                        <p:attrNameLst>
                                          <p:attrName>style.rotation</p:attrName>
                                        </p:attrNameLst>
                                      </p:cBhvr>
                                      <p:tavLst>
                                        <p:tav tm="0">
                                          <p:val>
                                            <p:fltVal val="90"/>
                                          </p:val>
                                        </p:tav>
                                        <p:tav tm="100000">
                                          <p:val>
                                            <p:fltVal val="0"/>
                                          </p:val>
                                        </p:tav>
                                      </p:tavLst>
                                    </p:anim>
                                    <p:animEffect transition="in" filter="fade">
                                      <p:cBhvr>
                                        <p:cTn id="108" dur="200"/>
                                        <p:tgtEl>
                                          <p:spTgt spid="43"/>
                                        </p:tgtEl>
                                      </p:cBhvr>
                                    </p:animEffect>
                                  </p:childTnLst>
                                </p:cTn>
                              </p:par>
                            </p:childTnLst>
                          </p:cTn>
                        </p:par>
                        <p:par>
                          <p:cTn id="109" fill="hold">
                            <p:stCondLst>
                              <p:cond delay="2800"/>
                            </p:stCondLst>
                            <p:childTnLst>
                              <p:par>
                                <p:cTn id="110" presetID="31" presetClass="entr" presetSubtype="0" fill="hold" grpId="0" nodeType="after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 fill="hold"/>
                                        <p:tgtEl>
                                          <p:spTgt spid="33"/>
                                        </p:tgtEl>
                                        <p:attrNameLst>
                                          <p:attrName>ppt_w</p:attrName>
                                        </p:attrNameLst>
                                      </p:cBhvr>
                                      <p:tavLst>
                                        <p:tav tm="0">
                                          <p:val>
                                            <p:fltVal val="0"/>
                                          </p:val>
                                        </p:tav>
                                        <p:tav tm="100000">
                                          <p:val>
                                            <p:strVal val="#ppt_w"/>
                                          </p:val>
                                        </p:tav>
                                      </p:tavLst>
                                    </p:anim>
                                    <p:anim calcmode="lin" valueType="num">
                                      <p:cBhvr>
                                        <p:cTn id="113" dur="200" fill="hold"/>
                                        <p:tgtEl>
                                          <p:spTgt spid="33"/>
                                        </p:tgtEl>
                                        <p:attrNameLst>
                                          <p:attrName>ppt_h</p:attrName>
                                        </p:attrNameLst>
                                      </p:cBhvr>
                                      <p:tavLst>
                                        <p:tav tm="0">
                                          <p:val>
                                            <p:fltVal val="0"/>
                                          </p:val>
                                        </p:tav>
                                        <p:tav tm="100000">
                                          <p:val>
                                            <p:strVal val="#ppt_h"/>
                                          </p:val>
                                        </p:tav>
                                      </p:tavLst>
                                    </p:anim>
                                    <p:anim calcmode="lin" valueType="num">
                                      <p:cBhvr>
                                        <p:cTn id="114" dur="200" fill="hold"/>
                                        <p:tgtEl>
                                          <p:spTgt spid="33"/>
                                        </p:tgtEl>
                                        <p:attrNameLst>
                                          <p:attrName>style.rotation</p:attrName>
                                        </p:attrNameLst>
                                      </p:cBhvr>
                                      <p:tavLst>
                                        <p:tav tm="0">
                                          <p:val>
                                            <p:fltVal val="90"/>
                                          </p:val>
                                        </p:tav>
                                        <p:tav tm="100000">
                                          <p:val>
                                            <p:fltVal val="0"/>
                                          </p:val>
                                        </p:tav>
                                      </p:tavLst>
                                    </p:anim>
                                    <p:animEffect transition="in" filter="fade">
                                      <p:cBhvr>
                                        <p:cTn id="115" dur="200"/>
                                        <p:tgtEl>
                                          <p:spTgt spid="33"/>
                                        </p:tgtEl>
                                      </p:cBhvr>
                                    </p:animEffect>
                                  </p:childTnLst>
                                </p:cTn>
                              </p:par>
                            </p:childTnLst>
                          </p:cTn>
                        </p:par>
                        <p:par>
                          <p:cTn id="116" fill="hold">
                            <p:stCondLst>
                              <p:cond delay="3000"/>
                            </p:stCondLst>
                            <p:childTnLst>
                              <p:par>
                                <p:cTn id="117" presetID="31" presetClass="entr" presetSubtype="0" fill="hold" grpId="0" nodeType="afterEffect">
                                  <p:stCondLst>
                                    <p:cond delay="0"/>
                                  </p:stCondLst>
                                  <p:childTnLst>
                                    <p:set>
                                      <p:cBhvr>
                                        <p:cTn id="118" dur="1" fill="hold">
                                          <p:stCondLst>
                                            <p:cond delay="0"/>
                                          </p:stCondLst>
                                        </p:cTn>
                                        <p:tgtEl>
                                          <p:spTgt spid="44"/>
                                        </p:tgtEl>
                                        <p:attrNameLst>
                                          <p:attrName>style.visibility</p:attrName>
                                        </p:attrNameLst>
                                      </p:cBhvr>
                                      <p:to>
                                        <p:strVal val="visible"/>
                                      </p:to>
                                    </p:set>
                                    <p:anim calcmode="lin" valueType="num">
                                      <p:cBhvr>
                                        <p:cTn id="119" dur="200" fill="hold"/>
                                        <p:tgtEl>
                                          <p:spTgt spid="44"/>
                                        </p:tgtEl>
                                        <p:attrNameLst>
                                          <p:attrName>ppt_w</p:attrName>
                                        </p:attrNameLst>
                                      </p:cBhvr>
                                      <p:tavLst>
                                        <p:tav tm="0">
                                          <p:val>
                                            <p:fltVal val="0"/>
                                          </p:val>
                                        </p:tav>
                                        <p:tav tm="100000">
                                          <p:val>
                                            <p:strVal val="#ppt_w"/>
                                          </p:val>
                                        </p:tav>
                                      </p:tavLst>
                                    </p:anim>
                                    <p:anim calcmode="lin" valueType="num">
                                      <p:cBhvr>
                                        <p:cTn id="120" dur="200" fill="hold"/>
                                        <p:tgtEl>
                                          <p:spTgt spid="44"/>
                                        </p:tgtEl>
                                        <p:attrNameLst>
                                          <p:attrName>ppt_h</p:attrName>
                                        </p:attrNameLst>
                                      </p:cBhvr>
                                      <p:tavLst>
                                        <p:tav tm="0">
                                          <p:val>
                                            <p:fltVal val="0"/>
                                          </p:val>
                                        </p:tav>
                                        <p:tav tm="100000">
                                          <p:val>
                                            <p:strVal val="#ppt_h"/>
                                          </p:val>
                                        </p:tav>
                                      </p:tavLst>
                                    </p:anim>
                                    <p:anim calcmode="lin" valueType="num">
                                      <p:cBhvr>
                                        <p:cTn id="121" dur="200" fill="hold"/>
                                        <p:tgtEl>
                                          <p:spTgt spid="44"/>
                                        </p:tgtEl>
                                        <p:attrNameLst>
                                          <p:attrName>style.rotation</p:attrName>
                                        </p:attrNameLst>
                                      </p:cBhvr>
                                      <p:tavLst>
                                        <p:tav tm="0">
                                          <p:val>
                                            <p:fltVal val="90"/>
                                          </p:val>
                                        </p:tav>
                                        <p:tav tm="100000">
                                          <p:val>
                                            <p:fltVal val="0"/>
                                          </p:val>
                                        </p:tav>
                                      </p:tavLst>
                                    </p:anim>
                                    <p:animEffect transition="in" filter="fade">
                                      <p:cBhvr>
                                        <p:cTn id="122" dur="200"/>
                                        <p:tgtEl>
                                          <p:spTgt spid="44"/>
                                        </p:tgtEl>
                                      </p:cBhvr>
                                    </p:animEffect>
                                  </p:childTnLst>
                                </p:cTn>
                              </p:par>
                            </p:childTnLst>
                          </p:cTn>
                        </p:par>
                        <p:par>
                          <p:cTn id="123" fill="hold">
                            <p:stCondLst>
                              <p:cond delay="3200"/>
                            </p:stCondLst>
                            <p:childTnLst>
                              <p:par>
                                <p:cTn id="124" presetID="31" presetClass="entr" presetSubtype="0" fill="hold" grpId="0" nodeType="afterEffect">
                                  <p:stCondLst>
                                    <p:cond delay="0"/>
                                  </p:stCondLst>
                                  <p:childTnLst>
                                    <p:set>
                                      <p:cBhvr>
                                        <p:cTn id="125" dur="1" fill="hold">
                                          <p:stCondLst>
                                            <p:cond delay="0"/>
                                          </p:stCondLst>
                                        </p:cTn>
                                        <p:tgtEl>
                                          <p:spTgt spid="29"/>
                                        </p:tgtEl>
                                        <p:attrNameLst>
                                          <p:attrName>style.visibility</p:attrName>
                                        </p:attrNameLst>
                                      </p:cBhvr>
                                      <p:to>
                                        <p:strVal val="visible"/>
                                      </p:to>
                                    </p:set>
                                    <p:anim calcmode="lin" valueType="num">
                                      <p:cBhvr>
                                        <p:cTn id="126" dur="200" fill="hold"/>
                                        <p:tgtEl>
                                          <p:spTgt spid="29"/>
                                        </p:tgtEl>
                                        <p:attrNameLst>
                                          <p:attrName>ppt_w</p:attrName>
                                        </p:attrNameLst>
                                      </p:cBhvr>
                                      <p:tavLst>
                                        <p:tav tm="0">
                                          <p:val>
                                            <p:fltVal val="0"/>
                                          </p:val>
                                        </p:tav>
                                        <p:tav tm="100000">
                                          <p:val>
                                            <p:strVal val="#ppt_w"/>
                                          </p:val>
                                        </p:tav>
                                      </p:tavLst>
                                    </p:anim>
                                    <p:anim calcmode="lin" valueType="num">
                                      <p:cBhvr>
                                        <p:cTn id="127" dur="200" fill="hold"/>
                                        <p:tgtEl>
                                          <p:spTgt spid="29"/>
                                        </p:tgtEl>
                                        <p:attrNameLst>
                                          <p:attrName>ppt_h</p:attrName>
                                        </p:attrNameLst>
                                      </p:cBhvr>
                                      <p:tavLst>
                                        <p:tav tm="0">
                                          <p:val>
                                            <p:fltVal val="0"/>
                                          </p:val>
                                        </p:tav>
                                        <p:tav tm="100000">
                                          <p:val>
                                            <p:strVal val="#ppt_h"/>
                                          </p:val>
                                        </p:tav>
                                      </p:tavLst>
                                    </p:anim>
                                    <p:anim calcmode="lin" valueType="num">
                                      <p:cBhvr>
                                        <p:cTn id="128" dur="200" fill="hold"/>
                                        <p:tgtEl>
                                          <p:spTgt spid="29"/>
                                        </p:tgtEl>
                                        <p:attrNameLst>
                                          <p:attrName>style.rotation</p:attrName>
                                        </p:attrNameLst>
                                      </p:cBhvr>
                                      <p:tavLst>
                                        <p:tav tm="0">
                                          <p:val>
                                            <p:fltVal val="90"/>
                                          </p:val>
                                        </p:tav>
                                        <p:tav tm="100000">
                                          <p:val>
                                            <p:fltVal val="0"/>
                                          </p:val>
                                        </p:tav>
                                      </p:tavLst>
                                    </p:anim>
                                    <p:animEffect transition="in" filter="fade">
                                      <p:cBhvr>
                                        <p:cTn id="129" dur="200"/>
                                        <p:tgtEl>
                                          <p:spTgt spid="29"/>
                                        </p:tgtEl>
                                      </p:cBhvr>
                                    </p:animEffect>
                                  </p:childTnLst>
                                </p:cTn>
                              </p:par>
                            </p:childTnLst>
                          </p:cTn>
                        </p:par>
                        <p:par>
                          <p:cTn id="130" fill="hold">
                            <p:stCondLst>
                              <p:cond delay="3400"/>
                            </p:stCondLst>
                            <p:childTnLst>
                              <p:par>
                                <p:cTn id="131" presetID="31" presetClass="entr" presetSubtype="0" fill="hold" grpId="0" nodeType="afterEffect">
                                  <p:stCondLst>
                                    <p:cond delay="0"/>
                                  </p:stCondLst>
                                  <p:childTnLst>
                                    <p:set>
                                      <p:cBhvr>
                                        <p:cTn id="132" dur="1" fill="hold">
                                          <p:stCondLst>
                                            <p:cond delay="0"/>
                                          </p:stCondLst>
                                        </p:cTn>
                                        <p:tgtEl>
                                          <p:spTgt spid="38"/>
                                        </p:tgtEl>
                                        <p:attrNameLst>
                                          <p:attrName>style.visibility</p:attrName>
                                        </p:attrNameLst>
                                      </p:cBhvr>
                                      <p:to>
                                        <p:strVal val="visible"/>
                                      </p:to>
                                    </p:set>
                                    <p:anim calcmode="lin" valueType="num">
                                      <p:cBhvr>
                                        <p:cTn id="133" dur="200" fill="hold"/>
                                        <p:tgtEl>
                                          <p:spTgt spid="38"/>
                                        </p:tgtEl>
                                        <p:attrNameLst>
                                          <p:attrName>ppt_w</p:attrName>
                                        </p:attrNameLst>
                                      </p:cBhvr>
                                      <p:tavLst>
                                        <p:tav tm="0">
                                          <p:val>
                                            <p:fltVal val="0"/>
                                          </p:val>
                                        </p:tav>
                                        <p:tav tm="100000">
                                          <p:val>
                                            <p:strVal val="#ppt_w"/>
                                          </p:val>
                                        </p:tav>
                                      </p:tavLst>
                                    </p:anim>
                                    <p:anim calcmode="lin" valueType="num">
                                      <p:cBhvr>
                                        <p:cTn id="134" dur="200" fill="hold"/>
                                        <p:tgtEl>
                                          <p:spTgt spid="38"/>
                                        </p:tgtEl>
                                        <p:attrNameLst>
                                          <p:attrName>ppt_h</p:attrName>
                                        </p:attrNameLst>
                                      </p:cBhvr>
                                      <p:tavLst>
                                        <p:tav tm="0">
                                          <p:val>
                                            <p:fltVal val="0"/>
                                          </p:val>
                                        </p:tav>
                                        <p:tav tm="100000">
                                          <p:val>
                                            <p:strVal val="#ppt_h"/>
                                          </p:val>
                                        </p:tav>
                                      </p:tavLst>
                                    </p:anim>
                                    <p:anim calcmode="lin" valueType="num">
                                      <p:cBhvr>
                                        <p:cTn id="135" dur="200" fill="hold"/>
                                        <p:tgtEl>
                                          <p:spTgt spid="38"/>
                                        </p:tgtEl>
                                        <p:attrNameLst>
                                          <p:attrName>style.rotation</p:attrName>
                                        </p:attrNameLst>
                                      </p:cBhvr>
                                      <p:tavLst>
                                        <p:tav tm="0">
                                          <p:val>
                                            <p:fltVal val="90"/>
                                          </p:val>
                                        </p:tav>
                                        <p:tav tm="100000">
                                          <p:val>
                                            <p:fltVal val="0"/>
                                          </p:val>
                                        </p:tav>
                                      </p:tavLst>
                                    </p:anim>
                                    <p:animEffect transition="in" filter="fade">
                                      <p:cBhvr>
                                        <p:cTn id="136" dur="200"/>
                                        <p:tgtEl>
                                          <p:spTgt spid="38"/>
                                        </p:tgtEl>
                                      </p:cBhvr>
                                    </p:animEffect>
                                  </p:childTnLst>
                                </p:cTn>
                              </p:par>
                            </p:childTnLst>
                          </p:cTn>
                        </p:par>
                        <p:par>
                          <p:cTn id="137" fill="hold">
                            <p:stCondLst>
                              <p:cond delay="3600"/>
                            </p:stCondLst>
                            <p:childTnLst>
                              <p:par>
                                <p:cTn id="138" presetID="31" presetClass="entr" presetSubtype="0" fill="hold" grpId="0" nodeType="afterEffect">
                                  <p:stCondLst>
                                    <p:cond delay="0"/>
                                  </p:stCondLst>
                                  <p:childTnLst>
                                    <p:set>
                                      <p:cBhvr>
                                        <p:cTn id="139" dur="1" fill="hold">
                                          <p:stCondLst>
                                            <p:cond delay="0"/>
                                          </p:stCondLst>
                                        </p:cTn>
                                        <p:tgtEl>
                                          <p:spTgt spid="45"/>
                                        </p:tgtEl>
                                        <p:attrNameLst>
                                          <p:attrName>style.visibility</p:attrName>
                                        </p:attrNameLst>
                                      </p:cBhvr>
                                      <p:to>
                                        <p:strVal val="visible"/>
                                      </p:to>
                                    </p:set>
                                    <p:anim calcmode="lin" valueType="num">
                                      <p:cBhvr>
                                        <p:cTn id="140" dur="200" fill="hold"/>
                                        <p:tgtEl>
                                          <p:spTgt spid="45"/>
                                        </p:tgtEl>
                                        <p:attrNameLst>
                                          <p:attrName>ppt_w</p:attrName>
                                        </p:attrNameLst>
                                      </p:cBhvr>
                                      <p:tavLst>
                                        <p:tav tm="0">
                                          <p:val>
                                            <p:fltVal val="0"/>
                                          </p:val>
                                        </p:tav>
                                        <p:tav tm="100000">
                                          <p:val>
                                            <p:strVal val="#ppt_w"/>
                                          </p:val>
                                        </p:tav>
                                      </p:tavLst>
                                    </p:anim>
                                    <p:anim calcmode="lin" valueType="num">
                                      <p:cBhvr>
                                        <p:cTn id="141" dur="200" fill="hold"/>
                                        <p:tgtEl>
                                          <p:spTgt spid="45"/>
                                        </p:tgtEl>
                                        <p:attrNameLst>
                                          <p:attrName>ppt_h</p:attrName>
                                        </p:attrNameLst>
                                      </p:cBhvr>
                                      <p:tavLst>
                                        <p:tav tm="0">
                                          <p:val>
                                            <p:fltVal val="0"/>
                                          </p:val>
                                        </p:tav>
                                        <p:tav tm="100000">
                                          <p:val>
                                            <p:strVal val="#ppt_h"/>
                                          </p:val>
                                        </p:tav>
                                      </p:tavLst>
                                    </p:anim>
                                    <p:anim calcmode="lin" valueType="num">
                                      <p:cBhvr>
                                        <p:cTn id="142" dur="200" fill="hold"/>
                                        <p:tgtEl>
                                          <p:spTgt spid="45"/>
                                        </p:tgtEl>
                                        <p:attrNameLst>
                                          <p:attrName>style.rotation</p:attrName>
                                        </p:attrNameLst>
                                      </p:cBhvr>
                                      <p:tavLst>
                                        <p:tav tm="0">
                                          <p:val>
                                            <p:fltVal val="90"/>
                                          </p:val>
                                        </p:tav>
                                        <p:tav tm="100000">
                                          <p:val>
                                            <p:fltVal val="0"/>
                                          </p:val>
                                        </p:tav>
                                      </p:tavLst>
                                    </p:anim>
                                    <p:animEffect transition="in" filter="fade">
                                      <p:cBhvr>
                                        <p:cTn id="143" dur="200"/>
                                        <p:tgtEl>
                                          <p:spTgt spid="45"/>
                                        </p:tgtEl>
                                      </p:cBhvr>
                                    </p:animEffect>
                                  </p:childTnLst>
                                </p:cTn>
                              </p:par>
                            </p:childTnLst>
                          </p:cTn>
                        </p:par>
                        <p:par>
                          <p:cTn id="144" fill="hold">
                            <p:stCondLst>
                              <p:cond delay="3800"/>
                            </p:stCondLst>
                            <p:childTnLst>
                              <p:par>
                                <p:cTn id="145" presetID="31" presetClass="entr" presetSubtype="0" fill="hold" grpId="0" nodeType="afterEffect">
                                  <p:stCondLst>
                                    <p:cond delay="0"/>
                                  </p:stCondLst>
                                  <p:childTnLst>
                                    <p:set>
                                      <p:cBhvr>
                                        <p:cTn id="146" dur="1" fill="hold">
                                          <p:stCondLst>
                                            <p:cond delay="0"/>
                                          </p:stCondLst>
                                        </p:cTn>
                                        <p:tgtEl>
                                          <p:spTgt spid="36"/>
                                        </p:tgtEl>
                                        <p:attrNameLst>
                                          <p:attrName>style.visibility</p:attrName>
                                        </p:attrNameLst>
                                      </p:cBhvr>
                                      <p:to>
                                        <p:strVal val="visible"/>
                                      </p:to>
                                    </p:set>
                                    <p:anim calcmode="lin" valueType="num">
                                      <p:cBhvr>
                                        <p:cTn id="147" dur="200" fill="hold"/>
                                        <p:tgtEl>
                                          <p:spTgt spid="36"/>
                                        </p:tgtEl>
                                        <p:attrNameLst>
                                          <p:attrName>ppt_w</p:attrName>
                                        </p:attrNameLst>
                                      </p:cBhvr>
                                      <p:tavLst>
                                        <p:tav tm="0">
                                          <p:val>
                                            <p:fltVal val="0"/>
                                          </p:val>
                                        </p:tav>
                                        <p:tav tm="100000">
                                          <p:val>
                                            <p:strVal val="#ppt_w"/>
                                          </p:val>
                                        </p:tav>
                                      </p:tavLst>
                                    </p:anim>
                                    <p:anim calcmode="lin" valueType="num">
                                      <p:cBhvr>
                                        <p:cTn id="148" dur="200" fill="hold"/>
                                        <p:tgtEl>
                                          <p:spTgt spid="36"/>
                                        </p:tgtEl>
                                        <p:attrNameLst>
                                          <p:attrName>ppt_h</p:attrName>
                                        </p:attrNameLst>
                                      </p:cBhvr>
                                      <p:tavLst>
                                        <p:tav tm="0">
                                          <p:val>
                                            <p:fltVal val="0"/>
                                          </p:val>
                                        </p:tav>
                                        <p:tav tm="100000">
                                          <p:val>
                                            <p:strVal val="#ppt_h"/>
                                          </p:val>
                                        </p:tav>
                                      </p:tavLst>
                                    </p:anim>
                                    <p:anim calcmode="lin" valueType="num">
                                      <p:cBhvr>
                                        <p:cTn id="149" dur="200" fill="hold"/>
                                        <p:tgtEl>
                                          <p:spTgt spid="36"/>
                                        </p:tgtEl>
                                        <p:attrNameLst>
                                          <p:attrName>style.rotation</p:attrName>
                                        </p:attrNameLst>
                                      </p:cBhvr>
                                      <p:tavLst>
                                        <p:tav tm="0">
                                          <p:val>
                                            <p:fltVal val="90"/>
                                          </p:val>
                                        </p:tav>
                                        <p:tav tm="100000">
                                          <p:val>
                                            <p:fltVal val="0"/>
                                          </p:val>
                                        </p:tav>
                                      </p:tavLst>
                                    </p:anim>
                                    <p:animEffect transition="in" filter="fade">
                                      <p:cBhvr>
                                        <p:cTn id="150" dur="200"/>
                                        <p:tgtEl>
                                          <p:spTgt spid="36"/>
                                        </p:tgtEl>
                                      </p:cBhvr>
                                    </p:animEffect>
                                  </p:childTnLst>
                                </p:cTn>
                              </p:par>
                            </p:childTnLst>
                          </p:cTn>
                        </p:par>
                        <p:par>
                          <p:cTn id="151" fill="hold">
                            <p:stCondLst>
                              <p:cond delay="4000"/>
                            </p:stCondLst>
                            <p:childTnLst>
                              <p:par>
                                <p:cTn id="152" presetID="31" presetClass="entr" presetSubtype="0" fill="hold" grpId="0" nodeType="afterEffect">
                                  <p:stCondLst>
                                    <p:cond delay="0"/>
                                  </p:stCondLst>
                                  <p:childTnLst>
                                    <p:set>
                                      <p:cBhvr>
                                        <p:cTn id="153" dur="1" fill="hold">
                                          <p:stCondLst>
                                            <p:cond delay="0"/>
                                          </p:stCondLst>
                                        </p:cTn>
                                        <p:tgtEl>
                                          <p:spTgt spid="26"/>
                                        </p:tgtEl>
                                        <p:attrNameLst>
                                          <p:attrName>style.visibility</p:attrName>
                                        </p:attrNameLst>
                                      </p:cBhvr>
                                      <p:to>
                                        <p:strVal val="visible"/>
                                      </p:to>
                                    </p:set>
                                    <p:anim calcmode="lin" valueType="num">
                                      <p:cBhvr>
                                        <p:cTn id="154" dur="200" fill="hold"/>
                                        <p:tgtEl>
                                          <p:spTgt spid="26"/>
                                        </p:tgtEl>
                                        <p:attrNameLst>
                                          <p:attrName>ppt_w</p:attrName>
                                        </p:attrNameLst>
                                      </p:cBhvr>
                                      <p:tavLst>
                                        <p:tav tm="0">
                                          <p:val>
                                            <p:fltVal val="0"/>
                                          </p:val>
                                        </p:tav>
                                        <p:tav tm="100000">
                                          <p:val>
                                            <p:strVal val="#ppt_w"/>
                                          </p:val>
                                        </p:tav>
                                      </p:tavLst>
                                    </p:anim>
                                    <p:anim calcmode="lin" valueType="num">
                                      <p:cBhvr>
                                        <p:cTn id="155" dur="200" fill="hold"/>
                                        <p:tgtEl>
                                          <p:spTgt spid="26"/>
                                        </p:tgtEl>
                                        <p:attrNameLst>
                                          <p:attrName>ppt_h</p:attrName>
                                        </p:attrNameLst>
                                      </p:cBhvr>
                                      <p:tavLst>
                                        <p:tav tm="0">
                                          <p:val>
                                            <p:fltVal val="0"/>
                                          </p:val>
                                        </p:tav>
                                        <p:tav tm="100000">
                                          <p:val>
                                            <p:strVal val="#ppt_h"/>
                                          </p:val>
                                        </p:tav>
                                      </p:tavLst>
                                    </p:anim>
                                    <p:anim calcmode="lin" valueType="num">
                                      <p:cBhvr>
                                        <p:cTn id="156" dur="200" fill="hold"/>
                                        <p:tgtEl>
                                          <p:spTgt spid="26"/>
                                        </p:tgtEl>
                                        <p:attrNameLst>
                                          <p:attrName>style.rotation</p:attrName>
                                        </p:attrNameLst>
                                      </p:cBhvr>
                                      <p:tavLst>
                                        <p:tav tm="0">
                                          <p:val>
                                            <p:fltVal val="90"/>
                                          </p:val>
                                        </p:tav>
                                        <p:tav tm="100000">
                                          <p:val>
                                            <p:fltVal val="0"/>
                                          </p:val>
                                        </p:tav>
                                      </p:tavLst>
                                    </p:anim>
                                    <p:animEffect transition="in" filter="fade">
                                      <p:cBhvr>
                                        <p:cTn id="157" dur="200"/>
                                        <p:tgtEl>
                                          <p:spTgt spid="26"/>
                                        </p:tgtEl>
                                      </p:cBhvr>
                                    </p:animEffect>
                                  </p:childTnLst>
                                </p:cTn>
                              </p:par>
                            </p:childTnLst>
                          </p:cTn>
                        </p:par>
                        <p:par>
                          <p:cTn id="158" fill="hold">
                            <p:stCondLst>
                              <p:cond delay="4200"/>
                            </p:stCondLst>
                            <p:childTnLst>
                              <p:par>
                                <p:cTn id="159" presetID="31" presetClass="entr" presetSubtype="0" fill="hold" grpId="0" nodeType="afterEffect">
                                  <p:stCondLst>
                                    <p:cond delay="0"/>
                                  </p:stCondLst>
                                  <p:childTnLst>
                                    <p:set>
                                      <p:cBhvr>
                                        <p:cTn id="160" dur="1" fill="hold">
                                          <p:stCondLst>
                                            <p:cond delay="0"/>
                                          </p:stCondLst>
                                        </p:cTn>
                                        <p:tgtEl>
                                          <p:spTgt spid="34"/>
                                        </p:tgtEl>
                                        <p:attrNameLst>
                                          <p:attrName>style.visibility</p:attrName>
                                        </p:attrNameLst>
                                      </p:cBhvr>
                                      <p:to>
                                        <p:strVal val="visible"/>
                                      </p:to>
                                    </p:set>
                                    <p:anim calcmode="lin" valueType="num">
                                      <p:cBhvr>
                                        <p:cTn id="161" dur="200" fill="hold"/>
                                        <p:tgtEl>
                                          <p:spTgt spid="34"/>
                                        </p:tgtEl>
                                        <p:attrNameLst>
                                          <p:attrName>ppt_w</p:attrName>
                                        </p:attrNameLst>
                                      </p:cBhvr>
                                      <p:tavLst>
                                        <p:tav tm="0">
                                          <p:val>
                                            <p:fltVal val="0"/>
                                          </p:val>
                                        </p:tav>
                                        <p:tav tm="100000">
                                          <p:val>
                                            <p:strVal val="#ppt_w"/>
                                          </p:val>
                                        </p:tav>
                                      </p:tavLst>
                                    </p:anim>
                                    <p:anim calcmode="lin" valueType="num">
                                      <p:cBhvr>
                                        <p:cTn id="162" dur="200" fill="hold"/>
                                        <p:tgtEl>
                                          <p:spTgt spid="34"/>
                                        </p:tgtEl>
                                        <p:attrNameLst>
                                          <p:attrName>ppt_h</p:attrName>
                                        </p:attrNameLst>
                                      </p:cBhvr>
                                      <p:tavLst>
                                        <p:tav tm="0">
                                          <p:val>
                                            <p:fltVal val="0"/>
                                          </p:val>
                                        </p:tav>
                                        <p:tav tm="100000">
                                          <p:val>
                                            <p:strVal val="#ppt_h"/>
                                          </p:val>
                                        </p:tav>
                                      </p:tavLst>
                                    </p:anim>
                                    <p:anim calcmode="lin" valueType="num">
                                      <p:cBhvr>
                                        <p:cTn id="163" dur="200" fill="hold"/>
                                        <p:tgtEl>
                                          <p:spTgt spid="34"/>
                                        </p:tgtEl>
                                        <p:attrNameLst>
                                          <p:attrName>style.rotation</p:attrName>
                                        </p:attrNameLst>
                                      </p:cBhvr>
                                      <p:tavLst>
                                        <p:tav tm="0">
                                          <p:val>
                                            <p:fltVal val="90"/>
                                          </p:val>
                                        </p:tav>
                                        <p:tav tm="100000">
                                          <p:val>
                                            <p:fltVal val="0"/>
                                          </p:val>
                                        </p:tav>
                                      </p:tavLst>
                                    </p:anim>
                                    <p:animEffect transition="in" filter="fade">
                                      <p:cBhvr>
                                        <p:cTn id="164" dur="200"/>
                                        <p:tgtEl>
                                          <p:spTgt spid="34"/>
                                        </p:tgtEl>
                                      </p:cBhvr>
                                    </p:animEffect>
                                  </p:childTnLst>
                                </p:cTn>
                              </p:par>
                            </p:childTnLst>
                          </p:cTn>
                        </p:par>
                        <p:par>
                          <p:cTn id="165" fill="hold">
                            <p:stCondLst>
                              <p:cond delay="4400"/>
                            </p:stCondLst>
                            <p:childTnLst>
                              <p:par>
                                <p:cTn id="166" presetID="31" presetClass="entr" presetSubtype="0" fill="hold" grpId="0" nodeType="afterEffect">
                                  <p:stCondLst>
                                    <p:cond delay="0"/>
                                  </p:stCondLst>
                                  <p:childTnLst>
                                    <p:set>
                                      <p:cBhvr>
                                        <p:cTn id="167" dur="1" fill="hold">
                                          <p:stCondLst>
                                            <p:cond delay="0"/>
                                          </p:stCondLst>
                                        </p:cTn>
                                        <p:tgtEl>
                                          <p:spTgt spid="25"/>
                                        </p:tgtEl>
                                        <p:attrNameLst>
                                          <p:attrName>style.visibility</p:attrName>
                                        </p:attrNameLst>
                                      </p:cBhvr>
                                      <p:to>
                                        <p:strVal val="visible"/>
                                      </p:to>
                                    </p:set>
                                    <p:anim calcmode="lin" valueType="num">
                                      <p:cBhvr>
                                        <p:cTn id="168" dur="200" fill="hold"/>
                                        <p:tgtEl>
                                          <p:spTgt spid="25"/>
                                        </p:tgtEl>
                                        <p:attrNameLst>
                                          <p:attrName>ppt_w</p:attrName>
                                        </p:attrNameLst>
                                      </p:cBhvr>
                                      <p:tavLst>
                                        <p:tav tm="0">
                                          <p:val>
                                            <p:fltVal val="0"/>
                                          </p:val>
                                        </p:tav>
                                        <p:tav tm="100000">
                                          <p:val>
                                            <p:strVal val="#ppt_w"/>
                                          </p:val>
                                        </p:tav>
                                      </p:tavLst>
                                    </p:anim>
                                    <p:anim calcmode="lin" valueType="num">
                                      <p:cBhvr>
                                        <p:cTn id="169" dur="200" fill="hold"/>
                                        <p:tgtEl>
                                          <p:spTgt spid="25"/>
                                        </p:tgtEl>
                                        <p:attrNameLst>
                                          <p:attrName>ppt_h</p:attrName>
                                        </p:attrNameLst>
                                      </p:cBhvr>
                                      <p:tavLst>
                                        <p:tav tm="0">
                                          <p:val>
                                            <p:fltVal val="0"/>
                                          </p:val>
                                        </p:tav>
                                        <p:tav tm="100000">
                                          <p:val>
                                            <p:strVal val="#ppt_h"/>
                                          </p:val>
                                        </p:tav>
                                      </p:tavLst>
                                    </p:anim>
                                    <p:anim calcmode="lin" valueType="num">
                                      <p:cBhvr>
                                        <p:cTn id="170" dur="200" fill="hold"/>
                                        <p:tgtEl>
                                          <p:spTgt spid="25"/>
                                        </p:tgtEl>
                                        <p:attrNameLst>
                                          <p:attrName>style.rotation</p:attrName>
                                        </p:attrNameLst>
                                      </p:cBhvr>
                                      <p:tavLst>
                                        <p:tav tm="0">
                                          <p:val>
                                            <p:fltVal val="90"/>
                                          </p:val>
                                        </p:tav>
                                        <p:tav tm="100000">
                                          <p:val>
                                            <p:fltVal val="0"/>
                                          </p:val>
                                        </p:tav>
                                      </p:tavLst>
                                    </p:anim>
                                    <p:animEffect transition="in" filter="fade">
                                      <p:cBhvr>
                                        <p:cTn id="171" dur="200"/>
                                        <p:tgtEl>
                                          <p:spTgt spid="25"/>
                                        </p:tgtEl>
                                      </p:cBhvr>
                                    </p:animEffect>
                                  </p:childTnLst>
                                </p:cTn>
                              </p:par>
                            </p:childTnLst>
                          </p:cTn>
                        </p:par>
                        <p:par>
                          <p:cTn id="172" fill="hold">
                            <p:stCondLst>
                              <p:cond delay="4600"/>
                            </p:stCondLst>
                            <p:childTnLst>
                              <p:par>
                                <p:cTn id="173" presetID="31" presetClass="entr" presetSubtype="0" fill="hold" grpId="0" nodeType="afterEffect">
                                  <p:stCondLst>
                                    <p:cond delay="0"/>
                                  </p:stCondLst>
                                  <p:childTnLst>
                                    <p:set>
                                      <p:cBhvr>
                                        <p:cTn id="174" dur="1" fill="hold">
                                          <p:stCondLst>
                                            <p:cond delay="0"/>
                                          </p:stCondLst>
                                        </p:cTn>
                                        <p:tgtEl>
                                          <p:spTgt spid="23"/>
                                        </p:tgtEl>
                                        <p:attrNameLst>
                                          <p:attrName>style.visibility</p:attrName>
                                        </p:attrNameLst>
                                      </p:cBhvr>
                                      <p:to>
                                        <p:strVal val="visible"/>
                                      </p:to>
                                    </p:set>
                                    <p:anim calcmode="lin" valueType="num">
                                      <p:cBhvr>
                                        <p:cTn id="175" dur="200" fill="hold"/>
                                        <p:tgtEl>
                                          <p:spTgt spid="23"/>
                                        </p:tgtEl>
                                        <p:attrNameLst>
                                          <p:attrName>ppt_w</p:attrName>
                                        </p:attrNameLst>
                                      </p:cBhvr>
                                      <p:tavLst>
                                        <p:tav tm="0">
                                          <p:val>
                                            <p:fltVal val="0"/>
                                          </p:val>
                                        </p:tav>
                                        <p:tav tm="100000">
                                          <p:val>
                                            <p:strVal val="#ppt_w"/>
                                          </p:val>
                                        </p:tav>
                                      </p:tavLst>
                                    </p:anim>
                                    <p:anim calcmode="lin" valueType="num">
                                      <p:cBhvr>
                                        <p:cTn id="176" dur="200" fill="hold"/>
                                        <p:tgtEl>
                                          <p:spTgt spid="23"/>
                                        </p:tgtEl>
                                        <p:attrNameLst>
                                          <p:attrName>ppt_h</p:attrName>
                                        </p:attrNameLst>
                                      </p:cBhvr>
                                      <p:tavLst>
                                        <p:tav tm="0">
                                          <p:val>
                                            <p:fltVal val="0"/>
                                          </p:val>
                                        </p:tav>
                                        <p:tav tm="100000">
                                          <p:val>
                                            <p:strVal val="#ppt_h"/>
                                          </p:val>
                                        </p:tav>
                                      </p:tavLst>
                                    </p:anim>
                                    <p:anim calcmode="lin" valueType="num">
                                      <p:cBhvr>
                                        <p:cTn id="177" dur="200" fill="hold"/>
                                        <p:tgtEl>
                                          <p:spTgt spid="23"/>
                                        </p:tgtEl>
                                        <p:attrNameLst>
                                          <p:attrName>style.rotation</p:attrName>
                                        </p:attrNameLst>
                                      </p:cBhvr>
                                      <p:tavLst>
                                        <p:tav tm="0">
                                          <p:val>
                                            <p:fltVal val="90"/>
                                          </p:val>
                                        </p:tav>
                                        <p:tav tm="100000">
                                          <p:val>
                                            <p:fltVal val="0"/>
                                          </p:val>
                                        </p:tav>
                                      </p:tavLst>
                                    </p:anim>
                                    <p:animEffect transition="in" filter="fade">
                                      <p:cBhvr>
                                        <p:cTn id="178" dur="200"/>
                                        <p:tgtEl>
                                          <p:spTgt spid="23"/>
                                        </p:tgtEl>
                                      </p:cBhvr>
                                    </p:animEffect>
                                  </p:childTnLst>
                                </p:cTn>
                              </p:par>
                            </p:childTnLst>
                          </p:cTn>
                        </p:par>
                        <p:par>
                          <p:cTn id="179" fill="hold">
                            <p:stCondLst>
                              <p:cond delay="4800"/>
                            </p:stCondLst>
                            <p:childTnLst>
                              <p:par>
                                <p:cTn id="180" presetID="31" presetClass="entr" presetSubtype="0" fill="hold" grpId="0" nodeType="afterEffect">
                                  <p:stCondLst>
                                    <p:cond delay="0"/>
                                  </p:stCondLst>
                                  <p:childTnLst>
                                    <p:set>
                                      <p:cBhvr>
                                        <p:cTn id="181" dur="1" fill="hold">
                                          <p:stCondLst>
                                            <p:cond delay="0"/>
                                          </p:stCondLst>
                                        </p:cTn>
                                        <p:tgtEl>
                                          <p:spTgt spid="32"/>
                                        </p:tgtEl>
                                        <p:attrNameLst>
                                          <p:attrName>style.visibility</p:attrName>
                                        </p:attrNameLst>
                                      </p:cBhvr>
                                      <p:to>
                                        <p:strVal val="visible"/>
                                      </p:to>
                                    </p:set>
                                    <p:anim calcmode="lin" valueType="num">
                                      <p:cBhvr>
                                        <p:cTn id="182" dur="200" fill="hold"/>
                                        <p:tgtEl>
                                          <p:spTgt spid="32"/>
                                        </p:tgtEl>
                                        <p:attrNameLst>
                                          <p:attrName>ppt_w</p:attrName>
                                        </p:attrNameLst>
                                      </p:cBhvr>
                                      <p:tavLst>
                                        <p:tav tm="0">
                                          <p:val>
                                            <p:fltVal val="0"/>
                                          </p:val>
                                        </p:tav>
                                        <p:tav tm="100000">
                                          <p:val>
                                            <p:strVal val="#ppt_w"/>
                                          </p:val>
                                        </p:tav>
                                      </p:tavLst>
                                    </p:anim>
                                    <p:anim calcmode="lin" valueType="num">
                                      <p:cBhvr>
                                        <p:cTn id="183" dur="200" fill="hold"/>
                                        <p:tgtEl>
                                          <p:spTgt spid="32"/>
                                        </p:tgtEl>
                                        <p:attrNameLst>
                                          <p:attrName>ppt_h</p:attrName>
                                        </p:attrNameLst>
                                      </p:cBhvr>
                                      <p:tavLst>
                                        <p:tav tm="0">
                                          <p:val>
                                            <p:fltVal val="0"/>
                                          </p:val>
                                        </p:tav>
                                        <p:tav tm="100000">
                                          <p:val>
                                            <p:strVal val="#ppt_h"/>
                                          </p:val>
                                        </p:tav>
                                      </p:tavLst>
                                    </p:anim>
                                    <p:anim calcmode="lin" valueType="num">
                                      <p:cBhvr>
                                        <p:cTn id="184" dur="200" fill="hold"/>
                                        <p:tgtEl>
                                          <p:spTgt spid="32"/>
                                        </p:tgtEl>
                                        <p:attrNameLst>
                                          <p:attrName>style.rotation</p:attrName>
                                        </p:attrNameLst>
                                      </p:cBhvr>
                                      <p:tavLst>
                                        <p:tav tm="0">
                                          <p:val>
                                            <p:fltVal val="90"/>
                                          </p:val>
                                        </p:tav>
                                        <p:tav tm="100000">
                                          <p:val>
                                            <p:fltVal val="0"/>
                                          </p:val>
                                        </p:tav>
                                      </p:tavLst>
                                    </p:anim>
                                    <p:animEffect transition="in" filter="fade">
                                      <p:cBhvr>
                                        <p:cTn id="185" dur="200"/>
                                        <p:tgtEl>
                                          <p:spTgt spid="32"/>
                                        </p:tgtEl>
                                      </p:cBhvr>
                                    </p:animEffect>
                                  </p:childTnLst>
                                </p:cTn>
                              </p:par>
                            </p:childTnLst>
                          </p:cTn>
                        </p:par>
                        <p:par>
                          <p:cTn id="186" fill="hold">
                            <p:stCondLst>
                              <p:cond delay="5000"/>
                            </p:stCondLst>
                            <p:childTnLst>
                              <p:par>
                                <p:cTn id="187" presetID="31" presetClass="entr" presetSubtype="0" fill="hold" grpId="0" nodeType="afterEffect">
                                  <p:stCondLst>
                                    <p:cond delay="0"/>
                                  </p:stCondLst>
                                  <p:childTnLst>
                                    <p:set>
                                      <p:cBhvr>
                                        <p:cTn id="188" dur="1" fill="hold">
                                          <p:stCondLst>
                                            <p:cond delay="0"/>
                                          </p:stCondLst>
                                        </p:cTn>
                                        <p:tgtEl>
                                          <p:spTgt spid="40"/>
                                        </p:tgtEl>
                                        <p:attrNameLst>
                                          <p:attrName>style.visibility</p:attrName>
                                        </p:attrNameLst>
                                      </p:cBhvr>
                                      <p:to>
                                        <p:strVal val="visible"/>
                                      </p:to>
                                    </p:set>
                                    <p:anim calcmode="lin" valueType="num">
                                      <p:cBhvr>
                                        <p:cTn id="189" dur="200" fill="hold"/>
                                        <p:tgtEl>
                                          <p:spTgt spid="40"/>
                                        </p:tgtEl>
                                        <p:attrNameLst>
                                          <p:attrName>ppt_w</p:attrName>
                                        </p:attrNameLst>
                                      </p:cBhvr>
                                      <p:tavLst>
                                        <p:tav tm="0">
                                          <p:val>
                                            <p:fltVal val="0"/>
                                          </p:val>
                                        </p:tav>
                                        <p:tav tm="100000">
                                          <p:val>
                                            <p:strVal val="#ppt_w"/>
                                          </p:val>
                                        </p:tav>
                                      </p:tavLst>
                                    </p:anim>
                                    <p:anim calcmode="lin" valueType="num">
                                      <p:cBhvr>
                                        <p:cTn id="190" dur="200" fill="hold"/>
                                        <p:tgtEl>
                                          <p:spTgt spid="40"/>
                                        </p:tgtEl>
                                        <p:attrNameLst>
                                          <p:attrName>ppt_h</p:attrName>
                                        </p:attrNameLst>
                                      </p:cBhvr>
                                      <p:tavLst>
                                        <p:tav tm="0">
                                          <p:val>
                                            <p:fltVal val="0"/>
                                          </p:val>
                                        </p:tav>
                                        <p:tav tm="100000">
                                          <p:val>
                                            <p:strVal val="#ppt_h"/>
                                          </p:val>
                                        </p:tav>
                                      </p:tavLst>
                                    </p:anim>
                                    <p:anim calcmode="lin" valueType="num">
                                      <p:cBhvr>
                                        <p:cTn id="191" dur="200" fill="hold"/>
                                        <p:tgtEl>
                                          <p:spTgt spid="40"/>
                                        </p:tgtEl>
                                        <p:attrNameLst>
                                          <p:attrName>style.rotation</p:attrName>
                                        </p:attrNameLst>
                                      </p:cBhvr>
                                      <p:tavLst>
                                        <p:tav tm="0">
                                          <p:val>
                                            <p:fltVal val="90"/>
                                          </p:val>
                                        </p:tav>
                                        <p:tav tm="100000">
                                          <p:val>
                                            <p:fltVal val="0"/>
                                          </p:val>
                                        </p:tav>
                                      </p:tavLst>
                                    </p:anim>
                                    <p:animEffect transition="in" filter="fade">
                                      <p:cBhvr>
                                        <p:cTn id="192" dur="2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13460-093F-0CDF-E459-F251707AD8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B9D61A-5C42-2D1D-66AB-56DB88E89467}"/>
              </a:ext>
            </a:extLst>
          </p:cNvPr>
          <p:cNvSpPr>
            <a:spLocks noGrp="1"/>
          </p:cNvSpPr>
          <p:nvPr>
            <p:ph type="title"/>
          </p:nvPr>
        </p:nvSpPr>
        <p:spPr/>
        <p:txBody>
          <a:bodyPr/>
          <a:lstStyle/>
          <a:p>
            <a:r>
              <a:rPr lang="en-US" noProof="0" dirty="0"/>
              <a:t>Smart Verification</a:t>
            </a:r>
            <a:br>
              <a:rPr lang="en-US" noProof="0" dirty="0"/>
            </a:br>
            <a:r>
              <a:rPr lang="en-GB" b="0" dirty="0"/>
              <a:t>Accelerating Functional Verification</a:t>
            </a:r>
            <a:endParaRPr lang="en-GB" dirty="0"/>
          </a:p>
        </p:txBody>
      </p:sp>
      <p:sp>
        <p:nvSpPr>
          <p:cNvPr id="5" name="Footer Placeholder 4">
            <a:extLst>
              <a:ext uri="{FF2B5EF4-FFF2-40B4-BE49-F238E27FC236}">
                <a16:creationId xmlns:a16="http://schemas.microsoft.com/office/drawing/2014/main" id="{B4CA395E-8F27-8213-D153-1D9C4C1219DA}"/>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5E3C0D64-47E6-2680-A4B9-0350D3CFC95F}"/>
              </a:ext>
            </a:extLst>
          </p:cNvPr>
          <p:cNvSpPr>
            <a:spLocks noGrp="1"/>
          </p:cNvSpPr>
          <p:nvPr>
            <p:ph type="sldNum" sz="quarter" idx="11"/>
          </p:nvPr>
        </p:nvSpPr>
        <p:spPr/>
        <p:txBody>
          <a:bodyPr/>
          <a:lstStyle/>
          <a:p>
            <a:r>
              <a:rPr lang="en-US"/>
              <a:t> Page </a:t>
            </a:r>
            <a:fld id="{15EBE321-CBB1-4E91-BD14-37C8D44326FB}" type="slidenum">
              <a:rPr lang="en-US" smtClean="0"/>
              <a:pPr/>
              <a:t>8</a:t>
            </a:fld>
            <a:endParaRPr lang="en-US" dirty="0"/>
          </a:p>
        </p:txBody>
      </p:sp>
      <p:sp>
        <p:nvSpPr>
          <p:cNvPr id="3" name="Rectangle 2">
            <a:extLst>
              <a:ext uri="{FF2B5EF4-FFF2-40B4-BE49-F238E27FC236}">
                <a16:creationId xmlns:a16="http://schemas.microsoft.com/office/drawing/2014/main" id="{D03C17FF-76AE-38BA-F718-A1097D647B9D}"/>
              </a:ext>
            </a:extLst>
          </p:cNvPr>
          <p:cNvSpPr/>
          <p:nvPr/>
        </p:nvSpPr>
        <p:spPr>
          <a:xfrm>
            <a:off x="5161782" y="1705601"/>
            <a:ext cx="1868436" cy="996749"/>
          </a:xfrm>
          <a:prstGeom prst="rect">
            <a:avLst/>
          </a:prstGeom>
          <a:solidFill>
            <a:srgbClr val="00002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nchorCtr="0"/>
          <a:lstStyle/>
          <a:p>
            <a:pPr algn="ctr"/>
            <a:r>
              <a:rPr lang="en-US" b="1" dirty="0"/>
              <a:t>Create</a:t>
            </a:r>
          </a:p>
        </p:txBody>
      </p:sp>
      <p:sp>
        <p:nvSpPr>
          <p:cNvPr id="4" name="Rectangle 3">
            <a:extLst>
              <a:ext uri="{FF2B5EF4-FFF2-40B4-BE49-F238E27FC236}">
                <a16:creationId xmlns:a16="http://schemas.microsoft.com/office/drawing/2014/main" id="{9AB73018-16C5-82F7-84BF-F9F9A9D464F8}"/>
              </a:ext>
            </a:extLst>
          </p:cNvPr>
          <p:cNvSpPr/>
          <p:nvPr/>
        </p:nvSpPr>
        <p:spPr>
          <a:xfrm>
            <a:off x="7030218" y="3133237"/>
            <a:ext cx="1868436" cy="996749"/>
          </a:xfrm>
          <a:prstGeom prst="rect">
            <a:avLst/>
          </a:prstGeom>
          <a:solidFill>
            <a:srgbClr val="00002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nchorCtr="0"/>
          <a:lstStyle/>
          <a:p>
            <a:pPr algn="ctr"/>
            <a:r>
              <a:rPr lang="en-US" b="1" dirty="0"/>
              <a:t>Execute</a:t>
            </a:r>
          </a:p>
        </p:txBody>
      </p:sp>
      <p:sp>
        <p:nvSpPr>
          <p:cNvPr id="7" name="Rectangle 6">
            <a:extLst>
              <a:ext uri="{FF2B5EF4-FFF2-40B4-BE49-F238E27FC236}">
                <a16:creationId xmlns:a16="http://schemas.microsoft.com/office/drawing/2014/main" id="{F587B74E-AB79-09FD-EA7F-BC9F94107CD9}"/>
              </a:ext>
            </a:extLst>
          </p:cNvPr>
          <p:cNvSpPr/>
          <p:nvPr/>
        </p:nvSpPr>
        <p:spPr>
          <a:xfrm>
            <a:off x="5161782" y="4538961"/>
            <a:ext cx="1868436" cy="996749"/>
          </a:xfrm>
          <a:prstGeom prst="rect">
            <a:avLst/>
          </a:prstGeom>
          <a:solidFill>
            <a:srgbClr val="00002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nchorCtr="0"/>
          <a:lstStyle/>
          <a:p>
            <a:pPr algn="ctr"/>
            <a:r>
              <a:rPr lang="en-US" b="1"/>
              <a:t>Analyze</a:t>
            </a:r>
          </a:p>
        </p:txBody>
      </p:sp>
      <p:sp>
        <p:nvSpPr>
          <p:cNvPr id="8" name="Rectangle 7">
            <a:extLst>
              <a:ext uri="{FF2B5EF4-FFF2-40B4-BE49-F238E27FC236}">
                <a16:creationId xmlns:a16="http://schemas.microsoft.com/office/drawing/2014/main" id="{44251BD2-D992-99F4-DDE9-7D484E22B8EC}"/>
              </a:ext>
            </a:extLst>
          </p:cNvPr>
          <p:cNvSpPr/>
          <p:nvPr/>
        </p:nvSpPr>
        <p:spPr>
          <a:xfrm>
            <a:off x="3293346" y="3122281"/>
            <a:ext cx="1868436" cy="996749"/>
          </a:xfrm>
          <a:prstGeom prst="rect">
            <a:avLst/>
          </a:prstGeom>
          <a:solidFill>
            <a:srgbClr val="00002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nchorCtr="0"/>
          <a:lstStyle/>
          <a:p>
            <a:pPr algn="ctr"/>
            <a:r>
              <a:rPr lang="en-US" b="1"/>
              <a:t>Debug</a:t>
            </a:r>
          </a:p>
        </p:txBody>
      </p:sp>
      <p:grpSp>
        <p:nvGrpSpPr>
          <p:cNvPr id="9" name="Group 8">
            <a:extLst>
              <a:ext uri="{FF2B5EF4-FFF2-40B4-BE49-F238E27FC236}">
                <a16:creationId xmlns:a16="http://schemas.microsoft.com/office/drawing/2014/main" id="{856BCCA7-252E-4309-3552-DEDD671AD978}"/>
              </a:ext>
            </a:extLst>
          </p:cNvPr>
          <p:cNvGrpSpPr/>
          <p:nvPr/>
        </p:nvGrpSpPr>
        <p:grpSpPr>
          <a:xfrm>
            <a:off x="3523686" y="1104665"/>
            <a:ext cx="5171791" cy="4868916"/>
            <a:chOff x="3293346" y="1223325"/>
            <a:chExt cx="5171791" cy="4868916"/>
          </a:xfrm>
        </p:grpSpPr>
        <p:grpSp>
          <p:nvGrpSpPr>
            <p:cNvPr id="10" name="Group 9">
              <a:extLst>
                <a:ext uri="{FF2B5EF4-FFF2-40B4-BE49-F238E27FC236}">
                  <a16:creationId xmlns:a16="http://schemas.microsoft.com/office/drawing/2014/main" id="{4AE29D5C-FE21-8446-73EF-0780F5C8D5CD}"/>
                </a:ext>
              </a:extLst>
            </p:cNvPr>
            <p:cNvGrpSpPr/>
            <p:nvPr/>
          </p:nvGrpSpPr>
          <p:grpSpPr>
            <a:xfrm>
              <a:off x="3293346" y="1223325"/>
              <a:ext cx="5171791" cy="4868916"/>
              <a:chOff x="3498068" y="1208564"/>
              <a:chExt cx="5171791" cy="4868916"/>
            </a:xfrm>
          </p:grpSpPr>
          <p:grpSp>
            <p:nvGrpSpPr>
              <p:cNvPr id="12" name="Group 11">
                <a:extLst>
                  <a:ext uri="{FF2B5EF4-FFF2-40B4-BE49-F238E27FC236}">
                    <a16:creationId xmlns:a16="http://schemas.microsoft.com/office/drawing/2014/main" id="{3C3EE86D-2900-FA9C-A93E-5886296F687A}"/>
                  </a:ext>
                </a:extLst>
              </p:cNvPr>
              <p:cNvGrpSpPr/>
              <p:nvPr/>
            </p:nvGrpSpPr>
            <p:grpSpPr>
              <a:xfrm>
                <a:off x="3498068" y="1208564"/>
                <a:ext cx="5171791" cy="4868916"/>
                <a:chOff x="3498068" y="1208564"/>
                <a:chExt cx="5171791" cy="4868916"/>
              </a:xfrm>
            </p:grpSpPr>
            <p:sp>
              <p:nvSpPr>
                <p:cNvPr id="15" name="Oval 14">
                  <a:extLst>
                    <a:ext uri="{FF2B5EF4-FFF2-40B4-BE49-F238E27FC236}">
                      <a16:creationId xmlns:a16="http://schemas.microsoft.com/office/drawing/2014/main" id="{BF2D93A8-1361-A8FB-A73E-7A11006ECBC1}"/>
                    </a:ext>
                  </a:extLst>
                </p:cNvPr>
                <p:cNvSpPr>
                  <a:spLocks noChangeAspect="1"/>
                </p:cNvSpPr>
                <p:nvPr/>
              </p:nvSpPr>
              <p:spPr>
                <a:xfrm>
                  <a:off x="3498068" y="1208564"/>
                  <a:ext cx="5171791" cy="4868916"/>
                </a:xfrm>
                <a:prstGeom prst="ellipse">
                  <a:avLst/>
                </a:prstGeom>
                <a:solidFill>
                  <a:srgbClr val="00002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dirty="0"/>
                </a:p>
              </p:txBody>
            </p:sp>
            <p:grpSp>
              <p:nvGrpSpPr>
                <p:cNvPr id="16" name="Group 15">
                  <a:extLst>
                    <a:ext uri="{FF2B5EF4-FFF2-40B4-BE49-F238E27FC236}">
                      <a16:creationId xmlns:a16="http://schemas.microsoft.com/office/drawing/2014/main" id="{2858A3CE-C3AE-FD14-062E-3BE3AC42CB82}"/>
                    </a:ext>
                  </a:extLst>
                </p:cNvPr>
                <p:cNvGrpSpPr/>
                <p:nvPr/>
              </p:nvGrpSpPr>
              <p:grpSpPr>
                <a:xfrm>
                  <a:off x="4498662" y="2230751"/>
                  <a:ext cx="3351375" cy="3266230"/>
                  <a:chOff x="4453585" y="2142710"/>
                  <a:chExt cx="3351375" cy="3266230"/>
                </a:xfrm>
              </p:grpSpPr>
              <p:pic>
                <p:nvPicPr>
                  <p:cNvPr id="17" name="Picture 16" descr="A green glowing particles in a black background&#10;&#10;Description automatically generated">
                    <a:extLst>
                      <a:ext uri="{FF2B5EF4-FFF2-40B4-BE49-F238E27FC236}">
                        <a16:creationId xmlns:a16="http://schemas.microsoft.com/office/drawing/2014/main" id="{1DF235C3-6FEF-80DF-5389-4D1560BF06D5}"/>
                      </a:ext>
                    </a:extLst>
                  </p:cNvPr>
                  <p:cNvPicPr>
                    <a:picLocks noChangeAspect="1"/>
                  </p:cNvPicPr>
                  <p:nvPr/>
                </p:nvPicPr>
                <p:blipFill rotWithShape="1">
                  <a:blip r:embed="rId2">
                    <a:extLst>
                      <a:ext uri="{28A0092B-C50C-407E-A947-70E740481C1C}">
                        <a14:useLocalDpi xmlns:a14="http://schemas.microsoft.com/office/drawing/2010/main" val="0"/>
                      </a:ext>
                    </a:extLst>
                  </a:blip>
                  <a:srcRect l="10057" t="11179" r="7581" b="8552"/>
                  <a:stretch/>
                </p:blipFill>
                <p:spPr>
                  <a:xfrm>
                    <a:off x="4453585" y="2142710"/>
                    <a:ext cx="3351375" cy="3266230"/>
                  </a:xfrm>
                  <a:prstGeom prst="rect">
                    <a:avLst/>
                  </a:prstGeom>
                </p:spPr>
              </p:pic>
              <p:grpSp>
                <p:nvGrpSpPr>
                  <p:cNvPr id="18" name="Group 158">
                    <a:extLst>
                      <a:ext uri="{FF2B5EF4-FFF2-40B4-BE49-F238E27FC236}">
                        <a16:creationId xmlns:a16="http://schemas.microsoft.com/office/drawing/2014/main" id="{3826A63F-2A52-CC49-71D4-D255997F1C4A}"/>
                      </a:ext>
                    </a:extLst>
                  </p:cNvPr>
                  <p:cNvGrpSpPr>
                    <a:grpSpLocks noChangeAspect="1"/>
                  </p:cNvGrpSpPr>
                  <p:nvPr/>
                </p:nvGrpSpPr>
                <p:grpSpPr bwMode="auto">
                  <a:xfrm>
                    <a:off x="5543440" y="3207873"/>
                    <a:ext cx="975983" cy="1020127"/>
                    <a:chOff x="2639" y="900"/>
                    <a:chExt cx="2409" cy="2518"/>
                  </a:xfrm>
                  <a:solidFill>
                    <a:srgbClr val="00FEC6"/>
                  </a:solidFill>
                </p:grpSpPr>
                <p:sp>
                  <p:nvSpPr>
                    <p:cNvPr id="19" name="Freeform 159">
                      <a:extLst>
                        <a:ext uri="{FF2B5EF4-FFF2-40B4-BE49-F238E27FC236}">
                          <a16:creationId xmlns:a16="http://schemas.microsoft.com/office/drawing/2014/main" id="{E6E9889E-3832-435B-F9B1-A6574D049370}"/>
                        </a:ext>
                      </a:extLst>
                    </p:cNvPr>
                    <p:cNvSpPr>
                      <a:spLocks/>
                    </p:cNvSpPr>
                    <p:nvPr/>
                  </p:nvSpPr>
                  <p:spPr bwMode="auto">
                    <a:xfrm>
                      <a:off x="3497" y="2239"/>
                      <a:ext cx="533" cy="1179"/>
                    </a:xfrm>
                    <a:custGeom>
                      <a:avLst/>
                      <a:gdLst>
                        <a:gd name="T0" fmla="*/ 204 w 226"/>
                        <a:gd name="T1" fmla="*/ 415 h 499"/>
                        <a:gd name="T2" fmla="*/ 204 w 226"/>
                        <a:gd name="T3" fmla="*/ 104 h 499"/>
                        <a:gd name="T4" fmla="*/ 122 w 226"/>
                        <a:gd name="T5" fmla="*/ 23 h 499"/>
                        <a:gd name="T6" fmla="*/ 84 w 226"/>
                        <a:gd name="T7" fmla="*/ 23 h 499"/>
                        <a:gd name="T8" fmla="*/ 45 w 226"/>
                        <a:gd name="T9" fmla="*/ 0 h 499"/>
                        <a:gd name="T10" fmla="*/ 0 w 226"/>
                        <a:gd name="T11" fmla="*/ 46 h 499"/>
                        <a:gd name="T12" fmla="*/ 45 w 226"/>
                        <a:gd name="T13" fmla="*/ 91 h 499"/>
                        <a:gd name="T14" fmla="*/ 84 w 226"/>
                        <a:gd name="T15" fmla="*/ 68 h 499"/>
                        <a:gd name="T16" fmla="*/ 104 w 226"/>
                        <a:gd name="T17" fmla="*/ 68 h 499"/>
                        <a:gd name="T18" fmla="*/ 158 w 226"/>
                        <a:gd name="T19" fmla="*/ 123 h 499"/>
                        <a:gd name="T20" fmla="*/ 158 w 226"/>
                        <a:gd name="T21" fmla="*/ 415 h 499"/>
                        <a:gd name="T22" fmla="*/ 136 w 226"/>
                        <a:gd name="T23" fmla="*/ 454 h 499"/>
                        <a:gd name="T24" fmla="*/ 181 w 226"/>
                        <a:gd name="T25" fmla="*/ 499 h 499"/>
                        <a:gd name="T26" fmla="*/ 226 w 226"/>
                        <a:gd name="T27" fmla="*/ 454 h 499"/>
                        <a:gd name="T28" fmla="*/ 204 w 226"/>
                        <a:gd name="T29" fmla="*/ 41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499">
                          <a:moveTo>
                            <a:pt x="204" y="415"/>
                          </a:moveTo>
                          <a:cubicBezTo>
                            <a:pt x="204" y="104"/>
                            <a:pt x="204" y="104"/>
                            <a:pt x="204" y="104"/>
                          </a:cubicBezTo>
                          <a:cubicBezTo>
                            <a:pt x="122" y="23"/>
                            <a:pt x="122" y="23"/>
                            <a:pt x="122" y="23"/>
                          </a:cubicBezTo>
                          <a:cubicBezTo>
                            <a:pt x="84" y="23"/>
                            <a:pt x="84" y="23"/>
                            <a:pt x="84" y="23"/>
                          </a:cubicBezTo>
                          <a:cubicBezTo>
                            <a:pt x="76" y="9"/>
                            <a:pt x="62" y="0"/>
                            <a:pt x="45" y="0"/>
                          </a:cubicBezTo>
                          <a:cubicBezTo>
                            <a:pt x="20" y="0"/>
                            <a:pt x="0" y="21"/>
                            <a:pt x="0" y="46"/>
                          </a:cubicBezTo>
                          <a:cubicBezTo>
                            <a:pt x="0" y="71"/>
                            <a:pt x="20" y="91"/>
                            <a:pt x="45" y="91"/>
                          </a:cubicBezTo>
                          <a:cubicBezTo>
                            <a:pt x="62" y="91"/>
                            <a:pt x="76" y="82"/>
                            <a:pt x="84" y="68"/>
                          </a:cubicBezTo>
                          <a:cubicBezTo>
                            <a:pt x="104" y="68"/>
                            <a:pt x="104" y="68"/>
                            <a:pt x="104" y="68"/>
                          </a:cubicBezTo>
                          <a:cubicBezTo>
                            <a:pt x="158" y="123"/>
                            <a:pt x="158" y="123"/>
                            <a:pt x="158" y="123"/>
                          </a:cubicBezTo>
                          <a:cubicBezTo>
                            <a:pt x="158" y="415"/>
                            <a:pt x="158" y="415"/>
                            <a:pt x="158" y="415"/>
                          </a:cubicBezTo>
                          <a:cubicBezTo>
                            <a:pt x="145" y="422"/>
                            <a:pt x="136" y="437"/>
                            <a:pt x="136" y="454"/>
                          </a:cubicBezTo>
                          <a:cubicBezTo>
                            <a:pt x="136" y="479"/>
                            <a:pt x="156" y="499"/>
                            <a:pt x="181" y="499"/>
                          </a:cubicBezTo>
                          <a:cubicBezTo>
                            <a:pt x="206" y="499"/>
                            <a:pt x="226" y="479"/>
                            <a:pt x="226" y="454"/>
                          </a:cubicBezTo>
                          <a:cubicBezTo>
                            <a:pt x="226" y="437"/>
                            <a:pt x="217" y="422"/>
                            <a:pt x="204" y="41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60">
                      <a:extLst>
                        <a:ext uri="{FF2B5EF4-FFF2-40B4-BE49-F238E27FC236}">
                          <a16:creationId xmlns:a16="http://schemas.microsoft.com/office/drawing/2014/main" id="{E231369F-9617-5FEA-697E-044763F6D16B}"/>
                        </a:ext>
                      </a:extLst>
                    </p:cNvPr>
                    <p:cNvSpPr>
                      <a:spLocks/>
                    </p:cNvSpPr>
                    <p:nvPr/>
                  </p:nvSpPr>
                  <p:spPr bwMode="auto">
                    <a:xfrm>
                      <a:off x="4139" y="2239"/>
                      <a:ext cx="803" cy="1179"/>
                    </a:xfrm>
                    <a:custGeom>
                      <a:avLst/>
                      <a:gdLst>
                        <a:gd name="T0" fmla="*/ 294 w 340"/>
                        <a:gd name="T1" fmla="*/ 0 h 499"/>
                        <a:gd name="T2" fmla="*/ 255 w 340"/>
                        <a:gd name="T3" fmla="*/ 23 h 499"/>
                        <a:gd name="T4" fmla="*/ 104 w 340"/>
                        <a:gd name="T5" fmla="*/ 23 h 499"/>
                        <a:gd name="T6" fmla="*/ 22 w 340"/>
                        <a:gd name="T7" fmla="*/ 104 h 499"/>
                        <a:gd name="T8" fmla="*/ 22 w 340"/>
                        <a:gd name="T9" fmla="*/ 415 h 499"/>
                        <a:gd name="T10" fmla="*/ 0 w 340"/>
                        <a:gd name="T11" fmla="*/ 454 h 499"/>
                        <a:gd name="T12" fmla="*/ 45 w 340"/>
                        <a:gd name="T13" fmla="*/ 499 h 499"/>
                        <a:gd name="T14" fmla="*/ 90 w 340"/>
                        <a:gd name="T15" fmla="*/ 454 h 499"/>
                        <a:gd name="T16" fmla="*/ 68 w 340"/>
                        <a:gd name="T17" fmla="*/ 415 h 499"/>
                        <a:gd name="T18" fmla="*/ 68 w 340"/>
                        <a:gd name="T19" fmla="*/ 123 h 499"/>
                        <a:gd name="T20" fmla="*/ 122 w 340"/>
                        <a:gd name="T21" fmla="*/ 68 h 499"/>
                        <a:gd name="T22" fmla="*/ 255 w 340"/>
                        <a:gd name="T23" fmla="*/ 68 h 499"/>
                        <a:gd name="T24" fmla="*/ 294 w 340"/>
                        <a:gd name="T25" fmla="*/ 91 h 499"/>
                        <a:gd name="T26" fmla="*/ 340 w 340"/>
                        <a:gd name="T27" fmla="*/ 46 h 499"/>
                        <a:gd name="T28" fmla="*/ 294 w 340"/>
                        <a:gd name="T29"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 h="499">
                          <a:moveTo>
                            <a:pt x="294" y="0"/>
                          </a:moveTo>
                          <a:cubicBezTo>
                            <a:pt x="278" y="0"/>
                            <a:pt x="263" y="9"/>
                            <a:pt x="255" y="23"/>
                          </a:cubicBezTo>
                          <a:cubicBezTo>
                            <a:pt x="104" y="23"/>
                            <a:pt x="104" y="23"/>
                            <a:pt x="104" y="23"/>
                          </a:cubicBezTo>
                          <a:cubicBezTo>
                            <a:pt x="22" y="104"/>
                            <a:pt x="22" y="104"/>
                            <a:pt x="22" y="104"/>
                          </a:cubicBezTo>
                          <a:cubicBezTo>
                            <a:pt x="22" y="415"/>
                            <a:pt x="22" y="415"/>
                            <a:pt x="22" y="415"/>
                          </a:cubicBezTo>
                          <a:cubicBezTo>
                            <a:pt x="9" y="422"/>
                            <a:pt x="0" y="437"/>
                            <a:pt x="0" y="454"/>
                          </a:cubicBezTo>
                          <a:cubicBezTo>
                            <a:pt x="0" y="479"/>
                            <a:pt x="20" y="499"/>
                            <a:pt x="45" y="499"/>
                          </a:cubicBezTo>
                          <a:cubicBezTo>
                            <a:pt x="70" y="499"/>
                            <a:pt x="90" y="479"/>
                            <a:pt x="90" y="454"/>
                          </a:cubicBezTo>
                          <a:cubicBezTo>
                            <a:pt x="90" y="437"/>
                            <a:pt x="81" y="422"/>
                            <a:pt x="68" y="415"/>
                          </a:cubicBezTo>
                          <a:cubicBezTo>
                            <a:pt x="68" y="123"/>
                            <a:pt x="68" y="123"/>
                            <a:pt x="68" y="123"/>
                          </a:cubicBezTo>
                          <a:cubicBezTo>
                            <a:pt x="122" y="68"/>
                            <a:pt x="122" y="68"/>
                            <a:pt x="122" y="68"/>
                          </a:cubicBezTo>
                          <a:cubicBezTo>
                            <a:pt x="255" y="68"/>
                            <a:pt x="255" y="68"/>
                            <a:pt x="255" y="68"/>
                          </a:cubicBezTo>
                          <a:cubicBezTo>
                            <a:pt x="263" y="82"/>
                            <a:pt x="278" y="91"/>
                            <a:pt x="294" y="91"/>
                          </a:cubicBezTo>
                          <a:cubicBezTo>
                            <a:pt x="319" y="91"/>
                            <a:pt x="340" y="71"/>
                            <a:pt x="340" y="46"/>
                          </a:cubicBezTo>
                          <a:cubicBezTo>
                            <a:pt x="340" y="21"/>
                            <a:pt x="319" y="0"/>
                            <a:pt x="29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61">
                      <a:extLst>
                        <a:ext uri="{FF2B5EF4-FFF2-40B4-BE49-F238E27FC236}">
                          <a16:creationId xmlns:a16="http://schemas.microsoft.com/office/drawing/2014/main" id="{774B3C7E-2BB9-4DA0-7EE3-60EA3164E433}"/>
                        </a:ext>
                      </a:extLst>
                    </p:cNvPr>
                    <p:cNvSpPr>
                      <a:spLocks/>
                    </p:cNvSpPr>
                    <p:nvPr/>
                  </p:nvSpPr>
                  <p:spPr bwMode="auto">
                    <a:xfrm>
                      <a:off x="3173" y="1972"/>
                      <a:ext cx="1875" cy="503"/>
                    </a:xfrm>
                    <a:custGeom>
                      <a:avLst/>
                      <a:gdLst>
                        <a:gd name="T0" fmla="*/ 749 w 794"/>
                        <a:gd name="T1" fmla="*/ 0 h 213"/>
                        <a:gd name="T2" fmla="*/ 710 w 794"/>
                        <a:gd name="T3" fmla="*/ 23 h 213"/>
                        <a:gd name="T4" fmla="*/ 513 w 794"/>
                        <a:gd name="T5" fmla="*/ 23 h 213"/>
                        <a:gd name="T6" fmla="*/ 386 w 794"/>
                        <a:gd name="T7" fmla="*/ 149 h 213"/>
                        <a:gd name="T8" fmla="*/ 282 w 794"/>
                        <a:gd name="T9" fmla="*/ 45 h 213"/>
                        <a:gd name="T10" fmla="*/ 85 w 794"/>
                        <a:gd name="T11" fmla="*/ 45 h 213"/>
                        <a:gd name="T12" fmla="*/ 46 w 794"/>
                        <a:gd name="T13" fmla="*/ 23 h 213"/>
                        <a:gd name="T14" fmla="*/ 0 w 794"/>
                        <a:gd name="T15" fmla="*/ 68 h 213"/>
                        <a:gd name="T16" fmla="*/ 46 w 794"/>
                        <a:gd name="T17" fmla="*/ 113 h 213"/>
                        <a:gd name="T18" fmla="*/ 85 w 794"/>
                        <a:gd name="T19" fmla="*/ 91 h 213"/>
                        <a:gd name="T20" fmla="*/ 263 w 794"/>
                        <a:gd name="T21" fmla="*/ 91 h 213"/>
                        <a:gd name="T22" fmla="*/ 386 w 794"/>
                        <a:gd name="T23" fmla="*/ 213 h 213"/>
                        <a:gd name="T24" fmla="*/ 531 w 794"/>
                        <a:gd name="T25" fmla="*/ 68 h 213"/>
                        <a:gd name="T26" fmla="*/ 710 w 794"/>
                        <a:gd name="T27" fmla="*/ 68 h 213"/>
                        <a:gd name="T28" fmla="*/ 749 w 794"/>
                        <a:gd name="T29" fmla="*/ 91 h 213"/>
                        <a:gd name="T30" fmla="*/ 794 w 794"/>
                        <a:gd name="T31" fmla="*/ 45 h 213"/>
                        <a:gd name="T32" fmla="*/ 749 w 794"/>
                        <a:gd name="T33"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4" h="213">
                          <a:moveTo>
                            <a:pt x="749" y="0"/>
                          </a:moveTo>
                          <a:cubicBezTo>
                            <a:pt x="732" y="0"/>
                            <a:pt x="717" y="9"/>
                            <a:pt x="710" y="23"/>
                          </a:cubicBezTo>
                          <a:cubicBezTo>
                            <a:pt x="513" y="23"/>
                            <a:pt x="513" y="23"/>
                            <a:pt x="513" y="23"/>
                          </a:cubicBezTo>
                          <a:cubicBezTo>
                            <a:pt x="386" y="149"/>
                            <a:pt x="386" y="149"/>
                            <a:pt x="386" y="149"/>
                          </a:cubicBezTo>
                          <a:cubicBezTo>
                            <a:pt x="282" y="45"/>
                            <a:pt x="282" y="45"/>
                            <a:pt x="282" y="45"/>
                          </a:cubicBezTo>
                          <a:cubicBezTo>
                            <a:pt x="85" y="45"/>
                            <a:pt x="85" y="45"/>
                            <a:pt x="85" y="45"/>
                          </a:cubicBezTo>
                          <a:cubicBezTo>
                            <a:pt x="77" y="32"/>
                            <a:pt x="63" y="23"/>
                            <a:pt x="46" y="23"/>
                          </a:cubicBezTo>
                          <a:cubicBezTo>
                            <a:pt x="21" y="23"/>
                            <a:pt x="0" y="43"/>
                            <a:pt x="0" y="68"/>
                          </a:cubicBezTo>
                          <a:cubicBezTo>
                            <a:pt x="0" y="93"/>
                            <a:pt x="21" y="113"/>
                            <a:pt x="46" y="113"/>
                          </a:cubicBezTo>
                          <a:cubicBezTo>
                            <a:pt x="63" y="113"/>
                            <a:pt x="77" y="104"/>
                            <a:pt x="85" y="91"/>
                          </a:cubicBezTo>
                          <a:cubicBezTo>
                            <a:pt x="263" y="91"/>
                            <a:pt x="263" y="91"/>
                            <a:pt x="263" y="91"/>
                          </a:cubicBezTo>
                          <a:cubicBezTo>
                            <a:pt x="386" y="213"/>
                            <a:pt x="386" y="213"/>
                            <a:pt x="386" y="213"/>
                          </a:cubicBezTo>
                          <a:cubicBezTo>
                            <a:pt x="531" y="68"/>
                            <a:pt x="531" y="68"/>
                            <a:pt x="531" y="68"/>
                          </a:cubicBezTo>
                          <a:cubicBezTo>
                            <a:pt x="710" y="68"/>
                            <a:pt x="710" y="68"/>
                            <a:pt x="710" y="68"/>
                          </a:cubicBezTo>
                          <a:cubicBezTo>
                            <a:pt x="717" y="81"/>
                            <a:pt x="732" y="91"/>
                            <a:pt x="749" y="91"/>
                          </a:cubicBezTo>
                          <a:cubicBezTo>
                            <a:pt x="774" y="91"/>
                            <a:pt x="794" y="70"/>
                            <a:pt x="794" y="45"/>
                          </a:cubicBezTo>
                          <a:cubicBezTo>
                            <a:pt x="794" y="20"/>
                            <a:pt x="774" y="0"/>
                            <a:pt x="74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62">
                      <a:extLst>
                        <a:ext uri="{FF2B5EF4-FFF2-40B4-BE49-F238E27FC236}">
                          <a16:creationId xmlns:a16="http://schemas.microsoft.com/office/drawing/2014/main" id="{150E3F52-1254-5B00-5446-8B3FA39C5183}"/>
                        </a:ext>
                      </a:extLst>
                    </p:cNvPr>
                    <p:cNvSpPr>
                      <a:spLocks/>
                    </p:cNvSpPr>
                    <p:nvPr/>
                  </p:nvSpPr>
                  <p:spPr bwMode="auto">
                    <a:xfrm>
                      <a:off x="3603" y="900"/>
                      <a:ext cx="482" cy="1072"/>
                    </a:xfrm>
                    <a:custGeom>
                      <a:avLst/>
                      <a:gdLst>
                        <a:gd name="T0" fmla="*/ 136 w 204"/>
                        <a:gd name="T1" fmla="*/ 85 h 454"/>
                        <a:gd name="T2" fmla="*/ 136 w 204"/>
                        <a:gd name="T3" fmla="*/ 172 h 454"/>
                        <a:gd name="T4" fmla="*/ 23 w 204"/>
                        <a:gd name="T5" fmla="*/ 286 h 454"/>
                        <a:gd name="T6" fmla="*/ 23 w 204"/>
                        <a:gd name="T7" fmla="*/ 369 h 454"/>
                        <a:gd name="T8" fmla="*/ 0 w 204"/>
                        <a:gd name="T9" fmla="*/ 408 h 454"/>
                        <a:gd name="T10" fmla="*/ 45 w 204"/>
                        <a:gd name="T11" fmla="*/ 454 h 454"/>
                        <a:gd name="T12" fmla="*/ 91 w 204"/>
                        <a:gd name="T13" fmla="*/ 408 h 454"/>
                        <a:gd name="T14" fmla="*/ 68 w 204"/>
                        <a:gd name="T15" fmla="*/ 369 h 454"/>
                        <a:gd name="T16" fmla="*/ 68 w 204"/>
                        <a:gd name="T17" fmla="*/ 304 h 454"/>
                        <a:gd name="T18" fmla="*/ 181 w 204"/>
                        <a:gd name="T19" fmla="*/ 191 h 454"/>
                        <a:gd name="T20" fmla="*/ 181 w 204"/>
                        <a:gd name="T21" fmla="*/ 85 h 454"/>
                        <a:gd name="T22" fmla="*/ 204 w 204"/>
                        <a:gd name="T23" fmla="*/ 46 h 454"/>
                        <a:gd name="T24" fmla="*/ 159 w 204"/>
                        <a:gd name="T25" fmla="*/ 0 h 454"/>
                        <a:gd name="T26" fmla="*/ 113 w 204"/>
                        <a:gd name="T27" fmla="*/ 46 h 454"/>
                        <a:gd name="T28" fmla="*/ 136 w 204"/>
                        <a:gd name="T29" fmla="*/ 8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454">
                          <a:moveTo>
                            <a:pt x="136" y="85"/>
                          </a:moveTo>
                          <a:cubicBezTo>
                            <a:pt x="136" y="172"/>
                            <a:pt x="136" y="172"/>
                            <a:pt x="136" y="172"/>
                          </a:cubicBezTo>
                          <a:cubicBezTo>
                            <a:pt x="23" y="286"/>
                            <a:pt x="23" y="286"/>
                            <a:pt x="23" y="286"/>
                          </a:cubicBezTo>
                          <a:cubicBezTo>
                            <a:pt x="23" y="369"/>
                            <a:pt x="23" y="369"/>
                            <a:pt x="23" y="369"/>
                          </a:cubicBezTo>
                          <a:cubicBezTo>
                            <a:pt x="9" y="377"/>
                            <a:pt x="0" y="392"/>
                            <a:pt x="0" y="408"/>
                          </a:cubicBezTo>
                          <a:cubicBezTo>
                            <a:pt x="0" y="434"/>
                            <a:pt x="20" y="454"/>
                            <a:pt x="45" y="454"/>
                          </a:cubicBezTo>
                          <a:cubicBezTo>
                            <a:pt x="70" y="454"/>
                            <a:pt x="91" y="434"/>
                            <a:pt x="91" y="408"/>
                          </a:cubicBezTo>
                          <a:cubicBezTo>
                            <a:pt x="91" y="392"/>
                            <a:pt x="81" y="377"/>
                            <a:pt x="68" y="369"/>
                          </a:cubicBezTo>
                          <a:cubicBezTo>
                            <a:pt x="68" y="304"/>
                            <a:pt x="68" y="304"/>
                            <a:pt x="68" y="304"/>
                          </a:cubicBezTo>
                          <a:cubicBezTo>
                            <a:pt x="181" y="191"/>
                            <a:pt x="181" y="191"/>
                            <a:pt x="181" y="191"/>
                          </a:cubicBezTo>
                          <a:cubicBezTo>
                            <a:pt x="181" y="85"/>
                            <a:pt x="181" y="85"/>
                            <a:pt x="181" y="85"/>
                          </a:cubicBezTo>
                          <a:cubicBezTo>
                            <a:pt x="195" y="77"/>
                            <a:pt x="204" y="62"/>
                            <a:pt x="204" y="46"/>
                          </a:cubicBezTo>
                          <a:cubicBezTo>
                            <a:pt x="204" y="21"/>
                            <a:pt x="184" y="0"/>
                            <a:pt x="159" y="0"/>
                          </a:cubicBezTo>
                          <a:cubicBezTo>
                            <a:pt x="134" y="0"/>
                            <a:pt x="113" y="21"/>
                            <a:pt x="113" y="46"/>
                          </a:cubicBezTo>
                          <a:cubicBezTo>
                            <a:pt x="113" y="62"/>
                            <a:pt x="122" y="77"/>
                            <a:pt x="136" y="8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63">
                      <a:extLst>
                        <a:ext uri="{FF2B5EF4-FFF2-40B4-BE49-F238E27FC236}">
                          <a16:creationId xmlns:a16="http://schemas.microsoft.com/office/drawing/2014/main" id="{B696D4A5-DF79-70EC-58FD-557E5CE24620}"/>
                        </a:ext>
                      </a:extLst>
                    </p:cNvPr>
                    <p:cNvSpPr>
                      <a:spLocks/>
                    </p:cNvSpPr>
                    <p:nvPr/>
                  </p:nvSpPr>
                  <p:spPr bwMode="auto">
                    <a:xfrm>
                      <a:off x="4139" y="1060"/>
                      <a:ext cx="482" cy="966"/>
                    </a:xfrm>
                    <a:custGeom>
                      <a:avLst/>
                      <a:gdLst>
                        <a:gd name="T0" fmla="*/ 136 w 204"/>
                        <a:gd name="T1" fmla="*/ 85 h 409"/>
                        <a:gd name="T2" fmla="*/ 136 w 204"/>
                        <a:gd name="T3" fmla="*/ 150 h 409"/>
                        <a:gd name="T4" fmla="*/ 0 w 204"/>
                        <a:gd name="T5" fmla="*/ 286 h 409"/>
                        <a:gd name="T6" fmla="*/ 0 w 204"/>
                        <a:gd name="T7" fmla="*/ 350 h 409"/>
                        <a:gd name="T8" fmla="*/ 52 w 204"/>
                        <a:gd name="T9" fmla="*/ 402 h 409"/>
                        <a:gd name="T10" fmla="*/ 68 w 204"/>
                        <a:gd name="T11" fmla="*/ 409 h 409"/>
                        <a:gd name="T12" fmla="*/ 84 w 204"/>
                        <a:gd name="T13" fmla="*/ 402 h 409"/>
                        <a:gd name="T14" fmla="*/ 84 w 204"/>
                        <a:gd name="T15" fmla="*/ 370 h 409"/>
                        <a:gd name="T16" fmla="*/ 45 w 204"/>
                        <a:gd name="T17" fmla="*/ 331 h 409"/>
                        <a:gd name="T18" fmla="*/ 45 w 204"/>
                        <a:gd name="T19" fmla="*/ 305 h 409"/>
                        <a:gd name="T20" fmla="*/ 181 w 204"/>
                        <a:gd name="T21" fmla="*/ 168 h 409"/>
                        <a:gd name="T22" fmla="*/ 181 w 204"/>
                        <a:gd name="T23" fmla="*/ 85 h 409"/>
                        <a:gd name="T24" fmla="*/ 204 w 204"/>
                        <a:gd name="T25" fmla="*/ 46 h 409"/>
                        <a:gd name="T26" fmla="*/ 158 w 204"/>
                        <a:gd name="T27" fmla="*/ 0 h 409"/>
                        <a:gd name="T28" fmla="*/ 113 w 204"/>
                        <a:gd name="T29" fmla="*/ 46 h 409"/>
                        <a:gd name="T30" fmla="*/ 136 w 204"/>
                        <a:gd name="T31" fmla="*/ 85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409">
                          <a:moveTo>
                            <a:pt x="136" y="85"/>
                          </a:moveTo>
                          <a:cubicBezTo>
                            <a:pt x="136" y="150"/>
                            <a:pt x="136" y="150"/>
                            <a:pt x="136" y="150"/>
                          </a:cubicBezTo>
                          <a:cubicBezTo>
                            <a:pt x="0" y="286"/>
                            <a:pt x="0" y="286"/>
                            <a:pt x="0" y="286"/>
                          </a:cubicBezTo>
                          <a:cubicBezTo>
                            <a:pt x="0" y="350"/>
                            <a:pt x="0" y="350"/>
                            <a:pt x="0" y="350"/>
                          </a:cubicBezTo>
                          <a:cubicBezTo>
                            <a:pt x="52" y="402"/>
                            <a:pt x="52" y="402"/>
                            <a:pt x="52" y="402"/>
                          </a:cubicBezTo>
                          <a:cubicBezTo>
                            <a:pt x="56" y="406"/>
                            <a:pt x="62" y="409"/>
                            <a:pt x="68" y="409"/>
                          </a:cubicBezTo>
                          <a:cubicBezTo>
                            <a:pt x="73" y="409"/>
                            <a:pt x="79" y="406"/>
                            <a:pt x="84" y="402"/>
                          </a:cubicBezTo>
                          <a:cubicBezTo>
                            <a:pt x="93" y="393"/>
                            <a:pt x="93" y="379"/>
                            <a:pt x="84" y="370"/>
                          </a:cubicBezTo>
                          <a:cubicBezTo>
                            <a:pt x="45" y="331"/>
                            <a:pt x="45" y="331"/>
                            <a:pt x="45" y="331"/>
                          </a:cubicBezTo>
                          <a:cubicBezTo>
                            <a:pt x="45" y="305"/>
                            <a:pt x="45" y="305"/>
                            <a:pt x="45" y="305"/>
                          </a:cubicBezTo>
                          <a:cubicBezTo>
                            <a:pt x="181" y="168"/>
                            <a:pt x="181" y="168"/>
                            <a:pt x="181" y="168"/>
                          </a:cubicBezTo>
                          <a:cubicBezTo>
                            <a:pt x="181" y="85"/>
                            <a:pt x="181" y="85"/>
                            <a:pt x="181" y="85"/>
                          </a:cubicBezTo>
                          <a:cubicBezTo>
                            <a:pt x="195" y="77"/>
                            <a:pt x="204" y="62"/>
                            <a:pt x="204" y="46"/>
                          </a:cubicBezTo>
                          <a:cubicBezTo>
                            <a:pt x="204" y="21"/>
                            <a:pt x="183" y="0"/>
                            <a:pt x="158" y="0"/>
                          </a:cubicBezTo>
                          <a:cubicBezTo>
                            <a:pt x="133" y="0"/>
                            <a:pt x="113" y="21"/>
                            <a:pt x="113" y="46"/>
                          </a:cubicBezTo>
                          <a:cubicBezTo>
                            <a:pt x="113" y="62"/>
                            <a:pt x="122" y="77"/>
                            <a:pt x="136" y="8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64">
                      <a:extLst>
                        <a:ext uri="{FF2B5EF4-FFF2-40B4-BE49-F238E27FC236}">
                          <a16:creationId xmlns:a16="http://schemas.microsoft.com/office/drawing/2014/main" id="{48E320AD-ED75-E59A-D40E-49ABD2E6A4E1}"/>
                        </a:ext>
                      </a:extLst>
                    </p:cNvPr>
                    <p:cNvSpPr>
                      <a:spLocks/>
                    </p:cNvSpPr>
                    <p:nvPr/>
                  </p:nvSpPr>
                  <p:spPr bwMode="auto">
                    <a:xfrm>
                      <a:off x="3388" y="954"/>
                      <a:ext cx="376" cy="1018"/>
                    </a:xfrm>
                    <a:custGeom>
                      <a:avLst/>
                      <a:gdLst>
                        <a:gd name="T0" fmla="*/ 91 w 159"/>
                        <a:gd name="T1" fmla="*/ 85 h 431"/>
                        <a:gd name="T2" fmla="*/ 91 w 159"/>
                        <a:gd name="T3" fmla="*/ 127 h 431"/>
                        <a:gd name="T4" fmla="*/ 0 w 159"/>
                        <a:gd name="T5" fmla="*/ 217 h 431"/>
                        <a:gd name="T6" fmla="*/ 0 w 159"/>
                        <a:gd name="T7" fmla="*/ 408 h 431"/>
                        <a:gd name="T8" fmla="*/ 23 w 159"/>
                        <a:gd name="T9" fmla="*/ 431 h 431"/>
                        <a:gd name="T10" fmla="*/ 46 w 159"/>
                        <a:gd name="T11" fmla="*/ 408 h 431"/>
                        <a:gd name="T12" fmla="*/ 46 w 159"/>
                        <a:gd name="T13" fmla="*/ 236 h 431"/>
                        <a:gd name="T14" fmla="*/ 136 w 159"/>
                        <a:gd name="T15" fmla="*/ 145 h 431"/>
                        <a:gd name="T16" fmla="*/ 136 w 159"/>
                        <a:gd name="T17" fmla="*/ 85 h 431"/>
                        <a:gd name="T18" fmla="*/ 159 w 159"/>
                        <a:gd name="T19" fmla="*/ 45 h 431"/>
                        <a:gd name="T20" fmla="*/ 114 w 159"/>
                        <a:gd name="T21" fmla="*/ 0 h 431"/>
                        <a:gd name="T22" fmla="*/ 68 w 159"/>
                        <a:gd name="T23" fmla="*/ 45 h 431"/>
                        <a:gd name="T24" fmla="*/ 91 w 159"/>
                        <a:gd name="T25" fmla="*/ 85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431">
                          <a:moveTo>
                            <a:pt x="91" y="85"/>
                          </a:moveTo>
                          <a:cubicBezTo>
                            <a:pt x="91" y="127"/>
                            <a:pt x="91" y="127"/>
                            <a:pt x="91" y="127"/>
                          </a:cubicBezTo>
                          <a:cubicBezTo>
                            <a:pt x="0" y="217"/>
                            <a:pt x="0" y="217"/>
                            <a:pt x="0" y="217"/>
                          </a:cubicBezTo>
                          <a:cubicBezTo>
                            <a:pt x="0" y="408"/>
                            <a:pt x="0" y="408"/>
                            <a:pt x="0" y="408"/>
                          </a:cubicBezTo>
                          <a:cubicBezTo>
                            <a:pt x="0" y="421"/>
                            <a:pt x="10" y="431"/>
                            <a:pt x="23" y="431"/>
                          </a:cubicBezTo>
                          <a:cubicBezTo>
                            <a:pt x="35" y="431"/>
                            <a:pt x="46" y="421"/>
                            <a:pt x="46" y="408"/>
                          </a:cubicBezTo>
                          <a:cubicBezTo>
                            <a:pt x="46" y="236"/>
                            <a:pt x="46" y="236"/>
                            <a:pt x="46" y="236"/>
                          </a:cubicBezTo>
                          <a:cubicBezTo>
                            <a:pt x="136" y="145"/>
                            <a:pt x="136" y="145"/>
                            <a:pt x="136" y="145"/>
                          </a:cubicBezTo>
                          <a:cubicBezTo>
                            <a:pt x="136" y="85"/>
                            <a:pt x="136" y="85"/>
                            <a:pt x="136" y="85"/>
                          </a:cubicBezTo>
                          <a:cubicBezTo>
                            <a:pt x="150" y="77"/>
                            <a:pt x="159" y="62"/>
                            <a:pt x="159" y="45"/>
                          </a:cubicBezTo>
                          <a:cubicBezTo>
                            <a:pt x="159" y="20"/>
                            <a:pt x="139" y="0"/>
                            <a:pt x="114" y="0"/>
                          </a:cubicBezTo>
                          <a:cubicBezTo>
                            <a:pt x="89" y="0"/>
                            <a:pt x="68" y="20"/>
                            <a:pt x="68" y="45"/>
                          </a:cubicBezTo>
                          <a:cubicBezTo>
                            <a:pt x="68" y="62"/>
                            <a:pt x="77" y="77"/>
                            <a:pt x="91" y="8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65">
                      <a:extLst>
                        <a:ext uri="{FF2B5EF4-FFF2-40B4-BE49-F238E27FC236}">
                          <a16:creationId xmlns:a16="http://schemas.microsoft.com/office/drawing/2014/main" id="{E1E3DFB4-9DAF-78E4-84D1-A1BBD1208EDD}"/>
                        </a:ext>
                      </a:extLst>
                    </p:cNvPr>
                    <p:cNvSpPr>
                      <a:spLocks/>
                    </p:cNvSpPr>
                    <p:nvPr/>
                  </p:nvSpPr>
                  <p:spPr bwMode="auto">
                    <a:xfrm>
                      <a:off x="3067" y="1008"/>
                      <a:ext cx="375" cy="964"/>
                    </a:xfrm>
                    <a:custGeom>
                      <a:avLst/>
                      <a:gdLst>
                        <a:gd name="T0" fmla="*/ 91 w 159"/>
                        <a:gd name="T1" fmla="*/ 362 h 408"/>
                        <a:gd name="T2" fmla="*/ 61 w 159"/>
                        <a:gd name="T3" fmla="*/ 320 h 408"/>
                        <a:gd name="T4" fmla="*/ 45 w 159"/>
                        <a:gd name="T5" fmla="*/ 289 h 408"/>
                        <a:gd name="T6" fmla="*/ 45 w 159"/>
                        <a:gd name="T7" fmla="*/ 213 h 408"/>
                        <a:gd name="T8" fmla="*/ 159 w 159"/>
                        <a:gd name="T9" fmla="*/ 100 h 408"/>
                        <a:gd name="T10" fmla="*/ 159 w 159"/>
                        <a:gd name="T11" fmla="*/ 22 h 408"/>
                        <a:gd name="T12" fmla="*/ 136 w 159"/>
                        <a:gd name="T13" fmla="*/ 0 h 408"/>
                        <a:gd name="T14" fmla="*/ 113 w 159"/>
                        <a:gd name="T15" fmla="*/ 22 h 408"/>
                        <a:gd name="T16" fmla="*/ 113 w 159"/>
                        <a:gd name="T17" fmla="*/ 81 h 408"/>
                        <a:gd name="T18" fmla="*/ 0 w 159"/>
                        <a:gd name="T19" fmla="*/ 194 h 408"/>
                        <a:gd name="T20" fmla="*/ 0 w 159"/>
                        <a:gd name="T21" fmla="*/ 300 h 408"/>
                        <a:gd name="T22" fmla="*/ 15 w 159"/>
                        <a:gd name="T23" fmla="*/ 329 h 408"/>
                        <a:gd name="T24" fmla="*/ 0 w 159"/>
                        <a:gd name="T25" fmla="*/ 362 h 408"/>
                        <a:gd name="T26" fmla="*/ 45 w 159"/>
                        <a:gd name="T27" fmla="*/ 408 h 408"/>
                        <a:gd name="T28" fmla="*/ 91 w 159"/>
                        <a:gd name="T29" fmla="*/ 36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9" h="408">
                          <a:moveTo>
                            <a:pt x="91" y="362"/>
                          </a:moveTo>
                          <a:cubicBezTo>
                            <a:pt x="91" y="343"/>
                            <a:pt x="78" y="326"/>
                            <a:pt x="61" y="320"/>
                          </a:cubicBezTo>
                          <a:cubicBezTo>
                            <a:pt x="45" y="289"/>
                            <a:pt x="45" y="289"/>
                            <a:pt x="45" y="289"/>
                          </a:cubicBezTo>
                          <a:cubicBezTo>
                            <a:pt x="45" y="213"/>
                            <a:pt x="45" y="213"/>
                            <a:pt x="45" y="213"/>
                          </a:cubicBezTo>
                          <a:cubicBezTo>
                            <a:pt x="159" y="100"/>
                            <a:pt x="159" y="100"/>
                            <a:pt x="159" y="100"/>
                          </a:cubicBezTo>
                          <a:cubicBezTo>
                            <a:pt x="159" y="22"/>
                            <a:pt x="159" y="22"/>
                            <a:pt x="159" y="22"/>
                          </a:cubicBezTo>
                          <a:cubicBezTo>
                            <a:pt x="159" y="10"/>
                            <a:pt x="149" y="0"/>
                            <a:pt x="136" y="0"/>
                          </a:cubicBezTo>
                          <a:cubicBezTo>
                            <a:pt x="124" y="0"/>
                            <a:pt x="113" y="10"/>
                            <a:pt x="113" y="22"/>
                          </a:cubicBezTo>
                          <a:cubicBezTo>
                            <a:pt x="113" y="81"/>
                            <a:pt x="113" y="81"/>
                            <a:pt x="113" y="81"/>
                          </a:cubicBezTo>
                          <a:cubicBezTo>
                            <a:pt x="0" y="194"/>
                            <a:pt x="0" y="194"/>
                            <a:pt x="0" y="194"/>
                          </a:cubicBezTo>
                          <a:cubicBezTo>
                            <a:pt x="0" y="300"/>
                            <a:pt x="0" y="300"/>
                            <a:pt x="0" y="300"/>
                          </a:cubicBezTo>
                          <a:cubicBezTo>
                            <a:pt x="15" y="329"/>
                            <a:pt x="15" y="329"/>
                            <a:pt x="15" y="329"/>
                          </a:cubicBezTo>
                          <a:cubicBezTo>
                            <a:pt x="6" y="337"/>
                            <a:pt x="0" y="349"/>
                            <a:pt x="0" y="362"/>
                          </a:cubicBezTo>
                          <a:cubicBezTo>
                            <a:pt x="0" y="388"/>
                            <a:pt x="20" y="408"/>
                            <a:pt x="45" y="408"/>
                          </a:cubicBezTo>
                          <a:cubicBezTo>
                            <a:pt x="71" y="408"/>
                            <a:pt x="91" y="388"/>
                            <a:pt x="91"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66">
                      <a:extLst>
                        <a:ext uri="{FF2B5EF4-FFF2-40B4-BE49-F238E27FC236}">
                          <a16:creationId xmlns:a16="http://schemas.microsoft.com/office/drawing/2014/main" id="{452A5FD4-8294-88D4-D6FE-FF54D59F7015}"/>
                        </a:ext>
                      </a:extLst>
                    </p:cNvPr>
                    <p:cNvSpPr>
                      <a:spLocks/>
                    </p:cNvSpPr>
                    <p:nvPr/>
                  </p:nvSpPr>
                  <p:spPr bwMode="auto">
                    <a:xfrm>
                      <a:off x="2852" y="1060"/>
                      <a:ext cx="375" cy="376"/>
                    </a:xfrm>
                    <a:custGeom>
                      <a:avLst/>
                      <a:gdLst>
                        <a:gd name="T0" fmla="*/ 46 w 159"/>
                        <a:gd name="T1" fmla="*/ 159 h 159"/>
                        <a:gd name="T2" fmla="*/ 91 w 159"/>
                        <a:gd name="T3" fmla="*/ 114 h 159"/>
                        <a:gd name="T4" fmla="*/ 90 w 159"/>
                        <a:gd name="T5" fmla="*/ 102 h 159"/>
                        <a:gd name="T6" fmla="*/ 102 w 159"/>
                        <a:gd name="T7" fmla="*/ 89 h 159"/>
                        <a:gd name="T8" fmla="*/ 114 w 159"/>
                        <a:gd name="T9" fmla="*/ 91 h 159"/>
                        <a:gd name="T10" fmla="*/ 159 w 159"/>
                        <a:gd name="T11" fmla="*/ 46 h 159"/>
                        <a:gd name="T12" fmla="*/ 114 w 159"/>
                        <a:gd name="T13" fmla="*/ 0 h 159"/>
                        <a:gd name="T14" fmla="*/ 68 w 159"/>
                        <a:gd name="T15" fmla="*/ 46 h 159"/>
                        <a:gd name="T16" fmla="*/ 70 w 159"/>
                        <a:gd name="T17" fmla="*/ 57 h 159"/>
                        <a:gd name="T18" fmla="*/ 57 w 159"/>
                        <a:gd name="T19" fmla="*/ 70 h 159"/>
                        <a:gd name="T20" fmla="*/ 46 w 159"/>
                        <a:gd name="T21" fmla="*/ 68 h 159"/>
                        <a:gd name="T22" fmla="*/ 0 w 159"/>
                        <a:gd name="T23" fmla="*/ 114 h 159"/>
                        <a:gd name="T24" fmla="*/ 46 w 159"/>
                        <a:gd name="T25"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59">
                          <a:moveTo>
                            <a:pt x="46" y="159"/>
                          </a:moveTo>
                          <a:cubicBezTo>
                            <a:pt x="71" y="159"/>
                            <a:pt x="91" y="139"/>
                            <a:pt x="91" y="114"/>
                          </a:cubicBezTo>
                          <a:cubicBezTo>
                            <a:pt x="91" y="110"/>
                            <a:pt x="91" y="106"/>
                            <a:pt x="90" y="102"/>
                          </a:cubicBezTo>
                          <a:cubicBezTo>
                            <a:pt x="102" y="89"/>
                            <a:pt x="102" y="89"/>
                            <a:pt x="102" y="89"/>
                          </a:cubicBezTo>
                          <a:cubicBezTo>
                            <a:pt x="106" y="90"/>
                            <a:pt x="110" y="91"/>
                            <a:pt x="114" y="91"/>
                          </a:cubicBezTo>
                          <a:cubicBezTo>
                            <a:pt x="139" y="91"/>
                            <a:pt x="159" y="71"/>
                            <a:pt x="159" y="46"/>
                          </a:cubicBezTo>
                          <a:cubicBezTo>
                            <a:pt x="159" y="21"/>
                            <a:pt x="139" y="0"/>
                            <a:pt x="114" y="0"/>
                          </a:cubicBezTo>
                          <a:cubicBezTo>
                            <a:pt x="89" y="0"/>
                            <a:pt x="68" y="21"/>
                            <a:pt x="68" y="46"/>
                          </a:cubicBezTo>
                          <a:cubicBezTo>
                            <a:pt x="68" y="50"/>
                            <a:pt x="69" y="54"/>
                            <a:pt x="70" y="57"/>
                          </a:cubicBezTo>
                          <a:cubicBezTo>
                            <a:pt x="57" y="70"/>
                            <a:pt x="57" y="70"/>
                            <a:pt x="57" y="70"/>
                          </a:cubicBezTo>
                          <a:cubicBezTo>
                            <a:pt x="54" y="69"/>
                            <a:pt x="50" y="68"/>
                            <a:pt x="46" y="68"/>
                          </a:cubicBezTo>
                          <a:cubicBezTo>
                            <a:pt x="21" y="68"/>
                            <a:pt x="0" y="89"/>
                            <a:pt x="0" y="114"/>
                          </a:cubicBezTo>
                          <a:cubicBezTo>
                            <a:pt x="0" y="139"/>
                            <a:pt x="21" y="159"/>
                            <a:pt x="46" y="15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67">
                      <a:extLst>
                        <a:ext uri="{FF2B5EF4-FFF2-40B4-BE49-F238E27FC236}">
                          <a16:creationId xmlns:a16="http://schemas.microsoft.com/office/drawing/2014/main" id="{0C516493-DB4B-76D4-E29A-4B0110155C5A}"/>
                        </a:ext>
                      </a:extLst>
                    </p:cNvPr>
                    <p:cNvSpPr>
                      <a:spLocks/>
                    </p:cNvSpPr>
                    <p:nvPr/>
                  </p:nvSpPr>
                  <p:spPr bwMode="auto">
                    <a:xfrm>
                      <a:off x="2852" y="1542"/>
                      <a:ext cx="220" cy="591"/>
                    </a:xfrm>
                    <a:custGeom>
                      <a:avLst/>
                      <a:gdLst>
                        <a:gd name="T0" fmla="*/ 46 w 93"/>
                        <a:gd name="T1" fmla="*/ 172 h 250"/>
                        <a:gd name="T2" fmla="*/ 46 w 93"/>
                        <a:gd name="T3" fmla="*/ 23 h 250"/>
                        <a:gd name="T4" fmla="*/ 23 w 93"/>
                        <a:gd name="T5" fmla="*/ 0 h 250"/>
                        <a:gd name="T6" fmla="*/ 0 w 93"/>
                        <a:gd name="T7" fmla="*/ 23 h 250"/>
                        <a:gd name="T8" fmla="*/ 0 w 93"/>
                        <a:gd name="T9" fmla="*/ 191 h 250"/>
                        <a:gd name="T10" fmla="*/ 52 w 93"/>
                        <a:gd name="T11" fmla="*/ 243 h 250"/>
                        <a:gd name="T12" fmla="*/ 68 w 93"/>
                        <a:gd name="T13" fmla="*/ 250 h 250"/>
                        <a:gd name="T14" fmla="*/ 84 w 93"/>
                        <a:gd name="T15" fmla="*/ 243 h 250"/>
                        <a:gd name="T16" fmla="*/ 84 w 93"/>
                        <a:gd name="T17" fmla="*/ 211 h 250"/>
                        <a:gd name="T18" fmla="*/ 46 w 93"/>
                        <a:gd name="T19" fmla="*/ 17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250">
                          <a:moveTo>
                            <a:pt x="46" y="172"/>
                          </a:moveTo>
                          <a:cubicBezTo>
                            <a:pt x="46" y="23"/>
                            <a:pt x="46" y="23"/>
                            <a:pt x="46" y="23"/>
                          </a:cubicBezTo>
                          <a:cubicBezTo>
                            <a:pt x="46" y="11"/>
                            <a:pt x="36" y="0"/>
                            <a:pt x="23" y="0"/>
                          </a:cubicBezTo>
                          <a:cubicBezTo>
                            <a:pt x="11" y="0"/>
                            <a:pt x="0" y="11"/>
                            <a:pt x="0" y="23"/>
                          </a:cubicBezTo>
                          <a:cubicBezTo>
                            <a:pt x="0" y="191"/>
                            <a:pt x="0" y="191"/>
                            <a:pt x="0" y="191"/>
                          </a:cubicBezTo>
                          <a:cubicBezTo>
                            <a:pt x="52" y="243"/>
                            <a:pt x="52" y="243"/>
                            <a:pt x="52" y="243"/>
                          </a:cubicBezTo>
                          <a:cubicBezTo>
                            <a:pt x="57" y="248"/>
                            <a:pt x="63" y="250"/>
                            <a:pt x="68" y="250"/>
                          </a:cubicBezTo>
                          <a:cubicBezTo>
                            <a:pt x="74" y="250"/>
                            <a:pt x="80" y="248"/>
                            <a:pt x="84" y="243"/>
                          </a:cubicBezTo>
                          <a:cubicBezTo>
                            <a:pt x="93" y="234"/>
                            <a:pt x="93" y="220"/>
                            <a:pt x="84" y="211"/>
                          </a:cubicBezTo>
                          <a:lnTo>
                            <a:pt x="46" y="172"/>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68">
                      <a:extLst>
                        <a:ext uri="{FF2B5EF4-FFF2-40B4-BE49-F238E27FC236}">
                          <a16:creationId xmlns:a16="http://schemas.microsoft.com/office/drawing/2014/main" id="{97D4786E-133C-D4E6-931C-29B789EDDCBE}"/>
                        </a:ext>
                      </a:extLst>
                    </p:cNvPr>
                    <p:cNvSpPr>
                      <a:spLocks/>
                    </p:cNvSpPr>
                    <p:nvPr/>
                  </p:nvSpPr>
                  <p:spPr bwMode="auto">
                    <a:xfrm>
                      <a:off x="3924" y="1008"/>
                      <a:ext cx="376" cy="1125"/>
                    </a:xfrm>
                    <a:custGeom>
                      <a:avLst/>
                      <a:gdLst>
                        <a:gd name="T0" fmla="*/ 0 w 159"/>
                        <a:gd name="T1" fmla="*/ 417 h 476"/>
                        <a:gd name="T2" fmla="*/ 52 w 159"/>
                        <a:gd name="T3" fmla="*/ 469 h 476"/>
                        <a:gd name="T4" fmla="*/ 68 w 159"/>
                        <a:gd name="T5" fmla="*/ 476 h 476"/>
                        <a:gd name="T6" fmla="*/ 84 w 159"/>
                        <a:gd name="T7" fmla="*/ 469 h 476"/>
                        <a:gd name="T8" fmla="*/ 84 w 159"/>
                        <a:gd name="T9" fmla="*/ 437 h 476"/>
                        <a:gd name="T10" fmla="*/ 45 w 159"/>
                        <a:gd name="T11" fmla="*/ 398 h 476"/>
                        <a:gd name="T12" fmla="*/ 45 w 159"/>
                        <a:gd name="T13" fmla="*/ 281 h 476"/>
                        <a:gd name="T14" fmla="*/ 159 w 159"/>
                        <a:gd name="T15" fmla="*/ 168 h 476"/>
                        <a:gd name="T16" fmla="*/ 159 w 159"/>
                        <a:gd name="T17" fmla="*/ 22 h 476"/>
                        <a:gd name="T18" fmla="*/ 136 w 159"/>
                        <a:gd name="T19" fmla="*/ 0 h 476"/>
                        <a:gd name="T20" fmla="*/ 113 w 159"/>
                        <a:gd name="T21" fmla="*/ 22 h 476"/>
                        <a:gd name="T22" fmla="*/ 113 w 159"/>
                        <a:gd name="T23" fmla="*/ 149 h 476"/>
                        <a:gd name="T24" fmla="*/ 0 w 159"/>
                        <a:gd name="T25" fmla="*/ 262 h 476"/>
                        <a:gd name="T26" fmla="*/ 0 w 159"/>
                        <a:gd name="T27" fmla="*/ 417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9" h="476">
                          <a:moveTo>
                            <a:pt x="0" y="417"/>
                          </a:moveTo>
                          <a:cubicBezTo>
                            <a:pt x="52" y="469"/>
                            <a:pt x="52" y="469"/>
                            <a:pt x="52" y="469"/>
                          </a:cubicBezTo>
                          <a:cubicBezTo>
                            <a:pt x="56" y="474"/>
                            <a:pt x="62" y="476"/>
                            <a:pt x="68" y="476"/>
                          </a:cubicBezTo>
                          <a:cubicBezTo>
                            <a:pt x="74" y="476"/>
                            <a:pt x="80" y="474"/>
                            <a:pt x="84" y="469"/>
                          </a:cubicBezTo>
                          <a:cubicBezTo>
                            <a:pt x="93" y="460"/>
                            <a:pt x="93" y="446"/>
                            <a:pt x="84" y="437"/>
                          </a:cubicBezTo>
                          <a:cubicBezTo>
                            <a:pt x="45" y="398"/>
                            <a:pt x="45" y="398"/>
                            <a:pt x="45" y="398"/>
                          </a:cubicBezTo>
                          <a:cubicBezTo>
                            <a:pt x="45" y="281"/>
                            <a:pt x="45" y="281"/>
                            <a:pt x="45" y="281"/>
                          </a:cubicBezTo>
                          <a:cubicBezTo>
                            <a:pt x="159" y="168"/>
                            <a:pt x="159" y="168"/>
                            <a:pt x="159" y="168"/>
                          </a:cubicBezTo>
                          <a:cubicBezTo>
                            <a:pt x="159" y="22"/>
                            <a:pt x="159" y="22"/>
                            <a:pt x="159" y="22"/>
                          </a:cubicBezTo>
                          <a:cubicBezTo>
                            <a:pt x="159" y="10"/>
                            <a:pt x="149" y="0"/>
                            <a:pt x="136" y="0"/>
                          </a:cubicBezTo>
                          <a:cubicBezTo>
                            <a:pt x="123" y="0"/>
                            <a:pt x="113" y="10"/>
                            <a:pt x="113" y="22"/>
                          </a:cubicBezTo>
                          <a:cubicBezTo>
                            <a:pt x="113" y="149"/>
                            <a:pt x="113" y="149"/>
                            <a:pt x="113" y="149"/>
                          </a:cubicBezTo>
                          <a:cubicBezTo>
                            <a:pt x="0" y="262"/>
                            <a:pt x="0" y="262"/>
                            <a:pt x="0" y="262"/>
                          </a:cubicBezTo>
                          <a:lnTo>
                            <a:pt x="0" y="41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69">
                      <a:extLst>
                        <a:ext uri="{FF2B5EF4-FFF2-40B4-BE49-F238E27FC236}">
                          <a16:creationId xmlns:a16="http://schemas.microsoft.com/office/drawing/2014/main" id="{8F4790C4-B79E-BA0C-420F-80E4EA004F7C}"/>
                        </a:ext>
                      </a:extLst>
                    </p:cNvPr>
                    <p:cNvSpPr>
                      <a:spLocks/>
                    </p:cNvSpPr>
                    <p:nvPr/>
                  </p:nvSpPr>
                  <p:spPr bwMode="auto">
                    <a:xfrm>
                      <a:off x="4406" y="1651"/>
                      <a:ext cx="588" cy="267"/>
                    </a:xfrm>
                    <a:custGeom>
                      <a:avLst/>
                      <a:gdLst>
                        <a:gd name="T0" fmla="*/ 81 w 249"/>
                        <a:gd name="T1" fmla="*/ 68 h 113"/>
                        <a:gd name="T2" fmla="*/ 23 w 249"/>
                        <a:gd name="T3" fmla="*/ 68 h 113"/>
                        <a:gd name="T4" fmla="*/ 0 w 249"/>
                        <a:gd name="T5" fmla="*/ 90 h 113"/>
                        <a:gd name="T6" fmla="*/ 23 w 249"/>
                        <a:gd name="T7" fmla="*/ 113 h 113"/>
                        <a:gd name="T8" fmla="*/ 100 w 249"/>
                        <a:gd name="T9" fmla="*/ 113 h 113"/>
                        <a:gd name="T10" fmla="*/ 145 w 249"/>
                        <a:gd name="T11" fmla="*/ 68 h 113"/>
                        <a:gd name="T12" fmla="*/ 165 w 249"/>
                        <a:gd name="T13" fmla="*/ 68 h 113"/>
                        <a:gd name="T14" fmla="*/ 204 w 249"/>
                        <a:gd name="T15" fmla="*/ 90 h 113"/>
                        <a:gd name="T16" fmla="*/ 249 w 249"/>
                        <a:gd name="T17" fmla="*/ 47 h 113"/>
                        <a:gd name="T18" fmla="*/ 249 w 249"/>
                        <a:gd name="T19" fmla="*/ 45 h 113"/>
                        <a:gd name="T20" fmla="*/ 249 w 249"/>
                        <a:gd name="T21" fmla="*/ 43 h 113"/>
                        <a:gd name="T22" fmla="*/ 204 w 249"/>
                        <a:gd name="T23" fmla="*/ 0 h 113"/>
                        <a:gd name="T24" fmla="*/ 165 w 249"/>
                        <a:gd name="T25" fmla="*/ 22 h 113"/>
                        <a:gd name="T26" fmla="*/ 127 w 249"/>
                        <a:gd name="T27" fmla="*/ 22 h 113"/>
                        <a:gd name="T28" fmla="*/ 81 w 249"/>
                        <a:gd name="T29" fmla="*/ 6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9" h="113">
                          <a:moveTo>
                            <a:pt x="81" y="68"/>
                          </a:moveTo>
                          <a:cubicBezTo>
                            <a:pt x="23" y="68"/>
                            <a:pt x="23" y="68"/>
                            <a:pt x="23" y="68"/>
                          </a:cubicBezTo>
                          <a:cubicBezTo>
                            <a:pt x="10" y="68"/>
                            <a:pt x="0" y="78"/>
                            <a:pt x="0" y="90"/>
                          </a:cubicBezTo>
                          <a:cubicBezTo>
                            <a:pt x="0" y="103"/>
                            <a:pt x="10" y="113"/>
                            <a:pt x="23" y="113"/>
                          </a:cubicBezTo>
                          <a:cubicBezTo>
                            <a:pt x="100" y="113"/>
                            <a:pt x="100" y="113"/>
                            <a:pt x="100" y="113"/>
                          </a:cubicBezTo>
                          <a:cubicBezTo>
                            <a:pt x="145" y="68"/>
                            <a:pt x="145" y="68"/>
                            <a:pt x="145" y="68"/>
                          </a:cubicBezTo>
                          <a:cubicBezTo>
                            <a:pt x="165" y="68"/>
                            <a:pt x="165" y="68"/>
                            <a:pt x="165" y="68"/>
                          </a:cubicBezTo>
                          <a:cubicBezTo>
                            <a:pt x="173" y="81"/>
                            <a:pt x="187" y="90"/>
                            <a:pt x="204" y="90"/>
                          </a:cubicBezTo>
                          <a:cubicBezTo>
                            <a:pt x="228" y="90"/>
                            <a:pt x="248" y="71"/>
                            <a:pt x="249" y="47"/>
                          </a:cubicBezTo>
                          <a:cubicBezTo>
                            <a:pt x="249" y="47"/>
                            <a:pt x="249" y="46"/>
                            <a:pt x="249" y="45"/>
                          </a:cubicBezTo>
                          <a:cubicBezTo>
                            <a:pt x="249" y="44"/>
                            <a:pt x="249" y="44"/>
                            <a:pt x="249" y="43"/>
                          </a:cubicBezTo>
                          <a:cubicBezTo>
                            <a:pt x="248" y="19"/>
                            <a:pt x="228" y="0"/>
                            <a:pt x="204" y="0"/>
                          </a:cubicBezTo>
                          <a:cubicBezTo>
                            <a:pt x="187" y="0"/>
                            <a:pt x="173" y="9"/>
                            <a:pt x="165" y="22"/>
                          </a:cubicBezTo>
                          <a:cubicBezTo>
                            <a:pt x="127" y="22"/>
                            <a:pt x="127" y="22"/>
                            <a:pt x="127" y="22"/>
                          </a:cubicBezTo>
                          <a:lnTo>
                            <a:pt x="81" y="6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70">
                      <a:extLst>
                        <a:ext uri="{FF2B5EF4-FFF2-40B4-BE49-F238E27FC236}">
                          <a16:creationId xmlns:a16="http://schemas.microsoft.com/office/drawing/2014/main" id="{F0C4D9C3-7464-B2BC-B877-9FCF1547E373}"/>
                        </a:ext>
                      </a:extLst>
                    </p:cNvPr>
                    <p:cNvSpPr>
                      <a:spLocks/>
                    </p:cNvSpPr>
                    <p:nvPr/>
                  </p:nvSpPr>
                  <p:spPr bwMode="auto">
                    <a:xfrm>
                      <a:off x="4508" y="1329"/>
                      <a:ext cx="274" cy="374"/>
                    </a:xfrm>
                    <a:custGeom>
                      <a:avLst/>
                      <a:gdLst>
                        <a:gd name="T0" fmla="*/ 9 w 116"/>
                        <a:gd name="T1" fmla="*/ 152 h 158"/>
                        <a:gd name="T2" fmla="*/ 25 w 116"/>
                        <a:gd name="T3" fmla="*/ 158 h 158"/>
                        <a:gd name="T4" fmla="*/ 41 w 116"/>
                        <a:gd name="T5" fmla="*/ 152 h 158"/>
                        <a:gd name="T6" fmla="*/ 116 w 116"/>
                        <a:gd name="T7" fmla="*/ 77 h 158"/>
                        <a:gd name="T8" fmla="*/ 116 w 116"/>
                        <a:gd name="T9" fmla="*/ 22 h 158"/>
                        <a:gd name="T10" fmla="*/ 93 w 116"/>
                        <a:gd name="T11" fmla="*/ 0 h 158"/>
                        <a:gd name="T12" fmla="*/ 70 w 116"/>
                        <a:gd name="T13" fmla="*/ 22 h 158"/>
                        <a:gd name="T14" fmla="*/ 70 w 116"/>
                        <a:gd name="T15" fmla="*/ 58 h 158"/>
                        <a:gd name="T16" fmla="*/ 9 w 116"/>
                        <a:gd name="T17" fmla="*/ 120 h 158"/>
                        <a:gd name="T18" fmla="*/ 9 w 116"/>
                        <a:gd name="T19" fmla="*/ 15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158">
                          <a:moveTo>
                            <a:pt x="9" y="152"/>
                          </a:moveTo>
                          <a:cubicBezTo>
                            <a:pt x="13" y="156"/>
                            <a:pt x="19" y="158"/>
                            <a:pt x="25" y="158"/>
                          </a:cubicBezTo>
                          <a:cubicBezTo>
                            <a:pt x="31" y="158"/>
                            <a:pt x="37" y="156"/>
                            <a:pt x="41" y="152"/>
                          </a:cubicBezTo>
                          <a:cubicBezTo>
                            <a:pt x="116" y="77"/>
                            <a:pt x="116" y="77"/>
                            <a:pt x="116" y="77"/>
                          </a:cubicBezTo>
                          <a:cubicBezTo>
                            <a:pt x="116" y="22"/>
                            <a:pt x="116" y="22"/>
                            <a:pt x="116" y="22"/>
                          </a:cubicBezTo>
                          <a:cubicBezTo>
                            <a:pt x="116" y="10"/>
                            <a:pt x="106" y="0"/>
                            <a:pt x="93" y="0"/>
                          </a:cubicBezTo>
                          <a:cubicBezTo>
                            <a:pt x="81" y="0"/>
                            <a:pt x="70" y="10"/>
                            <a:pt x="70" y="22"/>
                          </a:cubicBezTo>
                          <a:cubicBezTo>
                            <a:pt x="70" y="58"/>
                            <a:pt x="70" y="58"/>
                            <a:pt x="70" y="58"/>
                          </a:cubicBezTo>
                          <a:cubicBezTo>
                            <a:pt x="9" y="120"/>
                            <a:pt x="9" y="120"/>
                            <a:pt x="9" y="120"/>
                          </a:cubicBezTo>
                          <a:cubicBezTo>
                            <a:pt x="0" y="129"/>
                            <a:pt x="0" y="143"/>
                            <a:pt x="9" y="15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71">
                      <a:extLst>
                        <a:ext uri="{FF2B5EF4-FFF2-40B4-BE49-F238E27FC236}">
                          <a16:creationId xmlns:a16="http://schemas.microsoft.com/office/drawing/2014/main" id="{3482E678-A798-8957-5E9B-AF22FCAE42BD}"/>
                        </a:ext>
                      </a:extLst>
                    </p:cNvPr>
                    <p:cNvSpPr>
                      <a:spLocks/>
                    </p:cNvSpPr>
                    <p:nvPr/>
                  </p:nvSpPr>
                  <p:spPr bwMode="auto">
                    <a:xfrm>
                      <a:off x="2639" y="1651"/>
                      <a:ext cx="107" cy="267"/>
                    </a:xfrm>
                    <a:custGeom>
                      <a:avLst/>
                      <a:gdLst>
                        <a:gd name="T0" fmla="*/ 22 w 45"/>
                        <a:gd name="T1" fmla="*/ 0 h 113"/>
                        <a:gd name="T2" fmla="*/ 0 w 45"/>
                        <a:gd name="T3" fmla="*/ 22 h 113"/>
                        <a:gd name="T4" fmla="*/ 0 w 45"/>
                        <a:gd name="T5" fmla="*/ 90 h 113"/>
                        <a:gd name="T6" fmla="*/ 22 w 45"/>
                        <a:gd name="T7" fmla="*/ 113 h 113"/>
                        <a:gd name="T8" fmla="*/ 45 w 45"/>
                        <a:gd name="T9" fmla="*/ 90 h 113"/>
                        <a:gd name="T10" fmla="*/ 45 w 45"/>
                        <a:gd name="T11" fmla="*/ 22 h 113"/>
                        <a:gd name="T12" fmla="*/ 22 w 45"/>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45" h="113">
                          <a:moveTo>
                            <a:pt x="22" y="0"/>
                          </a:moveTo>
                          <a:cubicBezTo>
                            <a:pt x="10" y="0"/>
                            <a:pt x="0" y="10"/>
                            <a:pt x="0" y="22"/>
                          </a:cubicBezTo>
                          <a:cubicBezTo>
                            <a:pt x="0" y="90"/>
                            <a:pt x="0" y="90"/>
                            <a:pt x="0" y="90"/>
                          </a:cubicBezTo>
                          <a:cubicBezTo>
                            <a:pt x="0" y="103"/>
                            <a:pt x="10" y="113"/>
                            <a:pt x="22" y="113"/>
                          </a:cubicBezTo>
                          <a:cubicBezTo>
                            <a:pt x="35" y="113"/>
                            <a:pt x="45" y="103"/>
                            <a:pt x="45" y="90"/>
                          </a:cubicBezTo>
                          <a:cubicBezTo>
                            <a:pt x="45" y="22"/>
                            <a:pt x="45" y="22"/>
                            <a:pt x="45" y="22"/>
                          </a:cubicBezTo>
                          <a:cubicBezTo>
                            <a:pt x="45" y="10"/>
                            <a:pt x="35"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grpSp>
          <p:sp>
            <p:nvSpPr>
              <p:cNvPr id="13" name="TextBox 12">
                <a:extLst>
                  <a:ext uri="{FF2B5EF4-FFF2-40B4-BE49-F238E27FC236}">
                    <a16:creationId xmlns:a16="http://schemas.microsoft.com/office/drawing/2014/main" id="{0D2E9346-14DB-2598-63ED-D08A1F4E8D44}"/>
                  </a:ext>
                </a:extLst>
              </p:cNvPr>
              <p:cNvSpPr txBox="1"/>
              <p:nvPr/>
            </p:nvSpPr>
            <p:spPr>
              <a:xfrm>
                <a:off x="5785675" y="2958615"/>
                <a:ext cx="615553" cy="276999"/>
              </a:xfrm>
              <a:prstGeom prst="rect">
                <a:avLst/>
              </a:prstGeom>
              <a:noFill/>
            </p:spPr>
            <p:txBody>
              <a:bodyPr wrap="none" lIns="0" tIns="0" rIns="0" bIns="0" rtlCol="0">
                <a:spAutoFit/>
              </a:bodyPr>
              <a:lstStyle/>
              <a:p>
                <a:pPr algn="l"/>
                <a:r>
                  <a:rPr lang="en-GB" dirty="0">
                    <a:solidFill>
                      <a:srgbClr val="00FEC6"/>
                    </a:solidFill>
                  </a:rPr>
                  <a:t>Smart</a:t>
                </a:r>
              </a:p>
            </p:txBody>
          </p:sp>
          <p:sp>
            <p:nvSpPr>
              <p:cNvPr id="14" name="TextBox 13">
                <a:extLst>
                  <a:ext uri="{FF2B5EF4-FFF2-40B4-BE49-F238E27FC236}">
                    <a16:creationId xmlns:a16="http://schemas.microsoft.com/office/drawing/2014/main" id="{47C74E22-4589-AB60-A795-9CB0BE282E35}"/>
                  </a:ext>
                </a:extLst>
              </p:cNvPr>
              <p:cNvSpPr txBox="1"/>
              <p:nvPr/>
            </p:nvSpPr>
            <p:spPr>
              <a:xfrm>
                <a:off x="5528192" y="4330742"/>
                <a:ext cx="1141338" cy="276999"/>
              </a:xfrm>
              <a:prstGeom prst="rect">
                <a:avLst/>
              </a:prstGeom>
              <a:noFill/>
            </p:spPr>
            <p:txBody>
              <a:bodyPr wrap="none" lIns="0" tIns="0" rIns="0" bIns="0" rtlCol="0">
                <a:spAutoFit/>
              </a:bodyPr>
              <a:lstStyle/>
              <a:p>
                <a:pPr algn="l"/>
                <a:r>
                  <a:rPr lang="en-GB" dirty="0">
                    <a:solidFill>
                      <a:srgbClr val="00FEC6"/>
                    </a:solidFill>
                  </a:rPr>
                  <a:t>Verification</a:t>
                </a:r>
              </a:p>
            </p:txBody>
          </p:sp>
        </p:grpSp>
        <p:sp>
          <p:nvSpPr>
            <p:cNvPr id="11" name="Freeform: Shape 10">
              <a:extLst>
                <a:ext uri="{FF2B5EF4-FFF2-40B4-BE49-F238E27FC236}">
                  <a16:creationId xmlns:a16="http://schemas.microsoft.com/office/drawing/2014/main" id="{14091876-FF5F-2C80-1329-0BE8BFA29A97}"/>
                </a:ext>
              </a:extLst>
            </p:cNvPr>
            <p:cNvSpPr/>
            <p:nvPr/>
          </p:nvSpPr>
          <p:spPr bwMode="gray">
            <a:xfrm>
              <a:off x="3936631" y="1889078"/>
              <a:ext cx="3868290" cy="3868288"/>
            </a:xfrm>
            <a:custGeom>
              <a:avLst/>
              <a:gdLst>
                <a:gd name="connsiteX0" fmla="*/ 2376000 w 4752000"/>
                <a:gd name="connsiteY0" fmla="*/ 288000 h 4752000"/>
                <a:gd name="connsiteX1" fmla="*/ 288000 w 4752000"/>
                <a:gd name="connsiteY1" fmla="*/ 2376000 h 4752000"/>
                <a:gd name="connsiteX2" fmla="*/ 2376000 w 4752000"/>
                <a:gd name="connsiteY2" fmla="*/ 4464000 h 4752000"/>
                <a:gd name="connsiteX3" fmla="*/ 4464000 w 4752000"/>
                <a:gd name="connsiteY3" fmla="*/ 2376000 h 4752000"/>
                <a:gd name="connsiteX4" fmla="*/ 2376000 w 4752000"/>
                <a:gd name="connsiteY4" fmla="*/ 288000 h 4752000"/>
                <a:gd name="connsiteX5" fmla="*/ 2376000 w 4752000"/>
                <a:gd name="connsiteY5" fmla="*/ 0 h 4752000"/>
                <a:gd name="connsiteX6" fmla="*/ 4752000 w 4752000"/>
                <a:gd name="connsiteY6" fmla="*/ 2376000 h 4752000"/>
                <a:gd name="connsiteX7" fmla="*/ 2376000 w 4752000"/>
                <a:gd name="connsiteY7" fmla="*/ 4752000 h 4752000"/>
                <a:gd name="connsiteX8" fmla="*/ 0 w 4752000"/>
                <a:gd name="connsiteY8" fmla="*/ 2376000 h 4752000"/>
                <a:gd name="connsiteX9" fmla="*/ 2376000 w 4752000"/>
                <a:gd name="connsiteY9" fmla="*/ 0 h 47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2000" h="4752000">
                  <a:moveTo>
                    <a:pt x="2376000" y="288000"/>
                  </a:moveTo>
                  <a:cubicBezTo>
                    <a:pt x="1222829" y="288000"/>
                    <a:pt x="288000" y="1222830"/>
                    <a:pt x="288000" y="2376000"/>
                  </a:cubicBezTo>
                  <a:cubicBezTo>
                    <a:pt x="288000" y="3529170"/>
                    <a:pt x="1222829" y="4464000"/>
                    <a:pt x="2376000" y="4464000"/>
                  </a:cubicBezTo>
                  <a:cubicBezTo>
                    <a:pt x="3529171" y="4464000"/>
                    <a:pt x="4464000" y="3529170"/>
                    <a:pt x="4464000" y="2376000"/>
                  </a:cubicBezTo>
                  <a:cubicBezTo>
                    <a:pt x="4464000" y="1222830"/>
                    <a:pt x="3529171" y="288000"/>
                    <a:pt x="2376000" y="288000"/>
                  </a:cubicBezTo>
                  <a:close/>
                  <a:moveTo>
                    <a:pt x="2376000" y="0"/>
                  </a:moveTo>
                  <a:cubicBezTo>
                    <a:pt x="3688229" y="0"/>
                    <a:pt x="4752000" y="1063772"/>
                    <a:pt x="4752000" y="2376000"/>
                  </a:cubicBezTo>
                  <a:cubicBezTo>
                    <a:pt x="4752000" y="3688228"/>
                    <a:pt x="3688229" y="4752000"/>
                    <a:pt x="2376000" y="4752000"/>
                  </a:cubicBezTo>
                  <a:cubicBezTo>
                    <a:pt x="1063771" y="4752000"/>
                    <a:pt x="0" y="3688228"/>
                    <a:pt x="0" y="2376000"/>
                  </a:cubicBezTo>
                  <a:cubicBezTo>
                    <a:pt x="0" y="1063772"/>
                    <a:pt x="1063771" y="0"/>
                    <a:pt x="2376000" y="0"/>
                  </a:cubicBezTo>
                  <a:close/>
                </a:path>
              </a:pathLst>
            </a:custGeom>
            <a:gradFill>
              <a:gsLst>
                <a:gs pos="0">
                  <a:srgbClr val="00FFB9"/>
                </a:gs>
                <a:gs pos="100000">
                  <a:srgbClr val="00E6DC"/>
                </a:gs>
              </a:gsLst>
              <a:lin ang="0" scaled="0"/>
            </a:gradFill>
            <a:ln>
              <a:noFill/>
            </a:ln>
            <a:effectLst/>
          </p:spPr>
          <p:txBody>
            <a:bodyPr wrap="square" lIns="683644" tIns="143925" rIns="683644" bIns="143925" numCol="1" spcCol="72000" rtlCol="0" anchor="ctr">
              <a:noAutofit/>
            </a:bodyPr>
            <a:lstStyle/>
            <a:p>
              <a:pPr marL="0" marR="0" lvl="0" indent="0" algn="ctr" defTabSz="914400" rtl="0" eaLnBrk="1" fontAlgn="auto" latinLnBrk="0" hangingPunct="1">
                <a:lnSpc>
                  <a:spcPct val="11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4EFFD2"/>
                </a:solidFill>
                <a:effectLst/>
                <a:uLnTx/>
                <a:uFillTx/>
                <a:latin typeface="Arial"/>
                <a:ea typeface="+mn-ea"/>
                <a:cs typeface="+mn-cs"/>
              </a:endParaRPr>
            </a:p>
          </p:txBody>
        </p:sp>
      </p:grpSp>
      <p:pic>
        <p:nvPicPr>
          <p:cNvPr id="32" name="Picture 31">
            <a:extLst>
              <a:ext uri="{FF2B5EF4-FFF2-40B4-BE49-F238E27FC236}">
                <a16:creationId xmlns:a16="http://schemas.microsoft.com/office/drawing/2014/main" id="{2FEE6DCD-2F5E-4BAF-9E67-9F49C22A0358}"/>
              </a:ext>
            </a:extLst>
          </p:cNvPr>
          <p:cNvPicPr>
            <a:picLocks noChangeAspect="1"/>
          </p:cNvPicPr>
          <p:nvPr/>
        </p:nvPicPr>
        <p:blipFill>
          <a:blip r:embed="rId3">
            <a:alphaModFix/>
          </a:blip>
          <a:stretch>
            <a:fillRect/>
          </a:stretch>
        </p:blipFill>
        <p:spPr>
          <a:xfrm>
            <a:off x="5429128" y="1206932"/>
            <a:ext cx="1335140" cy="1329043"/>
          </a:xfrm>
          <a:prstGeom prst="rect">
            <a:avLst/>
          </a:prstGeom>
        </p:spPr>
      </p:pic>
      <p:pic>
        <p:nvPicPr>
          <p:cNvPr id="33" name="Picture 32">
            <a:extLst>
              <a:ext uri="{FF2B5EF4-FFF2-40B4-BE49-F238E27FC236}">
                <a16:creationId xmlns:a16="http://schemas.microsoft.com/office/drawing/2014/main" id="{4FD1CED9-D777-E355-369F-938BD45FC64E}"/>
              </a:ext>
            </a:extLst>
          </p:cNvPr>
          <p:cNvPicPr>
            <a:picLocks noChangeAspect="1"/>
          </p:cNvPicPr>
          <p:nvPr/>
        </p:nvPicPr>
        <p:blipFill>
          <a:blip r:embed="rId4">
            <a:alphaModFix/>
          </a:blip>
          <a:stretch>
            <a:fillRect/>
          </a:stretch>
        </p:blipFill>
        <p:spPr>
          <a:xfrm>
            <a:off x="7148502" y="2446358"/>
            <a:ext cx="1335140" cy="1335140"/>
          </a:xfrm>
          <a:prstGeom prst="rect">
            <a:avLst/>
          </a:prstGeom>
        </p:spPr>
      </p:pic>
      <p:pic>
        <p:nvPicPr>
          <p:cNvPr id="34" name="Picture 33">
            <a:extLst>
              <a:ext uri="{FF2B5EF4-FFF2-40B4-BE49-F238E27FC236}">
                <a16:creationId xmlns:a16="http://schemas.microsoft.com/office/drawing/2014/main" id="{E24CF482-D89A-71D9-B2D5-35A972C79FAC}"/>
              </a:ext>
            </a:extLst>
          </p:cNvPr>
          <p:cNvPicPr>
            <a:picLocks noChangeAspect="1"/>
          </p:cNvPicPr>
          <p:nvPr/>
        </p:nvPicPr>
        <p:blipFill>
          <a:blip r:embed="rId5">
            <a:alphaModFix/>
          </a:blip>
          <a:stretch>
            <a:fillRect/>
          </a:stretch>
        </p:blipFill>
        <p:spPr>
          <a:xfrm>
            <a:off x="6564528" y="4464693"/>
            <a:ext cx="1335140" cy="1335140"/>
          </a:xfrm>
          <a:prstGeom prst="rect">
            <a:avLst/>
          </a:prstGeom>
        </p:spPr>
      </p:pic>
      <p:pic>
        <p:nvPicPr>
          <p:cNvPr id="35" name="Picture 34">
            <a:extLst>
              <a:ext uri="{FF2B5EF4-FFF2-40B4-BE49-F238E27FC236}">
                <a16:creationId xmlns:a16="http://schemas.microsoft.com/office/drawing/2014/main" id="{589BD37B-D591-5B61-67EB-6B975F1FA545}"/>
              </a:ext>
            </a:extLst>
          </p:cNvPr>
          <p:cNvPicPr>
            <a:picLocks noChangeAspect="1"/>
          </p:cNvPicPr>
          <p:nvPr/>
        </p:nvPicPr>
        <p:blipFill>
          <a:blip r:embed="rId6">
            <a:alphaModFix/>
          </a:blip>
          <a:stretch>
            <a:fillRect/>
          </a:stretch>
        </p:blipFill>
        <p:spPr>
          <a:xfrm>
            <a:off x="4304088" y="4464693"/>
            <a:ext cx="1329043" cy="1335140"/>
          </a:xfrm>
          <a:prstGeom prst="rect">
            <a:avLst/>
          </a:prstGeom>
        </p:spPr>
      </p:pic>
      <p:pic>
        <p:nvPicPr>
          <p:cNvPr id="36" name="Picture 35">
            <a:extLst>
              <a:ext uri="{FF2B5EF4-FFF2-40B4-BE49-F238E27FC236}">
                <a16:creationId xmlns:a16="http://schemas.microsoft.com/office/drawing/2014/main" id="{500CFB2C-8618-0B9D-4F63-69C1784C56D3}"/>
              </a:ext>
            </a:extLst>
          </p:cNvPr>
          <p:cNvPicPr>
            <a:picLocks noChangeAspect="1"/>
          </p:cNvPicPr>
          <p:nvPr/>
        </p:nvPicPr>
        <p:blipFill>
          <a:blip r:embed="rId7">
            <a:alphaModFix/>
          </a:blip>
          <a:stretch>
            <a:fillRect/>
          </a:stretch>
        </p:blipFill>
        <p:spPr>
          <a:xfrm>
            <a:off x="3664837" y="2596990"/>
            <a:ext cx="1329043" cy="1329043"/>
          </a:xfrm>
          <a:prstGeom prst="rect">
            <a:avLst/>
          </a:prstGeom>
        </p:spPr>
      </p:pic>
    </p:spTree>
    <p:extLst>
      <p:ext uri="{BB962C8B-B14F-4D97-AF65-F5344CB8AC3E}">
        <p14:creationId xmlns:p14="http://schemas.microsoft.com/office/powerpoint/2010/main" val="395201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100" fill="hold"/>
                                        <p:tgtEl>
                                          <p:spTgt spid="3"/>
                                        </p:tgtEl>
                                        <p:attrNameLst>
                                          <p:attrName>fillcolor</p:attrName>
                                        </p:attrNameLst>
                                      </p:cBhvr>
                                      <p:to>
                                        <a:srgbClr val="000028"/>
                                      </p:to>
                                    </p:animClr>
                                    <p:set>
                                      <p:cBhvr>
                                        <p:cTn id="7" dur="100" fill="hold"/>
                                        <p:tgtEl>
                                          <p:spTgt spid="3"/>
                                        </p:tgtEl>
                                        <p:attrNameLst>
                                          <p:attrName>fill.type</p:attrName>
                                        </p:attrNameLst>
                                      </p:cBhvr>
                                      <p:to>
                                        <p:strVal val="solid"/>
                                      </p:to>
                                    </p:set>
                                    <p:set>
                                      <p:cBhvr>
                                        <p:cTn id="8" dur="100" fill="hold"/>
                                        <p:tgtEl>
                                          <p:spTgt spid="3"/>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100" fill="hold"/>
                                        <p:tgtEl>
                                          <p:spTgt spid="4"/>
                                        </p:tgtEl>
                                        <p:attrNameLst>
                                          <p:attrName>fillcolor</p:attrName>
                                        </p:attrNameLst>
                                      </p:cBhvr>
                                      <p:to>
                                        <a:srgbClr val="000028"/>
                                      </p:to>
                                    </p:animClr>
                                    <p:set>
                                      <p:cBhvr>
                                        <p:cTn id="11" dur="100" fill="hold"/>
                                        <p:tgtEl>
                                          <p:spTgt spid="4"/>
                                        </p:tgtEl>
                                        <p:attrNameLst>
                                          <p:attrName>fill.type</p:attrName>
                                        </p:attrNameLst>
                                      </p:cBhvr>
                                      <p:to>
                                        <p:strVal val="solid"/>
                                      </p:to>
                                    </p:set>
                                    <p:set>
                                      <p:cBhvr>
                                        <p:cTn id="12" dur="100" fill="hold"/>
                                        <p:tgtEl>
                                          <p:spTgt spid="4"/>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100" fill="hold"/>
                                        <p:tgtEl>
                                          <p:spTgt spid="7"/>
                                        </p:tgtEl>
                                        <p:attrNameLst>
                                          <p:attrName>fillcolor</p:attrName>
                                        </p:attrNameLst>
                                      </p:cBhvr>
                                      <p:to>
                                        <a:srgbClr val="000028"/>
                                      </p:to>
                                    </p:animClr>
                                    <p:set>
                                      <p:cBhvr>
                                        <p:cTn id="15" dur="100" fill="hold"/>
                                        <p:tgtEl>
                                          <p:spTgt spid="7"/>
                                        </p:tgtEl>
                                        <p:attrNameLst>
                                          <p:attrName>fill.type</p:attrName>
                                        </p:attrNameLst>
                                      </p:cBhvr>
                                      <p:to>
                                        <p:strVal val="solid"/>
                                      </p:to>
                                    </p:set>
                                    <p:set>
                                      <p:cBhvr>
                                        <p:cTn id="16" dur="100" fill="hold"/>
                                        <p:tgtEl>
                                          <p:spTgt spid="7"/>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100" fill="hold"/>
                                        <p:tgtEl>
                                          <p:spTgt spid="8"/>
                                        </p:tgtEl>
                                        <p:attrNameLst>
                                          <p:attrName>fillcolor</p:attrName>
                                        </p:attrNameLst>
                                      </p:cBhvr>
                                      <p:to>
                                        <a:srgbClr val="000028"/>
                                      </p:to>
                                    </p:animClr>
                                    <p:set>
                                      <p:cBhvr>
                                        <p:cTn id="19" dur="100" fill="hold"/>
                                        <p:tgtEl>
                                          <p:spTgt spid="8"/>
                                        </p:tgtEl>
                                        <p:attrNameLst>
                                          <p:attrName>fill.type</p:attrName>
                                        </p:attrNameLst>
                                      </p:cBhvr>
                                      <p:to>
                                        <p:strVal val="solid"/>
                                      </p:to>
                                    </p:set>
                                    <p:set>
                                      <p:cBhvr>
                                        <p:cTn id="20" dur="100" fill="hold"/>
                                        <p:tgtEl>
                                          <p:spTgt spid="8"/>
                                        </p:tgtEl>
                                        <p:attrNameLst>
                                          <p:attrName>fill.on</p:attrName>
                                        </p:attrNameLst>
                                      </p:cBhvr>
                                      <p:to>
                                        <p:strVal val="true"/>
                                      </p:to>
                                    </p:set>
                                  </p:childTnLst>
                                </p:cTn>
                              </p:par>
                              <p:par>
                                <p:cTn id="21" presetID="3" presetClass="emph" presetSubtype="2" fill="hold" grpId="0" nodeType="withEffect">
                                  <p:stCondLst>
                                    <p:cond delay="0"/>
                                  </p:stCondLst>
                                  <p:childTnLst>
                                    <p:animClr clrSpc="rgb" dir="cw">
                                      <p:cBhvr override="childStyle">
                                        <p:cTn id="22" dur="2000" fill="hold"/>
                                        <p:tgtEl>
                                          <p:spTgt spid="3"/>
                                        </p:tgtEl>
                                        <p:attrNameLst>
                                          <p:attrName>style.color</p:attrName>
                                        </p:attrNameLst>
                                      </p:cBhvr>
                                      <p:to>
                                        <a:srgbClr val="000028"/>
                                      </p:to>
                                    </p:animClr>
                                  </p:childTnLst>
                                </p:cTn>
                              </p:par>
                              <p:par>
                                <p:cTn id="23" presetID="3" presetClass="emph" presetSubtype="2" fill="hold" grpId="0" nodeType="withEffect">
                                  <p:stCondLst>
                                    <p:cond delay="0"/>
                                  </p:stCondLst>
                                  <p:childTnLst>
                                    <p:animClr clrSpc="rgb" dir="cw">
                                      <p:cBhvr override="childStyle">
                                        <p:cTn id="24" dur="2000" fill="hold"/>
                                        <p:tgtEl>
                                          <p:spTgt spid="4"/>
                                        </p:tgtEl>
                                        <p:attrNameLst>
                                          <p:attrName>style.color</p:attrName>
                                        </p:attrNameLst>
                                      </p:cBhvr>
                                      <p:to>
                                        <a:srgbClr val="000028"/>
                                      </p:to>
                                    </p:animClr>
                                  </p:childTnLst>
                                </p:cTn>
                              </p:par>
                              <p:par>
                                <p:cTn id="25" presetID="3" presetClass="emph" presetSubtype="2" fill="hold" grpId="0" nodeType="withEffect">
                                  <p:stCondLst>
                                    <p:cond delay="0"/>
                                  </p:stCondLst>
                                  <p:childTnLst>
                                    <p:animClr clrSpc="rgb" dir="cw">
                                      <p:cBhvr override="childStyle">
                                        <p:cTn id="26" dur="2000" fill="hold"/>
                                        <p:tgtEl>
                                          <p:spTgt spid="7"/>
                                        </p:tgtEl>
                                        <p:attrNameLst>
                                          <p:attrName>style.color</p:attrName>
                                        </p:attrNameLst>
                                      </p:cBhvr>
                                      <p:to>
                                        <a:srgbClr val="000028"/>
                                      </p:to>
                                    </p:animClr>
                                  </p:childTnLst>
                                </p:cTn>
                              </p:par>
                              <p:par>
                                <p:cTn id="27" presetID="3" presetClass="emph" presetSubtype="2" fill="hold" grpId="0" nodeType="withEffect">
                                  <p:stCondLst>
                                    <p:cond delay="0"/>
                                  </p:stCondLst>
                                  <p:childTnLst>
                                    <p:animClr clrSpc="rgb" dir="cw">
                                      <p:cBhvr override="childStyle">
                                        <p:cTn id="28" dur="2000" fill="hold"/>
                                        <p:tgtEl>
                                          <p:spTgt spid="8"/>
                                        </p:tgtEl>
                                        <p:attrNameLst>
                                          <p:attrName>style.color</p:attrName>
                                        </p:attrNameLst>
                                      </p:cBhvr>
                                      <p:to>
                                        <a:srgbClr val="000028"/>
                                      </p:to>
                                    </p:animClr>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500" fill="hold"/>
                                        <p:tgtEl>
                                          <p:spTgt spid="32"/>
                                        </p:tgtEl>
                                        <p:attrNameLst>
                                          <p:attrName>ppt_w</p:attrName>
                                        </p:attrNameLst>
                                      </p:cBhvr>
                                      <p:tavLst>
                                        <p:tav tm="0">
                                          <p:val>
                                            <p:fltVal val="0"/>
                                          </p:val>
                                        </p:tav>
                                        <p:tav tm="100000">
                                          <p:val>
                                            <p:strVal val="#ppt_w"/>
                                          </p:val>
                                        </p:tav>
                                      </p:tavLst>
                                    </p:anim>
                                    <p:anim calcmode="lin" valueType="num">
                                      <p:cBhvr>
                                        <p:cTn id="40" dur="500" fill="hold"/>
                                        <p:tgtEl>
                                          <p:spTgt spid="32"/>
                                        </p:tgtEl>
                                        <p:attrNameLst>
                                          <p:attrName>ppt_h</p:attrName>
                                        </p:attrNameLst>
                                      </p:cBhvr>
                                      <p:tavLst>
                                        <p:tav tm="0">
                                          <p:val>
                                            <p:fltVal val="0"/>
                                          </p:val>
                                        </p:tav>
                                        <p:tav tm="100000">
                                          <p:val>
                                            <p:strVal val="#ppt_h"/>
                                          </p:val>
                                        </p:tav>
                                      </p:tavLst>
                                    </p:anim>
                                    <p:animEffect transition="in" filter="fade">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p:cTn id="46" dur="500" fill="hold"/>
                                        <p:tgtEl>
                                          <p:spTgt spid="35"/>
                                        </p:tgtEl>
                                        <p:attrNameLst>
                                          <p:attrName>ppt_w</p:attrName>
                                        </p:attrNameLst>
                                      </p:cBhvr>
                                      <p:tavLst>
                                        <p:tav tm="0">
                                          <p:val>
                                            <p:fltVal val="0"/>
                                          </p:val>
                                        </p:tav>
                                        <p:tav tm="100000">
                                          <p:val>
                                            <p:strVal val="#ppt_w"/>
                                          </p:val>
                                        </p:tav>
                                      </p:tavLst>
                                    </p:anim>
                                    <p:anim calcmode="lin" valueType="num">
                                      <p:cBhvr>
                                        <p:cTn id="47" dur="500" fill="hold"/>
                                        <p:tgtEl>
                                          <p:spTgt spid="35"/>
                                        </p:tgtEl>
                                        <p:attrNameLst>
                                          <p:attrName>ppt_h</p:attrName>
                                        </p:attrNameLst>
                                      </p:cBhvr>
                                      <p:tavLst>
                                        <p:tav tm="0">
                                          <p:val>
                                            <p:fltVal val="0"/>
                                          </p:val>
                                        </p:tav>
                                        <p:tav tm="100000">
                                          <p:val>
                                            <p:strVal val="#ppt_h"/>
                                          </p:val>
                                        </p:tav>
                                      </p:tavLst>
                                    </p:anim>
                                    <p:animEffect transition="in" filter="fade">
                                      <p:cBhvr>
                                        <p:cTn id="48" dur="5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p:cTn id="53" dur="500" fill="hold"/>
                                        <p:tgtEl>
                                          <p:spTgt spid="34"/>
                                        </p:tgtEl>
                                        <p:attrNameLst>
                                          <p:attrName>ppt_w</p:attrName>
                                        </p:attrNameLst>
                                      </p:cBhvr>
                                      <p:tavLst>
                                        <p:tav tm="0">
                                          <p:val>
                                            <p:fltVal val="0"/>
                                          </p:val>
                                        </p:tav>
                                        <p:tav tm="100000">
                                          <p:val>
                                            <p:strVal val="#ppt_w"/>
                                          </p:val>
                                        </p:tav>
                                      </p:tavLst>
                                    </p:anim>
                                    <p:anim calcmode="lin" valueType="num">
                                      <p:cBhvr>
                                        <p:cTn id="54" dur="500" fill="hold"/>
                                        <p:tgtEl>
                                          <p:spTgt spid="34"/>
                                        </p:tgtEl>
                                        <p:attrNameLst>
                                          <p:attrName>ppt_h</p:attrName>
                                        </p:attrNameLst>
                                      </p:cBhvr>
                                      <p:tavLst>
                                        <p:tav tm="0">
                                          <p:val>
                                            <p:fltVal val="0"/>
                                          </p:val>
                                        </p:tav>
                                        <p:tav tm="100000">
                                          <p:val>
                                            <p:strVal val="#ppt_h"/>
                                          </p:val>
                                        </p:tav>
                                      </p:tavLst>
                                    </p:anim>
                                    <p:animEffect transition="in" filter="fade">
                                      <p:cBhvr>
                                        <p:cTn id="55" dur="5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p:cTn id="60" dur="500" fill="hold"/>
                                        <p:tgtEl>
                                          <p:spTgt spid="33"/>
                                        </p:tgtEl>
                                        <p:attrNameLst>
                                          <p:attrName>ppt_w</p:attrName>
                                        </p:attrNameLst>
                                      </p:cBhvr>
                                      <p:tavLst>
                                        <p:tav tm="0">
                                          <p:val>
                                            <p:fltVal val="0"/>
                                          </p:val>
                                        </p:tav>
                                        <p:tav tm="100000">
                                          <p:val>
                                            <p:strVal val="#ppt_w"/>
                                          </p:val>
                                        </p:tav>
                                      </p:tavLst>
                                    </p:anim>
                                    <p:anim calcmode="lin" valueType="num">
                                      <p:cBhvr>
                                        <p:cTn id="61" dur="500" fill="hold"/>
                                        <p:tgtEl>
                                          <p:spTgt spid="33"/>
                                        </p:tgtEl>
                                        <p:attrNameLst>
                                          <p:attrName>ppt_h</p:attrName>
                                        </p:attrNameLst>
                                      </p:cBhvr>
                                      <p:tavLst>
                                        <p:tav tm="0">
                                          <p:val>
                                            <p:fltVal val="0"/>
                                          </p:val>
                                        </p:tav>
                                        <p:tav tm="100000">
                                          <p:val>
                                            <p:strVal val="#ppt_h"/>
                                          </p:val>
                                        </p:tav>
                                      </p:tavLst>
                                    </p:anim>
                                    <p:animEffect transition="in" filter="fade">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500" fill="hold"/>
                                        <p:tgtEl>
                                          <p:spTgt spid="36"/>
                                        </p:tgtEl>
                                        <p:attrNameLst>
                                          <p:attrName>ppt_w</p:attrName>
                                        </p:attrNameLst>
                                      </p:cBhvr>
                                      <p:tavLst>
                                        <p:tav tm="0">
                                          <p:val>
                                            <p:fltVal val="0"/>
                                          </p:val>
                                        </p:tav>
                                        <p:tav tm="100000">
                                          <p:val>
                                            <p:strVal val="#ppt_w"/>
                                          </p:val>
                                        </p:tav>
                                      </p:tavLst>
                                    </p:anim>
                                    <p:anim calcmode="lin" valueType="num">
                                      <p:cBhvr>
                                        <p:cTn id="68" dur="500" fill="hold"/>
                                        <p:tgtEl>
                                          <p:spTgt spid="36"/>
                                        </p:tgtEl>
                                        <p:attrNameLst>
                                          <p:attrName>ppt_h</p:attrName>
                                        </p:attrNameLst>
                                      </p:cBhvr>
                                      <p:tavLst>
                                        <p:tav tm="0">
                                          <p:val>
                                            <p:fltVal val="0"/>
                                          </p:val>
                                        </p:tav>
                                        <p:tav tm="100000">
                                          <p:val>
                                            <p:strVal val="#ppt_h"/>
                                          </p:val>
                                        </p:tav>
                                      </p:tavLst>
                                    </p:anim>
                                    <p:animEffect transition="in" filter="fade">
                                      <p:cBhvr>
                                        <p:cTn id="69" dur="500"/>
                                        <p:tgtEl>
                                          <p:spTgt spid="36"/>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mph" presetSubtype="0" nodeType="clickEffect">
                                  <p:stCondLst>
                                    <p:cond delay="0"/>
                                  </p:stCondLst>
                                  <p:childTnLst>
                                    <p:set>
                                      <p:cBhvr>
                                        <p:cTn id="73" dur="indefinite"/>
                                        <p:tgtEl>
                                          <p:spTgt spid="35"/>
                                        </p:tgtEl>
                                        <p:attrNameLst>
                                          <p:attrName>style.opacity</p:attrName>
                                        </p:attrNameLst>
                                      </p:cBhvr>
                                      <p:to>
                                        <p:strVal val="0.3"/>
                                      </p:to>
                                    </p:set>
                                    <p:animEffect filter="image" prLst="opacity: 0.3">
                                      <p:cBhvr rctx="IE">
                                        <p:cTn id="74" dur="indefinite"/>
                                        <p:tgtEl>
                                          <p:spTgt spid="35"/>
                                        </p:tgtEl>
                                      </p:cBhvr>
                                    </p:animEffect>
                                  </p:childTnLst>
                                </p:cTn>
                              </p:par>
                              <p:par>
                                <p:cTn id="75" presetID="9" presetClass="emph" presetSubtype="0" nodeType="withEffect">
                                  <p:stCondLst>
                                    <p:cond delay="0"/>
                                  </p:stCondLst>
                                  <p:childTnLst>
                                    <p:set>
                                      <p:cBhvr>
                                        <p:cTn id="76" dur="indefinite"/>
                                        <p:tgtEl>
                                          <p:spTgt spid="34"/>
                                        </p:tgtEl>
                                        <p:attrNameLst>
                                          <p:attrName>style.opacity</p:attrName>
                                        </p:attrNameLst>
                                      </p:cBhvr>
                                      <p:to>
                                        <p:strVal val="0.3"/>
                                      </p:to>
                                    </p:set>
                                    <p:animEffect filter="image" prLst="opacity: 0.3">
                                      <p:cBhvr rctx="IE">
                                        <p:cTn id="77" dur="indefinite"/>
                                        <p:tgtEl>
                                          <p:spTgt spid="34"/>
                                        </p:tgtEl>
                                      </p:cBhvr>
                                    </p:animEffect>
                                  </p:childTnLst>
                                </p:cTn>
                              </p:par>
                              <p:par>
                                <p:cTn id="78" presetID="9" presetClass="emph" presetSubtype="0" nodeType="withEffect">
                                  <p:stCondLst>
                                    <p:cond delay="0"/>
                                  </p:stCondLst>
                                  <p:childTnLst>
                                    <p:set>
                                      <p:cBhvr>
                                        <p:cTn id="79" dur="indefinite"/>
                                        <p:tgtEl>
                                          <p:spTgt spid="33"/>
                                        </p:tgtEl>
                                        <p:attrNameLst>
                                          <p:attrName>style.opacity</p:attrName>
                                        </p:attrNameLst>
                                      </p:cBhvr>
                                      <p:to>
                                        <p:strVal val="0.3"/>
                                      </p:to>
                                    </p:set>
                                    <p:animEffect filter="image" prLst="opacity: 0.3">
                                      <p:cBhvr rctx="IE">
                                        <p:cTn id="80" dur="indefinite"/>
                                        <p:tgtEl>
                                          <p:spTgt spid="33"/>
                                        </p:tgtEl>
                                      </p:cBhvr>
                                    </p:animEffect>
                                  </p:childTnLst>
                                </p:cTn>
                              </p:par>
                              <p:par>
                                <p:cTn id="81" presetID="9" presetClass="emph" presetSubtype="0" nodeType="withEffect">
                                  <p:stCondLst>
                                    <p:cond delay="0"/>
                                  </p:stCondLst>
                                  <p:childTnLst>
                                    <p:set>
                                      <p:cBhvr>
                                        <p:cTn id="82" dur="indefinite"/>
                                        <p:tgtEl>
                                          <p:spTgt spid="36"/>
                                        </p:tgtEl>
                                        <p:attrNameLst>
                                          <p:attrName>style.opacity</p:attrName>
                                        </p:attrNameLst>
                                      </p:cBhvr>
                                      <p:to>
                                        <p:strVal val="0.3"/>
                                      </p:to>
                                    </p:set>
                                    <p:animEffect filter="image" prLst="opacity: 0.3">
                                      <p:cBhvr rctx="IE">
                                        <p:cTn id="83" dur="indefinite"/>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18D71-935B-0DA6-A318-4F106C88A3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CA4EFB-E50A-8967-E65B-0E944B95E51E}"/>
              </a:ext>
            </a:extLst>
          </p:cNvPr>
          <p:cNvSpPr>
            <a:spLocks noGrp="1"/>
          </p:cNvSpPr>
          <p:nvPr>
            <p:ph type="title"/>
          </p:nvPr>
        </p:nvSpPr>
        <p:spPr/>
        <p:txBody>
          <a:bodyPr/>
          <a:lstStyle/>
          <a:p>
            <a:r>
              <a:rPr lang="en-GB" dirty="0"/>
              <a:t>Solving Creation Challenges with Smart Creation</a:t>
            </a:r>
            <a:br>
              <a:rPr lang="en-GB" dirty="0"/>
            </a:br>
            <a:r>
              <a:rPr lang="it-IT" b="0" noProof="0" dirty="0"/>
              <a:t>How Can AI/ML assist me to ...</a:t>
            </a:r>
            <a:endParaRPr lang="en-GB" dirty="0"/>
          </a:p>
        </p:txBody>
      </p:sp>
      <p:sp>
        <p:nvSpPr>
          <p:cNvPr id="5" name="Footer Placeholder 4">
            <a:extLst>
              <a:ext uri="{FF2B5EF4-FFF2-40B4-BE49-F238E27FC236}">
                <a16:creationId xmlns:a16="http://schemas.microsoft.com/office/drawing/2014/main" id="{D099E3A8-73DD-1165-250B-F70F8EE29A3E}"/>
              </a:ext>
            </a:extLst>
          </p:cNvPr>
          <p:cNvSpPr>
            <a:spLocks noGrp="1"/>
          </p:cNvSpPr>
          <p:nvPr>
            <p:ph type="ftr" sz="quarter" idx="10"/>
          </p:nvPr>
        </p:nvSpPr>
        <p:spPr/>
        <p:txBody>
          <a:bodyPr/>
          <a:lstStyle/>
          <a:p>
            <a:pPr>
              <a:lnSpc>
                <a:spcPct val="100000"/>
              </a:lnSpc>
            </a:pPr>
            <a:r>
              <a:rPr lang="fr-FR"/>
              <a:t>Unrestricted | © Siemens 2025 | Siemens Digital Industries Software</a:t>
            </a:r>
            <a:endParaRPr lang="en-US" dirty="0"/>
          </a:p>
        </p:txBody>
      </p:sp>
      <p:sp>
        <p:nvSpPr>
          <p:cNvPr id="6" name="Slide Number Placeholder 5">
            <a:extLst>
              <a:ext uri="{FF2B5EF4-FFF2-40B4-BE49-F238E27FC236}">
                <a16:creationId xmlns:a16="http://schemas.microsoft.com/office/drawing/2014/main" id="{2F6EA519-6F54-5BD0-0642-910AFC3F0936}"/>
              </a:ext>
            </a:extLst>
          </p:cNvPr>
          <p:cNvSpPr>
            <a:spLocks noGrp="1"/>
          </p:cNvSpPr>
          <p:nvPr>
            <p:ph type="sldNum" sz="quarter" idx="11"/>
          </p:nvPr>
        </p:nvSpPr>
        <p:spPr/>
        <p:txBody>
          <a:bodyPr/>
          <a:lstStyle/>
          <a:p>
            <a:r>
              <a:rPr lang="en-US"/>
              <a:t> Page </a:t>
            </a:r>
            <a:fld id="{15EBE321-CBB1-4E91-BD14-37C8D44326FB}" type="slidenum">
              <a:rPr lang="en-US" smtClean="0"/>
              <a:pPr/>
              <a:t>9</a:t>
            </a:fld>
            <a:endParaRPr lang="en-US" dirty="0"/>
          </a:p>
        </p:txBody>
      </p:sp>
      <p:grpSp>
        <p:nvGrpSpPr>
          <p:cNvPr id="3" name="Group 2">
            <a:extLst>
              <a:ext uri="{FF2B5EF4-FFF2-40B4-BE49-F238E27FC236}">
                <a16:creationId xmlns:a16="http://schemas.microsoft.com/office/drawing/2014/main" id="{9B79B869-0158-5898-4F81-2859899055E0}"/>
              </a:ext>
            </a:extLst>
          </p:cNvPr>
          <p:cNvGrpSpPr/>
          <p:nvPr/>
        </p:nvGrpSpPr>
        <p:grpSpPr>
          <a:xfrm>
            <a:off x="676562" y="1724991"/>
            <a:ext cx="1422074" cy="1524900"/>
            <a:chOff x="5024635" y="1264445"/>
            <a:chExt cx="1797635" cy="1927617"/>
          </a:xfrm>
        </p:grpSpPr>
        <p:grpSp>
          <p:nvGrpSpPr>
            <p:cNvPr id="4" name="Gruppieren 606">
              <a:extLst>
                <a:ext uri="{FF2B5EF4-FFF2-40B4-BE49-F238E27FC236}">
                  <a16:creationId xmlns:a16="http://schemas.microsoft.com/office/drawing/2014/main" id="{E38C776B-3848-1742-B146-29ABDC31C5AE}"/>
                </a:ext>
              </a:extLst>
            </p:cNvPr>
            <p:cNvGrpSpPr>
              <a:grpSpLocks/>
            </p:cNvGrpSpPr>
            <p:nvPr/>
          </p:nvGrpSpPr>
          <p:grpSpPr bwMode="gray">
            <a:xfrm>
              <a:off x="5024635" y="1269572"/>
              <a:ext cx="1797635" cy="1922490"/>
              <a:chOff x="2607265" y="140332"/>
              <a:chExt cx="1797635" cy="1922490"/>
            </a:xfrm>
          </p:grpSpPr>
          <p:sp>
            <p:nvSpPr>
              <p:cNvPr id="8" name="Freeform 1644">
                <a:extLst>
                  <a:ext uri="{FF2B5EF4-FFF2-40B4-BE49-F238E27FC236}">
                    <a16:creationId xmlns:a16="http://schemas.microsoft.com/office/drawing/2014/main" id="{EB9A63B5-A195-22BB-783D-8B875A345E5B}"/>
                  </a:ext>
                </a:extLst>
              </p:cNvPr>
              <p:cNvSpPr>
                <a:spLocks/>
              </p:cNvSpPr>
              <p:nvPr/>
            </p:nvSpPr>
            <p:spPr bwMode="gray">
              <a:xfrm>
                <a:off x="3262835" y="1169814"/>
                <a:ext cx="117656" cy="45492"/>
              </a:xfrm>
              <a:custGeom>
                <a:avLst/>
                <a:gdLst>
                  <a:gd name="T0" fmla="*/ 117 w 119"/>
                  <a:gd name="T1" fmla="*/ 46 h 46"/>
                  <a:gd name="T2" fmla="*/ 119 w 119"/>
                  <a:gd name="T3" fmla="*/ 36 h 46"/>
                  <a:gd name="T4" fmla="*/ 83 w 119"/>
                  <a:gd name="T5" fmla="*/ 0 h 46"/>
                  <a:gd name="T6" fmla="*/ 36 w 119"/>
                  <a:gd name="T7" fmla="*/ 0 h 46"/>
                  <a:gd name="T8" fmla="*/ 0 w 119"/>
                  <a:gd name="T9" fmla="*/ 36 h 46"/>
                  <a:gd name="T10" fmla="*/ 2 w 119"/>
                  <a:gd name="T11" fmla="*/ 46 h 46"/>
                  <a:gd name="T12" fmla="*/ 117 w 119"/>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119" h="46">
                    <a:moveTo>
                      <a:pt x="117" y="46"/>
                    </a:moveTo>
                    <a:cubicBezTo>
                      <a:pt x="118" y="43"/>
                      <a:pt x="119" y="40"/>
                      <a:pt x="119" y="36"/>
                    </a:cubicBezTo>
                    <a:cubicBezTo>
                      <a:pt x="119" y="16"/>
                      <a:pt x="103" y="0"/>
                      <a:pt x="83" y="0"/>
                    </a:cubicBezTo>
                    <a:cubicBezTo>
                      <a:pt x="36" y="0"/>
                      <a:pt x="36" y="0"/>
                      <a:pt x="36" y="0"/>
                    </a:cubicBezTo>
                    <a:cubicBezTo>
                      <a:pt x="16" y="0"/>
                      <a:pt x="0" y="16"/>
                      <a:pt x="0" y="36"/>
                    </a:cubicBezTo>
                    <a:cubicBezTo>
                      <a:pt x="0" y="40"/>
                      <a:pt x="1" y="43"/>
                      <a:pt x="2" y="46"/>
                    </a:cubicBezTo>
                    <a:lnTo>
                      <a:pt x="117" y="46"/>
                    </a:lnTo>
                    <a:close/>
                  </a:path>
                </a:pathLst>
              </a:custGeom>
              <a:solidFill>
                <a:srgbClr val="ADB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1684">
                <a:extLst>
                  <a:ext uri="{FF2B5EF4-FFF2-40B4-BE49-F238E27FC236}">
                    <a16:creationId xmlns:a16="http://schemas.microsoft.com/office/drawing/2014/main" id="{89DA44DC-3589-C841-49DA-034DE3A9DDD5}"/>
                  </a:ext>
                </a:extLst>
              </p:cNvPr>
              <p:cNvSpPr>
                <a:spLocks noChangeArrowheads="1"/>
              </p:cNvSpPr>
              <p:nvPr/>
            </p:nvSpPr>
            <p:spPr bwMode="gray">
              <a:xfrm>
                <a:off x="2726908" y="128750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1685">
                <a:extLst>
                  <a:ext uri="{FF2B5EF4-FFF2-40B4-BE49-F238E27FC236}">
                    <a16:creationId xmlns:a16="http://schemas.microsoft.com/office/drawing/2014/main" id="{BB3B102A-992E-504F-C53C-3CB03214D68F}"/>
                  </a:ext>
                </a:extLst>
              </p:cNvPr>
              <p:cNvSpPr>
                <a:spLocks noChangeArrowheads="1"/>
              </p:cNvSpPr>
              <p:nvPr/>
            </p:nvSpPr>
            <p:spPr bwMode="gray">
              <a:xfrm>
                <a:off x="2921697" y="128750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1686">
                <a:extLst>
                  <a:ext uri="{FF2B5EF4-FFF2-40B4-BE49-F238E27FC236}">
                    <a16:creationId xmlns:a16="http://schemas.microsoft.com/office/drawing/2014/main" id="{B0C81AB0-9BAE-010A-F0CF-5240CD3B3BDC}"/>
                  </a:ext>
                </a:extLst>
              </p:cNvPr>
              <p:cNvSpPr>
                <a:spLocks noChangeArrowheads="1"/>
              </p:cNvSpPr>
              <p:nvPr/>
            </p:nvSpPr>
            <p:spPr bwMode="gray">
              <a:xfrm>
                <a:off x="4038050" y="128750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1687">
                <a:extLst>
                  <a:ext uri="{FF2B5EF4-FFF2-40B4-BE49-F238E27FC236}">
                    <a16:creationId xmlns:a16="http://schemas.microsoft.com/office/drawing/2014/main" id="{A15B44FB-89F8-C833-7F47-333B07537661}"/>
                  </a:ext>
                </a:extLst>
              </p:cNvPr>
              <p:cNvSpPr>
                <a:spLocks noChangeArrowheads="1"/>
              </p:cNvSpPr>
              <p:nvPr/>
            </p:nvSpPr>
            <p:spPr bwMode="gray">
              <a:xfrm>
                <a:off x="4233834" y="128750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750">
                <a:extLst>
                  <a:ext uri="{FF2B5EF4-FFF2-40B4-BE49-F238E27FC236}">
                    <a16:creationId xmlns:a16="http://schemas.microsoft.com/office/drawing/2014/main" id="{87C28A7B-6259-CFA7-884C-E1E3E395F19A}"/>
                  </a:ext>
                </a:extLst>
              </p:cNvPr>
              <p:cNvSpPr>
                <a:spLocks/>
              </p:cNvSpPr>
              <p:nvPr/>
            </p:nvSpPr>
            <p:spPr bwMode="gray">
              <a:xfrm>
                <a:off x="2779325" y="1063987"/>
                <a:ext cx="380665" cy="28694"/>
              </a:xfrm>
              <a:custGeom>
                <a:avLst/>
                <a:gdLst>
                  <a:gd name="T0" fmla="*/ 385 w 385"/>
                  <a:gd name="T1" fmla="*/ 0 h 29"/>
                  <a:gd name="T2" fmla="*/ 0 w 385"/>
                  <a:gd name="T3" fmla="*/ 0 h 29"/>
                  <a:gd name="T4" fmla="*/ 0 w 385"/>
                  <a:gd name="T5" fmla="*/ 29 h 29"/>
                  <a:gd name="T6" fmla="*/ 385 w 385"/>
                  <a:gd name="T7" fmla="*/ 29 h 29"/>
                  <a:gd name="T8" fmla="*/ 385 w 385"/>
                  <a:gd name="T9" fmla="*/ 0 h 29"/>
                </a:gdLst>
                <a:ahLst/>
                <a:cxnLst>
                  <a:cxn ang="0">
                    <a:pos x="T0" y="T1"/>
                  </a:cxn>
                  <a:cxn ang="0">
                    <a:pos x="T2" y="T3"/>
                  </a:cxn>
                  <a:cxn ang="0">
                    <a:pos x="T4" y="T5"/>
                  </a:cxn>
                  <a:cxn ang="0">
                    <a:pos x="T6" y="T7"/>
                  </a:cxn>
                  <a:cxn ang="0">
                    <a:pos x="T8" y="T9"/>
                  </a:cxn>
                </a:cxnLst>
                <a:rect l="0" t="0" r="r" b="b"/>
                <a:pathLst>
                  <a:path w="385" h="29">
                    <a:moveTo>
                      <a:pt x="385" y="0"/>
                    </a:moveTo>
                    <a:cubicBezTo>
                      <a:pt x="360" y="0"/>
                      <a:pt x="278" y="0"/>
                      <a:pt x="0" y="0"/>
                    </a:cubicBezTo>
                    <a:cubicBezTo>
                      <a:pt x="0" y="0"/>
                      <a:pt x="0" y="0"/>
                      <a:pt x="0" y="29"/>
                    </a:cubicBezTo>
                    <a:cubicBezTo>
                      <a:pt x="0" y="29"/>
                      <a:pt x="0" y="29"/>
                      <a:pt x="385" y="29"/>
                    </a:cubicBezTo>
                    <a:lnTo>
                      <a:pt x="385" y="0"/>
                    </a:ln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751">
                <a:extLst>
                  <a:ext uri="{FF2B5EF4-FFF2-40B4-BE49-F238E27FC236}">
                    <a16:creationId xmlns:a16="http://schemas.microsoft.com/office/drawing/2014/main" id="{15379DC5-9D35-793B-29AB-39432283E634}"/>
                  </a:ext>
                </a:extLst>
              </p:cNvPr>
              <p:cNvSpPr>
                <a:spLocks/>
              </p:cNvSpPr>
              <p:nvPr/>
            </p:nvSpPr>
            <p:spPr bwMode="gray">
              <a:xfrm>
                <a:off x="2779325" y="1092681"/>
                <a:ext cx="380665" cy="28659"/>
              </a:xfrm>
              <a:custGeom>
                <a:avLst/>
                <a:gdLst>
                  <a:gd name="T0" fmla="*/ 385 w 385"/>
                  <a:gd name="T1" fmla="*/ 0 h 29"/>
                  <a:gd name="T2" fmla="*/ 0 w 385"/>
                  <a:gd name="T3" fmla="*/ 0 h 29"/>
                  <a:gd name="T4" fmla="*/ 0 w 385"/>
                  <a:gd name="T5" fmla="*/ 29 h 29"/>
                  <a:gd name="T6" fmla="*/ 385 w 385"/>
                  <a:gd name="T7" fmla="*/ 29 h 29"/>
                  <a:gd name="T8" fmla="*/ 385 w 385"/>
                  <a:gd name="T9" fmla="*/ 0 h 29"/>
                </a:gdLst>
                <a:ahLst/>
                <a:cxnLst>
                  <a:cxn ang="0">
                    <a:pos x="T0" y="T1"/>
                  </a:cxn>
                  <a:cxn ang="0">
                    <a:pos x="T2" y="T3"/>
                  </a:cxn>
                  <a:cxn ang="0">
                    <a:pos x="T4" y="T5"/>
                  </a:cxn>
                  <a:cxn ang="0">
                    <a:pos x="T6" y="T7"/>
                  </a:cxn>
                  <a:cxn ang="0">
                    <a:pos x="T8" y="T9"/>
                  </a:cxn>
                </a:cxnLst>
                <a:rect l="0" t="0" r="r" b="b"/>
                <a:pathLst>
                  <a:path w="385" h="29">
                    <a:moveTo>
                      <a:pt x="385" y="0"/>
                    </a:moveTo>
                    <a:cubicBezTo>
                      <a:pt x="378" y="0"/>
                      <a:pt x="331" y="0"/>
                      <a:pt x="0" y="0"/>
                    </a:cubicBezTo>
                    <a:cubicBezTo>
                      <a:pt x="0" y="0"/>
                      <a:pt x="0" y="0"/>
                      <a:pt x="0" y="29"/>
                    </a:cubicBezTo>
                    <a:cubicBezTo>
                      <a:pt x="0" y="29"/>
                      <a:pt x="0" y="29"/>
                      <a:pt x="385" y="29"/>
                    </a:cubicBezTo>
                    <a:lnTo>
                      <a:pt x="385" y="0"/>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752">
                <a:extLst>
                  <a:ext uri="{FF2B5EF4-FFF2-40B4-BE49-F238E27FC236}">
                    <a16:creationId xmlns:a16="http://schemas.microsoft.com/office/drawing/2014/main" id="{6B1A96FB-F80D-92EA-1822-72CC1777BAC0}"/>
                  </a:ext>
                </a:extLst>
              </p:cNvPr>
              <p:cNvSpPr>
                <a:spLocks/>
              </p:cNvSpPr>
              <p:nvPr/>
            </p:nvSpPr>
            <p:spPr bwMode="gray">
              <a:xfrm>
                <a:off x="2774388" y="1059050"/>
                <a:ext cx="396504" cy="66267"/>
              </a:xfrm>
              <a:custGeom>
                <a:avLst/>
                <a:gdLst>
                  <a:gd name="T0" fmla="*/ 11566 w 11566"/>
                  <a:gd name="T1" fmla="*/ 1933 h 1933"/>
                  <a:gd name="T2" fmla="*/ 0 w 11566"/>
                  <a:gd name="T3" fmla="*/ 1933 h 1933"/>
                  <a:gd name="T4" fmla="*/ 0 w 11566"/>
                  <a:gd name="T5" fmla="*/ 0 h 1933"/>
                  <a:gd name="T6" fmla="*/ 11566 w 11566"/>
                  <a:gd name="T7" fmla="*/ 0 h 1933"/>
                  <a:gd name="T8" fmla="*/ 11566 w 11566"/>
                  <a:gd name="T9" fmla="*/ 288 h 1933"/>
                  <a:gd name="T10" fmla="*/ 317 w 11566"/>
                  <a:gd name="T11" fmla="*/ 288 h 1933"/>
                  <a:gd name="T12" fmla="*/ 317 w 11566"/>
                  <a:gd name="T13" fmla="*/ 1673 h 1933"/>
                  <a:gd name="T14" fmla="*/ 11566 w 11566"/>
                  <a:gd name="T15" fmla="*/ 1673 h 1933"/>
                  <a:gd name="T16" fmla="*/ 11566 w 11566"/>
                  <a:gd name="T17" fmla="*/ 1933 h 1933"/>
                  <a:gd name="T18" fmla="*/ 11566 w 11566"/>
                  <a:gd name="T19" fmla="*/ 1933 h 1933"/>
                  <a:gd name="T20" fmla="*/ 11566 w 11566"/>
                  <a:gd name="T21" fmla="*/ 1933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66" h="1933">
                    <a:moveTo>
                      <a:pt x="11566" y="1933"/>
                    </a:moveTo>
                    <a:lnTo>
                      <a:pt x="0" y="1933"/>
                    </a:lnTo>
                    <a:lnTo>
                      <a:pt x="0" y="0"/>
                    </a:lnTo>
                    <a:lnTo>
                      <a:pt x="11566" y="0"/>
                    </a:lnTo>
                    <a:lnTo>
                      <a:pt x="11566" y="288"/>
                    </a:lnTo>
                    <a:lnTo>
                      <a:pt x="317" y="288"/>
                    </a:lnTo>
                    <a:lnTo>
                      <a:pt x="317" y="1673"/>
                    </a:lnTo>
                    <a:lnTo>
                      <a:pt x="11566" y="1673"/>
                    </a:lnTo>
                    <a:lnTo>
                      <a:pt x="11566" y="1933"/>
                    </a:lnTo>
                    <a:lnTo>
                      <a:pt x="11566" y="1933"/>
                    </a:lnTo>
                    <a:lnTo>
                      <a:pt x="11566" y="1933"/>
                    </a:lnTo>
                    <a:close/>
                  </a:path>
                </a:pathLst>
              </a:custGeom>
              <a:solidFill>
                <a:srgbClr val="238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753">
                <a:extLst>
                  <a:ext uri="{FF2B5EF4-FFF2-40B4-BE49-F238E27FC236}">
                    <a16:creationId xmlns:a16="http://schemas.microsoft.com/office/drawing/2014/main" id="{3A533FCA-4A83-57CE-A317-35593BF40264}"/>
                  </a:ext>
                </a:extLst>
              </p:cNvPr>
              <p:cNvSpPr>
                <a:spLocks noChangeArrowheads="1"/>
              </p:cNvSpPr>
              <p:nvPr/>
            </p:nvSpPr>
            <p:spPr bwMode="gray">
              <a:xfrm>
                <a:off x="2774388" y="1059050"/>
                <a:ext cx="209599" cy="66267"/>
              </a:xfrm>
              <a:prstGeom prst="rect">
                <a:avLst/>
              </a:prstGeom>
              <a:solidFill>
                <a:srgbClr val="238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754">
                <a:extLst>
                  <a:ext uri="{FF2B5EF4-FFF2-40B4-BE49-F238E27FC236}">
                    <a16:creationId xmlns:a16="http://schemas.microsoft.com/office/drawing/2014/main" id="{18F0BDD4-DFE8-1ABE-B4E5-7355FBAD9DAF}"/>
                  </a:ext>
                </a:extLst>
              </p:cNvPr>
              <p:cNvSpPr>
                <a:spLocks noChangeArrowheads="1"/>
              </p:cNvSpPr>
              <p:nvPr/>
            </p:nvSpPr>
            <p:spPr bwMode="gray">
              <a:xfrm>
                <a:off x="2805036" y="1059050"/>
                <a:ext cx="54370" cy="66267"/>
              </a:xfrm>
              <a:prstGeom prst="rect">
                <a:avLst/>
              </a:prstGeom>
              <a:solidFill>
                <a:srgbClr val="41AA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755">
                <a:extLst>
                  <a:ext uri="{FF2B5EF4-FFF2-40B4-BE49-F238E27FC236}">
                    <a16:creationId xmlns:a16="http://schemas.microsoft.com/office/drawing/2014/main" id="{FFE889D7-0479-9F64-D525-D2D7847D2BF1}"/>
                  </a:ext>
                </a:extLst>
              </p:cNvPr>
              <p:cNvSpPr>
                <a:spLocks noChangeArrowheads="1"/>
              </p:cNvSpPr>
              <p:nvPr/>
            </p:nvSpPr>
            <p:spPr bwMode="gray">
              <a:xfrm>
                <a:off x="2789198" y="926517"/>
                <a:ext cx="396504" cy="27700"/>
              </a:xfrm>
              <a:prstGeom prst="rect">
                <a:avLst/>
              </a:prstGeom>
              <a:solidFill>
                <a:srgbClr val="4B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756">
                <a:extLst>
                  <a:ext uri="{FF2B5EF4-FFF2-40B4-BE49-F238E27FC236}">
                    <a16:creationId xmlns:a16="http://schemas.microsoft.com/office/drawing/2014/main" id="{0662CDEE-66BC-11E3-C31C-322F3EA26734}"/>
                  </a:ext>
                </a:extLst>
              </p:cNvPr>
              <p:cNvSpPr>
                <a:spLocks noChangeArrowheads="1"/>
              </p:cNvSpPr>
              <p:nvPr/>
            </p:nvSpPr>
            <p:spPr bwMode="gray">
              <a:xfrm>
                <a:off x="2789198" y="954217"/>
                <a:ext cx="396504" cy="26705"/>
              </a:xfrm>
              <a:prstGeom prst="rect">
                <a:avLst/>
              </a:prstGeom>
              <a:solidFill>
                <a:srgbClr val="2391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757">
                <a:extLst>
                  <a:ext uri="{FF2B5EF4-FFF2-40B4-BE49-F238E27FC236}">
                    <a16:creationId xmlns:a16="http://schemas.microsoft.com/office/drawing/2014/main" id="{8C770216-FB32-7C31-5723-3C4DC952D07E}"/>
                  </a:ext>
                </a:extLst>
              </p:cNvPr>
              <p:cNvSpPr>
                <a:spLocks noChangeArrowheads="1"/>
              </p:cNvSpPr>
              <p:nvPr/>
            </p:nvSpPr>
            <p:spPr bwMode="gray">
              <a:xfrm>
                <a:off x="3062115" y="926517"/>
                <a:ext cx="74152" cy="27700"/>
              </a:xfrm>
              <a:prstGeom prst="rect">
                <a:avLst/>
              </a:prstGeom>
              <a:solidFill>
                <a:srgbClr val="78CD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1758">
                <a:extLst>
                  <a:ext uri="{FF2B5EF4-FFF2-40B4-BE49-F238E27FC236}">
                    <a16:creationId xmlns:a16="http://schemas.microsoft.com/office/drawing/2014/main" id="{DBD2D7EA-7636-E585-8E9D-6E952A9A1305}"/>
                  </a:ext>
                </a:extLst>
              </p:cNvPr>
              <p:cNvSpPr>
                <a:spLocks noChangeArrowheads="1"/>
              </p:cNvSpPr>
              <p:nvPr/>
            </p:nvSpPr>
            <p:spPr bwMode="gray">
              <a:xfrm>
                <a:off x="3062115" y="954217"/>
                <a:ext cx="74152" cy="26705"/>
              </a:xfrm>
              <a:prstGeom prst="rect">
                <a:avLst/>
              </a:prstGeom>
              <a:solidFill>
                <a:srgbClr val="41AA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759">
                <a:extLst>
                  <a:ext uri="{FF2B5EF4-FFF2-40B4-BE49-F238E27FC236}">
                    <a16:creationId xmlns:a16="http://schemas.microsoft.com/office/drawing/2014/main" id="{8A7CD753-655D-68E5-EC83-9C165393CF02}"/>
                  </a:ext>
                </a:extLst>
              </p:cNvPr>
              <p:cNvSpPr>
                <a:spLocks/>
              </p:cNvSpPr>
              <p:nvPr/>
            </p:nvSpPr>
            <p:spPr bwMode="gray">
              <a:xfrm>
                <a:off x="2790192" y="1130254"/>
                <a:ext cx="378711" cy="39562"/>
              </a:xfrm>
              <a:custGeom>
                <a:avLst/>
                <a:gdLst>
                  <a:gd name="T0" fmla="*/ 383 w 383"/>
                  <a:gd name="T1" fmla="*/ 0 h 40"/>
                  <a:gd name="T2" fmla="*/ 374 w 383"/>
                  <a:gd name="T3" fmla="*/ 40 h 40"/>
                  <a:gd name="T4" fmla="*/ 0 w 383"/>
                  <a:gd name="T5" fmla="*/ 40 h 40"/>
                  <a:gd name="T6" fmla="*/ 0 w 383"/>
                  <a:gd name="T7" fmla="*/ 0 h 40"/>
                  <a:gd name="T8" fmla="*/ 383 w 383"/>
                  <a:gd name="T9" fmla="*/ 0 h 40"/>
                  <a:gd name="T10" fmla="*/ 383 w 383"/>
                  <a:gd name="T11" fmla="*/ 0 h 40"/>
                </a:gdLst>
                <a:ahLst/>
                <a:cxnLst>
                  <a:cxn ang="0">
                    <a:pos x="T0" y="T1"/>
                  </a:cxn>
                  <a:cxn ang="0">
                    <a:pos x="T2" y="T3"/>
                  </a:cxn>
                  <a:cxn ang="0">
                    <a:pos x="T4" y="T5"/>
                  </a:cxn>
                  <a:cxn ang="0">
                    <a:pos x="T6" y="T7"/>
                  </a:cxn>
                  <a:cxn ang="0">
                    <a:pos x="T8" y="T9"/>
                  </a:cxn>
                  <a:cxn ang="0">
                    <a:pos x="T10" y="T11"/>
                  </a:cxn>
                </a:cxnLst>
                <a:rect l="0" t="0" r="r" b="b"/>
                <a:pathLst>
                  <a:path w="383" h="40">
                    <a:moveTo>
                      <a:pt x="383" y="0"/>
                    </a:moveTo>
                    <a:cubicBezTo>
                      <a:pt x="377" y="13"/>
                      <a:pt x="374" y="27"/>
                      <a:pt x="374" y="40"/>
                    </a:cubicBezTo>
                    <a:cubicBezTo>
                      <a:pt x="0" y="40"/>
                      <a:pt x="0" y="40"/>
                      <a:pt x="0" y="40"/>
                    </a:cubicBezTo>
                    <a:cubicBezTo>
                      <a:pt x="0" y="0"/>
                      <a:pt x="0" y="0"/>
                      <a:pt x="0" y="0"/>
                    </a:cubicBezTo>
                    <a:cubicBezTo>
                      <a:pt x="383" y="0"/>
                      <a:pt x="383" y="0"/>
                      <a:pt x="383" y="0"/>
                    </a:cubicBezTo>
                    <a:cubicBezTo>
                      <a:pt x="383" y="0"/>
                      <a:pt x="383" y="0"/>
                      <a:pt x="383" y="0"/>
                    </a:cubicBez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760">
                <a:extLst>
                  <a:ext uri="{FF2B5EF4-FFF2-40B4-BE49-F238E27FC236}">
                    <a16:creationId xmlns:a16="http://schemas.microsoft.com/office/drawing/2014/main" id="{77707830-A50B-DB59-DD75-8554ED9A7A65}"/>
                  </a:ext>
                </a:extLst>
              </p:cNvPr>
              <p:cNvSpPr>
                <a:spLocks/>
              </p:cNvSpPr>
              <p:nvPr/>
            </p:nvSpPr>
            <p:spPr bwMode="gray">
              <a:xfrm>
                <a:off x="2790192" y="1169814"/>
                <a:ext cx="378711" cy="39562"/>
              </a:xfrm>
              <a:custGeom>
                <a:avLst/>
                <a:gdLst>
                  <a:gd name="T0" fmla="*/ 383 w 383"/>
                  <a:gd name="T1" fmla="*/ 40 h 40"/>
                  <a:gd name="T2" fmla="*/ 0 w 383"/>
                  <a:gd name="T3" fmla="*/ 40 h 40"/>
                  <a:gd name="T4" fmla="*/ 0 w 383"/>
                  <a:gd name="T5" fmla="*/ 0 h 40"/>
                  <a:gd name="T6" fmla="*/ 374 w 383"/>
                  <a:gd name="T7" fmla="*/ 0 h 40"/>
                  <a:gd name="T8" fmla="*/ 383 w 383"/>
                  <a:gd name="T9" fmla="*/ 40 h 40"/>
                </a:gdLst>
                <a:ahLst/>
                <a:cxnLst>
                  <a:cxn ang="0">
                    <a:pos x="T0" y="T1"/>
                  </a:cxn>
                  <a:cxn ang="0">
                    <a:pos x="T2" y="T3"/>
                  </a:cxn>
                  <a:cxn ang="0">
                    <a:pos x="T4" y="T5"/>
                  </a:cxn>
                  <a:cxn ang="0">
                    <a:pos x="T6" y="T7"/>
                  </a:cxn>
                  <a:cxn ang="0">
                    <a:pos x="T8" y="T9"/>
                  </a:cxn>
                </a:cxnLst>
                <a:rect l="0" t="0" r="r" b="b"/>
                <a:pathLst>
                  <a:path w="383" h="40">
                    <a:moveTo>
                      <a:pt x="383" y="40"/>
                    </a:moveTo>
                    <a:cubicBezTo>
                      <a:pt x="0" y="40"/>
                      <a:pt x="0" y="40"/>
                      <a:pt x="0" y="40"/>
                    </a:cubicBezTo>
                    <a:cubicBezTo>
                      <a:pt x="0" y="0"/>
                      <a:pt x="0" y="0"/>
                      <a:pt x="0" y="0"/>
                    </a:cubicBezTo>
                    <a:cubicBezTo>
                      <a:pt x="374" y="0"/>
                      <a:pt x="374" y="0"/>
                      <a:pt x="374" y="0"/>
                    </a:cubicBezTo>
                    <a:cubicBezTo>
                      <a:pt x="374" y="14"/>
                      <a:pt x="377" y="27"/>
                      <a:pt x="383" y="40"/>
                    </a:cubicBez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61">
                <a:extLst>
                  <a:ext uri="{FF2B5EF4-FFF2-40B4-BE49-F238E27FC236}">
                    <a16:creationId xmlns:a16="http://schemas.microsoft.com/office/drawing/2014/main" id="{8DCF4A8C-A70B-1C37-F4AE-450A215D2B9C}"/>
                  </a:ext>
                </a:extLst>
              </p:cNvPr>
              <p:cNvSpPr>
                <a:spLocks/>
              </p:cNvSpPr>
              <p:nvPr/>
            </p:nvSpPr>
            <p:spPr bwMode="gray">
              <a:xfrm>
                <a:off x="2784261" y="1125317"/>
                <a:ext cx="399486" cy="88996"/>
              </a:xfrm>
              <a:custGeom>
                <a:avLst/>
                <a:gdLst>
                  <a:gd name="T0" fmla="*/ 11653 w 11653"/>
                  <a:gd name="T1" fmla="*/ 2596 h 2596"/>
                  <a:gd name="T2" fmla="*/ 0 w 11653"/>
                  <a:gd name="T3" fmla="*/ 2596 h 2596"/>
                  <a:gd name="T4" fmla="*/ 0 w 11653"/>
                  <a:gd name="T5" fmla="*/ 0 h 2596"/>
                  <a:gd name="T6" fmla="*/ 11653 w 11653"/>
                  <a:gd name="T7" fmla="*/ 0 h 2596"/>
                  <a:gd name="T8" fmla="*/ 11653 w 11653"/>
                  <a:gd name="T9" fmla="*/ 288 h 2596"/>
                  <a:gd name="T10" fmla="*/ 317 w 11653"/>
                  <a:gd name="T11" fmla="*/ 288 h 2596"/>
                  <a:gd name="T12" fmla="*/ 317 w 11653"/>
                  <a:gd name="T13" fmla="*/ 2307 h 2596"/>
                  <a:gd name="T14" fmla="*/ 11653 w 11653"/>
                  <a:gd name="T15" fmla="*/ 2307 h 2596"/>
                  <a:gd name="T16" fmla="*/ 11653 w 11653"/>
                  <a:gd name="T17" fmla="*/ 2596 h 2596"/>
                  <a:gd name="T18" fmla="*/ 11653 w 11653"/>
                  <a:gd name="T19" fmla="*/ 2596 h 2596"/>
                  <a:gd name="T20" fmla="*/ 11653 w 11653"/>
                  <a:gd name="T21" fmla="*/ 2596 h 2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53" h="2596">
                    <a:moveTo>
                      <a:pt x="11653" y="2596"/>
                    </a:moveTo>
                    <a:lnTo>
                      <a:pt x="0" y="2596"/>
                    </a:lnTo>
                    <a:lnTo>
                      <a:pt x="0" y="0"/>
                    </a:lnTo>
                    <a:lnTo>
                      <a:pt x="11653" y="0"/>
                    </a:lnTo>
                    <a:lnTo>
                      <a:pt x="11653" y="288"/>
                    </a:lnTo>
                    <a:lnTo>
                      <a:pt x="317" y="288"/>
                    </a:lnTo>
                    <a:lnTo>
                      <a:pt x="317" y="2307"/>
                    </a:lnTo>
                    <a:lnTo>
                      <a:pt x="11653" y="2307"/>
                    </a:lnTo>
                    <a:lnTo>
                      <a:pt x="11653" y="2596"/>
                    </a:lnTo>
                    <a:lnTo>
                      <a:pt x="11653" y="2596"/>
                    </a:lnTo>
                    <a:lnTo>
                      <a:pt x="11653" y="2596"/>
                    </a:lnTo>
                    <a:close/>
                  </a:path>
                </a:pathLst>
              </a:custGeom>
              <a:solidFill>
                <a:srgbClr val="005F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762">
                <a:extLst>
                  <a:ext uri="{FF2B5EF4-FFF2-40B4-BE49-F238E27FC236}">
                    <a16:creationId xmlns:a16="http://schemas.microsoft.com/office/drawing/2014/main" id="{CBE955CD-35B0-56FD-B5E7-1B55C64B8C50}"/>
                  </a:ext>
                </a:extLst>
              </p:cNvPr>
              <p:cNvSpPr>
                <a:spLocks/>
              </p:cNvSpPr>
              <p:nvPr/>
            </p:nvSpPr>
            <p:spPr bwMode="gray">
              <a:xfrm>
                <a:off x="2755602" y="986852"/>
                <a:ext cx="384608" cy="33631"/>
              </a:xfrm>
              <a:custGeom>
                <a:avLst/>
                <a:gdLst>
                  <a:gd name="T0" fmla="*/ 389 w 389"/>
                  <a:gd name="T1" fmla="*/ 0 h 34"/>
                  <a:gd name="T2" fmla="*/ 380 w 389"/>
                  <a:gd name="T3" fmla="*/ 34 h 34"/>
                  <a:gd name="T4" fmla="*/ 0 w 389"/>
                  <a:gd name="T5" fmla="*/ 34 h 34"/>
                  <a:gd name="T6" fmla="*/ 0 w 389"/>
                  <a:gd name="T7" fmla="*/ 0 h 34"/>
                  <a:gd name="T8" fmla="*/ 389 w 389"/>
                  <a:gd name="T9" fmla="*/ 0 h 34"/>
                  <a:gd name="T10" fmla="*/ 389 w 389"/>
                  <a:gd name="T11" fmla="*/ 0 h 34"/>
                </a:gdLst>
                <a:ahLst/>
                <a:cxnLst>
                  <a:cxn ang="0">
                    <a:pos x="T0" y="T1"/>
                  </a:cxn>
                  <a:cxn ang="0">
                    <a:pos x="T2" y="T3"/>
                  </a:cxn>
                  <a:cxn ang="0">
                    <a:pos x="T4" y="T5"/>
                  </a:cxn>
                  <a:cxn ang="0">
                    <a:pos x="T6" y="T7"/>
                  </a:cxn>
                  <a:cxn ang="0">
                    <a:pos x="T8" y="T9"/>
                  </a:cxn>
                  <a:cxn ang="0">
                    <a:pos x="T10" y="T11"/>
                  </a:cxn>
                </a:cxnLst>
                <a:rect l="0" t="0" r="r" b="b"/>
                <a:pathLst>
                  <a:path w="389" h="34">
                    <a:moveTo>
                      <a:pt x="389" y="0"/>
                    </a:moveTo>
                    <a:cubicBezTo>
                      <a:pt x="383" y="11"/>
                      <a:pt x="380" y="22"/>
                      <a:pt x="380" y="34"/>
                    </a:cubicBezTo>
                    <a:cubicBezTo>
                      <a:pt x="0" y="34"/>
                      <a:pt x="0" y="34"/>
                      <a:pt x="0" y="34"/>
                    </a:cubicBezTo>
                    <a:cubicBezTo>
                      <a:pt x="0" y="0"/>
                      <a:pt x="0" y="0"/>
                      <a:pt x="0" y="0"/>
                    </a:cubicBezTo>
                    <a:cubicBezTo>
                      <a:pt x="389" y="0"/>
                      <a:pt x="389" y="0"/>
                      <a:pt x="389" y="0"/>
                    </a:cubicBezTo>
                    <a:cubicBezTo>
                      <a:pt x="389" y="0"/>
                      <a:pt x="389" y="0"/>
                      <a:pt x="389" y="0"/>
                    </a:cubicBezTo>
                    <a:close/>
                  </a:path>
                </a:pathLst>
              </a:custGeom>
              <a:solidFill>
                <a:srgbClr val="CDD9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763">
                <a:extLst>
                  <a:ext uri="{FF2B5EF4-FFF2-40B4-BE49-F238E27FC236}">
                    <a16:creationId xmlns:a16="http://schemas.microsoft.com/office/drawing/2014/main" id="{0DE52E54-1D14-3888-EB18-34FD45511CA3}"/>
                  </a:ext>
                </a:extLst>
              </p:cNvPr>
              <p:cNvSpPr>
                <a:spLocks/>
              </p:cNvSpPr>
              <p:nvPr/>
            </p:nvSpPr>
            <p:spPr bwMode="gray">
              <a:xfrm>
                <a:off x="2755602" y="1020484"/>
                <a:ext cx="384608" cy="33631"/>
              </a:xfrm>
              <a:custGeom>
                <a:avLst/>
                <a:gdLst>
                  <a:gd name="T0" fmla="*/ 389 w 389"/>
                  <a:gd name="T1" fmla="*/ 34 h 34"/>
                  <a:gd name="T2" fmla="*/ 0 w 389"/>
                  <a:gd name="T3" fmla="*/ 34 h 34"/>
                  <a:gd name="T4" fmla="*/ 0 w 389"/>
                  <a:gd name="T5" fmla="*/ 0 h 34"/>
                  <a:gd name="T6" fmla="*/ 380 w 389"/>
                  <a:gd name="T7" fmla="*/ 0 h 34"/>
                  <a:gd name="T8" fmla="*/ 389 w 389"/>
                  <a:gd name="T9" fmla="*/ 34 h 34"/>
                </a:gdLst>
                <a:ahLst/>
                <a:cxnLst>
                  <a:cxn ang="0">
                    <a:pos x="T0" y="T1"/>
                  </a:cxn>
                  <a:cxn ang="0">
                    <a:pos x="T2" y="T3"/>
                  </a:cxn>
                  <a:cxn ang="0">
                    <a:pos x="T4" y="T5"/>
                  </a:cxn>
                  <a:cxn ang="0">
                    <a:pos x="T6" y="T7"/>
                  </a:cxn>
                  <a:cxn ang="0">
                    <a:pos x="T8" y="T9"/>
                  </a:cxn>
                </a:cxnLst>
                <a:rect l="0" t="0" r="r" b="b"/>
                <a:pathLst>
                  <a:path w="389" h="34">
                    <a:moveTo>
                      <a:pt x="389" y="34"/>
                    </a:moveTo>
                    <a:cubicBezTo>
                      <a:pt x="0" y="34"/>
                      <a:pt x="0" y="34"/>
                      <a:pt x="0" y="34"/>
                    </a:cubicBezTo>
                    <a:cubicBezTo>
                      <a:pt x="0" y="0"/>
                      <a:pt x="0" y="0"/>
                      <a:pt x="0" y="0"/>
                    </a:cubicBezTo>
                    <a:cubicBezTo>
                      <a:pt x="380" y="0"/>
                      <a:pt x="380" y="0"/>
                      <a:pt x="380" y="0"/>
                    </a:cubicBezTo>
                    <a:cubicBezTo>
                      <a:pt x="380" y="11"/>
                      <a:pt x="383" y="23"/>
                      <a:pt x="389" y="34"/>
                    </a:cubicBezTo>
                    <a:close/>
                  </a:path>
                </a:pathLst>
              </a:custGeom>
              <a:solidFill>
                <a:srgbClr val="ADB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764">
                <a:extLst>
                  <a:ext uri="{FF2B5EF4-FFF2-40B4-BE49-F238E27FC236}">
                    <a16:creationId xmlns:a16="http://schemas.microsoft.com/office/drawing/2014/main" id="{C70E5184-7A14-4C37-72E6-8D9035B42E7C}"/>
                  </a:ext>
                </a:extLst>
              </p:cNvPr>
              <p:cNvSpPr>
                <a:spLocks/>
              </p:cNvSpPr>
              <p:nvPr/>
            </p:nvSpPr>
            <p:spPr bwMode="gray">
              <a:xfrm>
                <a:off x="2750630" y="980922"/>
                <a:ext cx="404422" cy="78128"/>
              </a:xfrm>
              <a:custGeom>
                <a:avLst/>
                <a:gdLst>
                  <a:gd name="T0" fmla="*/ 11797 w 11797"/>
                  <a:gd name="T1" fmla="*/ 2279 h 2279"/>
                  <a:gd name="T2" fmla="*/ 0 w 11797"/>
                  <a:gd name="T3" fmla="*/ 2279 h 2279"/>
                  <a:gd name="T4" fmla="*/ 0 w 11797"/>
                  <a:gd name="T5" fmla="*/ 0 h 2279"/>
                  <a:gd name="T6" fmla="*/ 11797 w 11797"/>
                  <a:gd name="T7" fmla="*/ 0 h 2279"/>
                  <a:gd name="T8" fmla="*/ 11797 w 11797"/>
                  <a:gd name="T9" fmla="*/ 317 h 2279"/>
                  <a:gd name="T10" fmla="*/ 318 w 11797"/>
                  <a:gd name="T11" fmla="*/ 317 h 2279"/>
                  <a:gd name="T12" fmla="*/ 318 w 11797"/>
                  <a:gd name="T13" fmla="*/ 1962 h 2279"/>
                  <a:gd name="T14" fmla="*/ 11797 w 11797"/>
                  <a:gd name="T15" fmla="*/ 1962 h 2279"/>
                  <a:gd name="T16" fmla="*/ 11797 w 11797"/>
                  <a:gd name="T17" fmla="*/ 2279 h 2279"/>
                  <a:gd name="T18" fmla="*/ 11797 w 11797"/>
                  <a:gd name="T19" fmla="*/ 2279 h 2279"/>
                  <a:gd name="T20" fmla="*/ 11797 w 11797"/>
                  <a:gd name="T21" fmla="*/ 2279 h 2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97" h="2279">
                    <a:moveTo>
                      <a:pt x="11797" y="2279"/>
                    </a:moveTo>
                    <a:lnTo>
                      <a:pt x="0" y="2279"/>
                    </a:lnTo>
                    <a:lnTo>
                      <a:pt x="0" y="0"/>
                    </a:lnTo>
                    <a:lnTo>
                      <a:pt x="11797" y="0"/>
                    </a:lnTo>
                    <a:lnTo>
                      <a:pt x="11797" y="317"/>
                    </a:lnTo>
                    <a:lnTo>
                      <a:pt x="318" y="317"/>
                    </a:lnTo>
                    <a:lnTo>
                      <a:pt x="318" y="1962"/>
                    </a:lnTo>
                    <a:lnTo>
                      <a:pt x="11797" y="1962"/>
                    </a:lnTo>
                    <a:lnTo>
                      <a:pt x="11797" y="2279"/>
                    </a:lnTo>
                    <a:lnTo>
                      <a:pt x="11797" y="2279"/>
                    </a:lnTo>
                    <a:lnTo>
                      <a:pt x="11797" y="2279"/>
                    </a:lnTo>
                    <a:close/>
                  </a:path>
                </a:pathLst>
              </a:custGeom>
              <a:solidFill>
                <a:srgbClr val="6978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765">
                <a:extLst>
                  <a:ext uri="{FF2B5EF4-FFF2-40B4-BE49-F238E27FC236}">
                    <a16:creationId xmlns:a16="http://schemas.microsoft.com/office/drawing/2014/main" id="{66600D3D-E57A-24CD-D957-F8A7BCDC9253}"/>
                  </a:ext>
                </a:extLst>
              </p:cNvPr>
              <p:cNvSpPr>
                <a:spLocks/>
              </p:cNvSpPr>
              <p:nvPr/>
            </p:nvSpPr>
            <p:spPr bwMode="gray">
              <a:xfrm>
                <a:off x="3035410" y="1020484"/>
                <a:ext cx="16798" cy="63284"/>
              </a:xfrm>
              <a:custGeom>
                <a:avLst/>
                <a:gdLst>
                  <a:gd name="T0" fmla="*/ 490 w 490"/>
                  <a:gd name="T1" fmla="*/ 1413 h 1846"/>
                  <a:gd name="T2" fmla="*/ 0 w 490"/>
                  <a:gd name="T3" fmla="*/ 1846 h 1846"/>
                  <a:gd name="T4" fmla="*/ 0 w 490"/>
                  <a:gd name="T5" fmla="*/ 0 h 1846"/>
                  <a:gd name="T6" fmla="*/ 490 w 490"/>
                  <a:gd name="T7" fmla="*/ 0 h 1846"/>
                  <a:gd name="T8" fmla="*/ 490 w 490"/>
                  <a:gd name="T9" fmla="*/ 1413 h 1846"/>
                  <a:gd name="T10" fmla="*/ 490 w 490"/>
                  <a:gd name="T11" fmla="*/ 1413 h 1846"/>
                  <a:gd name="T12" fmla="*/ 490 w 490"/>
                  <a:gd name="T13" fmla="*/ 1413 h 1846"/>
                  <a:gd name="T14" fmla="*/ 490 w 490"/>
                  <a:gd name="T15" fmla="*/ 1413 h 1846"/>
                  <a:gd name="T16" fmla="*/ 490 w 490"/>
                  <a:gd name="T17" fmla="*/ 1413 h 1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1846">
                    <a:moveTo>
                      <a:pt x="490" y="1413"/>
                    </a:moveTo>
                    <a:lnTo>
                      <a:pt x="0" y="1846"/>
                    </a:lnTo>
                    <a:lnTo>
                      <a:pt x="0" y="0"/>
                    </a:lnTo>
                    <a:lnTo>
                      <a:pt x="490" y="0"/>
                    </a:lnTo>
                    <a:lnTo>
                      <a:pt x="490" y="1413"/>
                    </a:lnTo>
                    <a:lnTo>
                      <a:pt x="490" y="1413"/>
                    </a:lnTo>
                    <a:lnTo>
                      <a:pt x="490" y="1413"/>
                    </a:lnTo>
                    <a:lnTo>
                      <a:pt x="490" y="1413"/>
                    </a:lnTo>
                    <a:lnTo>
                      <a:pt x="490" y="1413"/>
                    </a:lnTo>
                    <a:close/>
                  </a:path>
                </a:pathLst>
              </a:custGeom>
              <a:solidFill>
                <a:srgbClr val="9B96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766">
                <a:extLst>
                  <a:ext uri="{FF2B5EF4-FFF2-40B4-BE49-F238E27FC236}">
                    <a16:creationId xmlns:a16="http://schemas.microsoft.com/office/drawing/2014/main" id="{BBD9D220-8BBE-CA3E-B14C-16B1B2FBD7FC}"/>
                  </a:ext>
                </a:extLst>
              </p:cNvPr>
              <p:cNvSpPr>
                <a:spLocks/>
              </p:cNvSpPr>
              <p:nvPr/>
            </p:nvSpPr>
            <p:spPr bwMode="gray">
              <a:xfrm>
                <a:off x="3052208" y="1020484"/>
                <a:ext cx="16832" cy="63284"/>
              </a:xfrm>
              <a:custGeom>
                <a:avLst/>
                <a:gdLst>
                  <a:gd name="T0" fmla="*/ 0 w 491"/>
                  <a:gd name="T1" fmla="*/ 1413 h 1846"/>
                  <a:gd name="T2" fmla="*/ 491 w 491"/>
                  <a:gd name="T3" fmla="*/ 1846 h 1846"/>
                  <a:gd name="T4" fmla="*/ 491 w 491"/>
                  <a:gd name="T5" fmla="*/ 0 h 1846"/>
                  <a:gd name="T6" fmla="*/ 0 w 491"/>
                  <a:gd name="T7" fmla="*/ 0 h 1846"/>
                  <a:gd name="T8" fmla="*/ 0 w 491"/>
                  <a:gd name="T9" fmla="*/ 1413 h 1846"/>
                  <a:gd name="T10" fmla="*/ 0 w 491"/>
                  <a:gd name="T11" fmla="*/ 1413 h 1846"/>
                  <a:gd name="T12" fmla="*/ 0 w 491"/>
                  <a:gd name="T13" fmla="*/ 1413 h 1846"/>
                  <a:gd name="T14" fmla="*/ 0 w 491"/>
                  <a:gd name="T15" fmla="*/ 1413 h 1846"/>
                  <a:gd name="T16" fmla="*/ 0 w 491"/>
                  <a:gd name="T17" fmla="*/ 1413 h 1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1" h="1846">
                    <a:moveTo>
                      <a:pt x="0" y="1413"/>
                    </a:moveTo>
                    <a:lnTo>
                      <a:pt x="491" y="1846"/>
                    </a:lnTo>
                    <a:lnTo>
                      <a:pt x="491" y="0"/>
                    </a:lnTo>
                    <a:lnTo>
                      <a:pt x="0" y="0"/>
                    </a:lnTo>
                    <a:lnTo>
                      <a:pt x="0" y="1413"/>
                    </a:lnTo>
                    <a:lnTo>
                      <a:pt x="0" y="1413"/>
                    </a:lnTo>
                    <a:lnTo>
                      <a:pt x="0" y="1413"/>
                    </a:lnTo>
                    <a:lnTo>
                      <a:pt x="0" y="1413"/>
                    </a:lnTo>
                    <a:lnTo>
                      <a:pt x="0" y="1413"/>
                    </a:lnTo>
                    <a:close/>
                  </a:path>
                </a:pathLst>
              </a:custGeom>
              <a:solidFill>
                <a:srgbClr val="B9B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853">
                <a:extLst>
                  <a:ext uri="{FF2B5EF4-FFF2-40B4-BE49-F238E27FC236}">
                    <a16:creationId xmlns:a16="http://schemas.microsoft.com/office/drawing/2014/main" id="{3ECFF5BF-54CE-3597-78D7-9B8839F2E5EE}"/>
                  </a:ext>
                </a:extLst>
              </p:cNvPr>
              <p:cNvSpPr>
                <a:spLocks/>
              </p:cNvSpPr>
              <p:nvPr/>
            </p:nvSpPr>
            <p:spPr bwMode="gray">
              <a:xfrm>
                <a:off x="3457626" y="1497138"/>
                <a:ext cx="534933" cy="55400"/>
              </a:xfrm>
              <a:custGeom>
                <a:avLst/>
                <a:gdLst>
                  <a:gd name="T0" fmla="*/ 485 w 541"/>
                  <a:gd name="T1" fmla="*/ 0 h 56"/>
                  <a:gd name="T2" fmla="*/ 56 w 541"/>
                  <a:gd name="T3" fmla="*/ 0 h 56"/>
                  <a:gd name="T4" fmla="*/ 0 w 541"/>
                  <a:gd name="T5" fmla="*/ 56 h 56"/>
                  <a:gd name="T6" fmla="*/ 541 w 541"/>
                  <a:gd name="T7" fmla="*/ 56 h 56"/>
                  <a:gd name="T8" fmla="*/ 485 w 541"/>
                  <a:gd name="T9" fmla="*/ 0 h 56"/>
                </a:gdLst>
                <a:ahLst/>
                <a:cxnLst>
                  <a:cxn ang="0">
                    <a:pos x="T0" y="T1"/>
                  </a:cxn>
                  <a:cxn ang="0">
                    <a:pos x="T2" y="T3"/>
                  </a:cxn>
                  <a:cxn ang="0">
                    <a:pos x="T4" y="T5"/>
                  </a:cxn>
                  <a:cxn ang="0">
                    <a:pos x="T6" y="T7"/>
                  </a:cxn>
                  <a:cxn ang="0">
                    <a:pos x="T8" y="T9"/>
                  </a:cxn>
                </a:cxnLst>
                <a:rect l="0" t="0" r="r" b="b"/>
                <a:pathLst>
                  <a:path w="541" h="56">
                    <a:moveTo>
                      <a:pt x="485" y="0"/>
                    </a:moveTo>
                    <a:cubicBezTo>
                      <a:pt x="56" y="0"/>
                      <a:pt x="56" y="0"/>
                      <a:pt x="56" y="0"/>
                    </a:cubicBezTo>
                    <a:cubicBezTo>
                      <a:pt x="25" y="0"/>
                      <a:pt x="0" y="25"/>
                      <a:pt x="0" y="56"/>
                    </a:cubicBezTo>
                    <a:cubicBezTo>
                      <a:pt x="541" y="56"/>
                      <a:pt x="541" y="56"/>
                      <a:pt x="541" y="56"/>
                    </a:cubicBezTo>
                    <a:cubicBezTo>
                      <a:pt x="541" y="25"/>
                      <a:pt x="516" y="0"/>
                      <a:pt x="485" y="0"/>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854">
                <a:extLst>
                  <a:ext uri="{FF2B5EF4-FFF2-40B4-BE49-F238E27FC236}">
                    <a16:creationId xmlns:a16="http://schemas.microsoft.com/office/drawing/2014/main" id="{E635598F-C670-3F81-5FE0-5899BD73613E}"/>
                  </a:ext>
                </a:extLst>
              </p:cNvPr>
              <p:cNvSpPr>
                <a:spLocks/>
              </p:cNvSpPr>
              <p:nvPr/>
            </p:nvSpPr>
            <p:spPr bwMode="gray">
              <a:xfrm>
                <a:off x="3457626" y="1552536"/>
                <a:ext cx="534933" cy="37573"/>
              </a:xfrm>
              <a:custGeom>
                <a:avLst/>
                <a:gdLst>
                  <a:gd name="T0" fmla="*/ 0 w 15604"/>
                  <a:gd name="T1" fmla="*/ 0 h 1096"/>
                  <a:gd name="T2" fmla="*/ 15604 w 15604"/>
                  <a:gd name="T3" fmla="*/ 0 h 1096"/>
                  <a:gd name="T4" fmla="*/ 15604 w 15604"/>
                  <a:gd name="T5" fmla="*/ 1096 h 1096"/>
                  <a:gd name="T6" fmla="*/ 0 w 15604"/>
                  <a:gd name="T7" fmla="*/ 1096 h 1096"/>
                  <a:gd name="T8" fmla="*/ 0 w 15604"/>
                  <a:gd name="T9" fmla="*/ 0 h 1096"/>
                  <a:gd name="T10" fmla="*/ 0 w 15604"/>
                  <a:gd name="T11" fmla="*/ 0 h 1096"/>
                </a:gdLst>
                <a:ahLst/>
                <a:cxnLst>
                  <a:cxn ang="0">
                    <a:pos x="T0" y="T1"/>
                  </a:cxn>
                  <a:cxn ang="0">
                    <a:pos x="T2" y="T3"/>
                  </a:cxn>
                  <a:cxn ang="0">
                    <a:pos x="T4" y="T5"/>
                  </a:cxn>
                  <a:cxn ang="0">
                    <a:pos x="T6" y="T7"/>
                  </a:cxn>
                  <a:cxn ang="0">
                    <a:pos x="T8" y="T9"/>
                  </a:cxn>
                  <a:cxn ang="0">
                    <a:pos x="T10" y="T11"/>
                  </a:cxn>
                </a:cxnLst>
                <a:rect l="0" t="0" r="r" b="b"/>
                <a:pathLst>
                  <a:path w="15604" h="1096">
                    <a:moveTo>
                      <a:pt x="0" y="0"/>
                    </a:moveTo>
                    <a:lnTo>
                      <a:pt x="15604" y="0"/>
                    </a:lnTo>
                    <a:lnTo>
                      <a:pt x="15604" y="1096"/>
                    </a:lnTo>
                    <a:lnTo>
                      <a:pt x="0" y="1096"/>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855">
                <a:extLst>
                  <a:ext uri="{FF2B5EF4-FFF2-40B4-BE49-F238E27FC236}">
                    <a16:creationId xmlns:a16="http://schemas.microsoft.com/office/drawing/2014/main" id="{7920BEFC-224D-B1E1-9F3F-868627D93751}"/>
                  </a:ext>
                </a:extLst>
              </p:cNvPr>
              <p:cNvSpPr>
                <a:spLocks/>
              </p:cNvSpPr>
              <p:nvPr/>
            </p:nvSpPr>
            <p:spPr bwMode="gray">
              <a:xfrm>
                <a:off x="3472468" y="1838345"/>
                <a:ext cx="505246" cy="22728"/>
              </a:xfrm>
              <a:custGeom>
                <a:avLst/>
                <a:gdLst>
                  <a:gd name="T0" fmla="*/ 0 w 14738"/>
                  <a:gd name="T1" fmla="*/ 0 h 663"/>
                  <a:gd name="T2" fmla="*/ 14738 w 14738"/>
                  <a:gd name="T3" fmla="*/ 0 h 663"/>
                  <a:gd name="T4" fmla="*/ 14738 w 14738"/>
                  <a:gd name="T5" fmla="*/ 663 h 663"/>
                  <a:gd name="T6" fmla="*/ 0 w 14738"/>
                  <a:gd name="T7" fmla="*/ 663 h 663"/>
                  <a:gd name="T8" fmla="*/ 0 w 14738"/>
                  <a:gd name="T9" fmla="*/ 0 h 663"/>
                  <a:gd name="T10" fmla="*/ 0 w 14738"/>
                  <a:gd name="T11" fmla="*/ 0 h 663"/>
                </a:gdLst>
                <a:ahLst/>
                <a:cxnLst>
                  <a:cxn ang="0">
                    <a:pos x="T0" y="T1"/>
                  </a:cxn>
                  <a:cxn ang="0">
                    <a:pos x="T2" y="T3"/>
                  </a:cxn>
                  <a:cxn ang="0">
                    <a:pos x="T4" y="T5"/>
                  </a:cxn>
                  <a:cxn ang="0">
                    <a:pos x="T6" y="T7"/>
                  </a:cxn>
                  <a:cxn ang="0">
                    <a:pos x="T8" y="T9"/>
                  </a:cxn>
                  <a:cxn ang="0">
                    <a:pos x="T10" y="T11"/>
                  </a:cxn>
                </a:cxnLst>
                <a:rect l="0" t="0" r="r" b="b"/>
                <a:pathLst>
                  <a:path w="14738" h="663">
                    <a:moveTo>
                      <a:pt x="0" y="0"/>
                    </a:moveTo>
                    <a:lnTo>
                      <a:pt x="14738" y="0"/>
                    </a:lnTo>
                    <a:lnTo>
                      <a:pt x="14738" y="663"/>
                    </a:lnTo>
                    <a:lnTo>
                      <a:pt x="0" y="663"/>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856">
                <a:extLst>
                  <a:ext uri="{FF2B5EF4-FFF2-40B4-BE49-F238E27FC236}">
                    <a16:creationId xmlns:a16="http://schemas.microsoft.com/office/drawing/2014/main" id="{17FBEFFC-D972-F973-F87A-9E6EDE4EA742}"/>
                  </a:ext>
                </a:extLst>
              </p:cNvPr>
              <p:cNvSpPr>
                <a:spLocks/>
              </p:cNvSpPr>
              <p:nvPr/>
            </p:nvSpPr>
            <p:spPr bwMode="gray">
              <a:xfrm>
                <a:off x="3457626" y="1177734"/>
                <a:ext cx="32636" cy="885088"/>
              </a:xfrm>
              <a:custGeom>
                <a:avLst/>
                <a:gdLst>
                  <a:gd name="T0" fmla="*/ 0 w 952"/>
                  <a:gd name="T1" fmla="*/ 0 h 25818"/>
                  <a:gd name="T2" fmla="*/ 952 w 952"/>
                  <a:gd name="T3" fmla="*/ 0 h 25818"/>
                  <a:gd name="T4" fmla="*/ 952 w 952"/>
                  <a:gd name="T5" fmla="*/ 25818 h 25818"/>
                  <a:gd name="T6" fmla="*/ 0 w 952"/>
                  <a:gd name="T7" fmla="*/ 25818 h 25818"/>
                  <a:gd name="T8" fmla="*/ 0 w 952"/>
                  <a:gd name="T9" fmla="*/ 0 h 25818"/>
                  <a:gd name="T10" fmla="*/ 0 w 952"/>
                  <a:gd name="T11" fmla="*/ 0 h 25818"/>
                </a:gdLst>
                <a:ahLst/>
                <a:cxnLst>
                  <a:cxn ang="0">
                    <a:pos x="T0" y="T1"/>
                  </a:cxn>
                  <a:cxn ang="0">
                    <a:pos x="T2" y="T3"/>
                  </a:cxn>
                  <a:cxn ang="0">
                    <a:pos x="T4" y="T5"/>
                  </a:cxn>
                  <a:cxn ang="0">
                    <a:pos x="T6" y="T7"/>
                  </a:cxn>
                  <a:cxn ang="0">
                    <a:pos x="T8" y="T9"/>
                  </a:cxn>
                  <a:cxn ang="0">
                    <a:pos x="T10" y="T11"/>
                  </a:cxn>
                </a:cxnLst>
                <a:rect l="0" t="0" r="r" b="b"/>
                <a:pathLst>
                  <a:path w="952" h="25818">
                    <a:moveTo>
                      <a:pt x="0" y="0"/>
                    </a:moveTo>
                    <a:lnTo>
                      <a:pt x="952" y="0"/>
                    </a:lnTo>
                    <a:lnTo>
                      <a:pt x="952"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857">
                <a:extLst>
                  <a:ext uri="{FF2B5EF4-FFF2-40B4-BE49-F238E27FC236}">
                    <a16:creationId xmlns:a16="http://schemas.microsoft.com/office/drawing/2014/main" id="{7FCA5A41-34F4-B917-2BE6-460E9B99020D}"/>
                  </a:ext>
                </a:extLst>
              </p:cNvPr>
              <p:cNvSpPr>
                <a:spLocks/>
              </p:cNvSpPr>
              <p:nvPr/>
            </p:nvSpPr>
            <p:spPr bwMode="gray">
              <a:xfrm>
                <a:off x="3960916" y="1177734"/>
                <a:ext cx="31642" cy="885088"/>
              </a:xfrm>
              <a:custGeom>
                <a:avLst/>
                <a:gdLst>
                  <a:gd name="T0" fmla="*/ 0 w 923"/>
                  <a:gd name="T1" fmla="*/ 0 h 25818"/>
                  <a:gd name="T2" fmla="*/ 923 w 923"/>
                  <a:gd name="T3" fmla="*/ 0 h 25818"/>
                  <a:gd name="T4" fmla="*/ 923 w 923"/>
                  <a:gd name="T5" fmla="*/ 25818 h 25818"/>
                  <a:gd name="T6" fmla="*/ 0 w 923"/>
                  <a:gd name="T7" fmla="*/ 25818 h 25818"/>
                  <a:gd name="T8" fmla="*/ 0 w 923"/>
                  <a:gd name="T9" fmla="*/ 0 h 25818"/>
                  <a:gd name="T10" fmla="*/ 0 w 923"/>
                  <a:gd name="T11" fmla="*/ 0 h 25818"/>
                </a:gdLst>
                <a:ahLst/>
                <a:cxnLst>
                  <a:cxn ang="0">
                    <a:pos x="T0" y="T1"/>
                  </a:cxn>
                  <a:cxn ang="0">
                    <a:pos x="T2" y="T3"/>
                  </a:cxn>
                  <a:cxn ang="0">
                    <a:pos x="T4" y="T5"/>
                  </a:cxn>
                  <a:cxn ang="0">
                    <a:pos x="T6" y="T7"/>
                  </a:cxn>
                  <a:cxn ang="0">
                    <a:pos x="T8" y="T9"/>
                  </a:cxn>
                  <a:cxn ang="0">
                    <a:pos x="T10" y="T11"/>
                  </a:cxn>
                </a:cxnLst>
                <a:rect l="0" t="0" r="r" b="b"/>
                <a:pathLst>
                  <a:path w="923" h="25818">
                    <a:moveTo>
                      <a:pt x="0" y="0"/>
                    </a:moveTo>
                    <a:lnTo>
                      <a:pt x="923" y="0"/>
                    </a:lnTo>
                    <a:lnTo>
                      <a:pt x="923"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858">
                <a:extLst>
                  <a:ext uri="{FF2B5EF4-FFF2-40B4-BE49-F238E27FC236}">
                    <a16:creationId xmlns:a16="http://schemas.microsoft.com/office/drawing/2014/main" id="{E308927E-2CA0-1896-205B-784EB9EFEC2D}"/>
                  </a:ext>
                </a:extLst>
              </p:cNvPr>
              <p:cNvSpPr>
                <a:spLocks/>
              </p:cNvSpPr>
              <p:nvPr/>
            </p:nvSpPr>
            <p:spPr bwMode="gray">
              <a:xfrm>
                <a:off x="3457626" y="969060"/>
                <a:ext cx="534933" cy="208673"/>
              </a:xfrm>
              <a:custGeom>
                <a:avLst/>
                <a:gdLst>
                  <a:gd name="T0" fmla="*/ 405 w 541"/>
                  <a:gd name="T1" fmla="*/ 0 h 211"/>
                  <a:gd name="T2" fmla="*/ 137 w 541"/>
                  <a:gd name="T3" fmla="*/ 0 h 211"/>
                  <a:gd name="T4" fmla="*/ 0 w 541"/>
                  <a:gd name="T5" fmla="*/ 119 h 211"/>
                  <a:gd name="T6" fmla="*/ 0 w 541"/>
                  <a:gd name="T7" fmla="*/ 211 h 211"/>
                  <a:gd name="T8" fmla="*/ 541 w 541"/>
                  <a:gd name="T9" fmla="*/ 211 h 211"/>
                  <a:gd name="T10" fmla="*/ 541 w 541"/>
                  <a:gd name="T11" fmla="*/ 119 h 211"/>
                  <a:gd name="T12" fmla="*/ 405 w 541"/>
                  <a:gd name="T13" fmla="*/ 0 h 211"/>
                </a:gdLst>
                <a:ahLst/>
                <a:cxnLst>
                  <a:cxn ang="0">
                    <a:pos x="T0" y="T1"/>
                  </a:cxn>
                  <a:cxn ang="0">
                    <a:pos x="T2" y="T3"/>
                  </a:cxn>
                  <a:cxn ang="0">
                    <a:pos x="T4" y="T5"/>
                  </a:cxn>
                  <a:cxn ang="0">
                    <a:pos x="T6" y="T7"/>
                  </a:cxn>
                  <a:cxn ang="0">
                    <a:pos x="T8" y="T9"/>
                  </a:cxn>
                  <a:cxn ang="0">
                    <a:pos x="T10" y="T11"/>
                  </a:cxn>
                  <a:cxn ang="0">
                    <a:pos x="T12" y="T13"/>
                  </a:cxn>
                </a:cxnLst>
                <a:rect l="0" t="0" r="r" b="b"/>
                <a:pathLst>
                  <a:path w="541" h="211">
                    <a:moveTo>
                      <a:pt x="405" y="0"/>
                    </a:moveTo>
                    <a:cubicBezTo>
                      <a:pt x="137" y="0"/>
                      <a:pt x="137" y="0"/>
                      <a:pt x="137" y="0"/>
                    </a:cubicBezTo>
                    <a:cubicBezTo>
                      <a:pt x="61" y="0"/>
                      <a:pt x="0" y="53"/>
                      <a:pt x="0" y="119"/>
                    </a:cubicBezTo>
                    <a:cubicBezTo>
                      <a:pt x="0" y="211"/>
                      <a:pt x="0" y="211"/>
                      <a:pt x="0" y="211"/>
                    </a:cubicBezTo>
                    <a:cubicBezTo>
                      <a:pt x="541" y="211"/>
                      <a:pt x="541" y="211"/>
                      <a:pt x="541" y="211"/>
                    </a:cubicBezTo>
                    <a:cubicBezTo>
                      <a:pt x="541" y="119"/>
                      <a:pt x="541" y="119"/>
                      <a:pt x="541" y="119"/>
                    </a:cubicBezTo>
                    <a:cubicBezTo>
                      <a:pt x="541" y="53"/>
                      <a:pt x="480" y="0"/>
                      <a:pt x="405" y="0"/>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859">
                <a:extLst>
                  <a:ext uri="{FF2B5EF4-FFF2-40B4-BE49-F238E27FC236}">
                    <a16:creationId xmlns:a16="http://schemas.microsoft.com/office/drawing/2014/main" id="{80652E9E-8E64-9B0C-30CE-55271495658E}"/>
                  </a:ext>
                </a:extLst>
              </p:cNvPr>
              <p:cNvSpPr>
                <a:spLocks/>
              </p:cNvSpPr>
              <p:nvPr/>
            </p:nvSpPr>
            <p:spPr bwMode="gray">
              <a:xfrm>
                <a:off x="3399276" y="954217"/>
                <a:ext cx="100857" cy="221530"/>
              </a:xfrm>
              <a:custGeom>
                <a:avLst/>
                <a:gdLst>
                  <a:gd name="T0" fmla="*/ 173 w 2942"/>
                  <a:gd name="T1" fmla="*/ 4327 h 6462"/>
                  <a:gd name="T2" fmla="*/ 0 w 2942"/>
                  <a:gd name="T3" fmla="*/ 0 h 6462"/>
                  <a:gd name="T4" fmla="*/ 2942 w 2942"/>
                  <a:gd name="T5" fmla="*/ 0 h 6462"/>
                  <a:gd name="T6" fmla="*/ 2856 w 2942"/>
                  <a:gd name="T7" fmla="*/ 6462 h 6462"/>
                  <a:gd name="T8" fmla="*/ 1010 w 2942"/>
                  <a:gd name="T9" fmla="*/ 5568 h 6462"/>
                  <a:gd name="T10" fmla="*/ 173 w 2942"/>
                  <a:gd name="T11" fmla="*/ 4327 h 6462"/>
                </a:gdLst>
                <a:ahLst/>
                <a:cxnLst>
                  <a:cxn ang="0">
                    <a:pos x="T0" y="T1"/>
                  </a:cxn>
                  <a:cxn ang="0">
                    <a:pos x="T2" y="T3"/>
                  </a:cxn>
                  <a:cxn ang="0">
                    <a:pos x="T4" y="T5"/>
                  </a:cxn>
                  <a:cxn ang="0">
                    <a:pos x="T6" y="T7"/>
                  </a:cxn>
                  <a:cxn ang="0">
                    <a:pos x="T8" y="T9"/>
                  </a:cxn>
                  <a:cxn ang="0">
                    <a:pos x="T10" y="T11"/>
                  </a:cxn>
                </a:cxnLst>
                <a:rect l="0" t="0" r="r" b="b"/>
                <a:pathLst>
                  <a:path w="2942" h="6462">
                    <a:moveTo>
                      <a:pt x="173" y="4327"/>
                    </a:moveTo>
                    <a:lnTo>
                      <a:pt x="0" y="0"/>
                    </a:lnTo>
                    <a:lnTo>
                      <a:pt x="2942" y="0"/>
                    </a:lnTo>
                    <a:lnTo>
                      <a:pt x="2856" y="6462"/>
                    </a:lnTo>
                    <a:lnTo>
                      <a:pt x="1010" y="5568"/>
                    </a:lnTo>
                    <a:lnTo>
                      <a:pt x="173" y="4327"/>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860">
                <a:extLst>
                  <a:ext uri="{FF2B5EF4-FFF2-40B4-BE49-F238E27FC236}">
                    <a16:creationId xmlns:a16="http://schemas.microsoft.com/office/drawing/2014/main" id="{8BF66695-4E41-D8FA-2641-E1B058373D31}"/>
                  </a:ext>
                </a:extLst>
              </p:cNvPr>
              <p:cNvSpPr>
                <a:spLocks/>
              </p:cNvSpPr>
              <p:nvPr/>
            </p:nvSpPr>
            <p:spPr bwMode="gray">
              <a:xfrm>
                <a:off x="3954985" y="954217"/>
                <a:ext cx="101852" cy="221530"/>
              </a:xfrm>
              <a:custGeom>
                <a:avLst/>
                <a:gdLst>
                  <a:gd name="T0" fmla="*/ 2769 w 2971"/>
                  <a:gd name="T1" fmla="*/ 4327 h 6462"/>
                  <a:gd name="T2" fmla="*/ 2971 w 2971"/>
                  <a:gd name="T3" fmla="*/ 0 h 6462"/>
                  <a:gd name="T4" fmla="*/ 0 w 2971"/>
                  <a:gd name="T5" fmla="*/ 0 h 6462"/>
                  <a:gd name="T6" fmla="*/ 0 w 2971"/>
                  <a:gd name="T7" fmla="*/ 6462 h 6462"/>
                  <a:gd name="T8" fmla="*/ 1933 w 2971"/>
                  <a:gd name="T9" fmla="*/ 5568 h 6462"/>
                  <a:gd name="T10" fmla="*/ 2769 w 2971"/>
                  <a:gd name="T11" fmla="*/ 4327 h 6462"/>
                </a:gdLst>
                <a:ahLst/>
                <a:cxnLst>
                  <a:cxn ang="0">
                    <a:pos x="T0" y="T1"/>
                  </a:cxn>
                  <a:cxn ang="0">
                    <a:pos x="T2" y="T3"/>
                  </a:cxn>
                  <a:cxn ang="0">
                    <a:pos x="T4" y="T5"/>
                  </a:cxn>
                  <a:cxn ang="0">
                    <a:pos x="T6" y="T7"/>
                  </a:cxn>
                  <a:cxn ang="0">
                    <a:pos x="T8" y="T9"/>
                  </a:cxn>
                  <a:cxn ang="0">
                    <a:pos x="T10" y="T11"/>
                  </a:cxn>
                </a:cxnLst>
                <a:rect l="0" t="0" r="r" b="b"/>
                <a:pathLst>
                  <a:path w="2971" h="6462">
                    <a:moveTo>
                      <a:pt x="2769" y="4327"/>
                    </a:moveTo>
                    <a:lnTo>
                      <a:pt x="2971" y="0"/>
                    </a:lnTo>
                    <a:lnTo>
                      <a:pt x="0" y="0"/>
                    </a:lnTo>
                    <a:lnTo>
                      <a:pt x="0" y="6462"/>
                    </a:lnTo>
                    <a:lnTo>
                      <a:pt x="1933" y="5568"/>
                    </a:lnTo>
                    <a:lnTo>
                      <a:pt x="2769" y="4327"/>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861">
                <a:extLst>
                  <a:ext uri="{FF2B5EF4-FFF2-40B4-BE49-F238E27FC236}">
                    <a16:creationId xmlns:a16="http://schemas.microsoft.com/office/drawing/2014/main" id="{9F4D5B85-E0C3-2E49-BC94-B9EF841CA6CE}"/>
                  </a:ext>
                </a:extLst>
              </p:cNvPr>
              <p:cNvSpPr>
                <a:spLocks/>
              </p:cNvSpPr>
              <p:nvPr/>
            </p:nvSpPr>
            <p:spPr bwMode="gray">
              <a:xfrm>
                <a:off x="3541683" y="140332"/>
                <a:ext cx="371786" cy="510285"/>
              </a:xfrm>
              <a:custGeom>
                <a:avLst/>
                <a:gdLst>
                  <a:gd name="T0" fmla="*/ 363 w 376"/>
                  <a:gd name="T1" fmla="*/ 236 h 516"/>
                  <a:gd name="T2" fmla="*/ 334 w 376"/>
                  <a:gd name="T3" fmla="*/ 248 h 516"/>
                  <a:gd name="T4" fmla="*/ 341 w 376"/>
                  <a:gd name="T5" fmla="*/ 159 h 516"/>
                  <a:gd name="T6" fmla="*/ 328 w 376"/>
                  <a:gd name="T7" fmla="*/ 47 h 516"/>
                  <a:gd name="T8" fmla="*/ 232 w 376"/>
                  <a:gd name="T9" fmla="*/ 0 h 516"/>
                  <a:gd name="T10" fmla="*/ 146 w 376"/>
                  <a:gd name="T11" fmla="*/ 0 h 516"/>
                  <a:gd name="T12" fmla="*/ 49 w 376"/>
                  <a:gd name="T13" fmla="*/ 46 h 516"/>
                  <a:gd name="T14" fmla="*/ 36 w 376"/>
                  <a:gd name="T15" fmla="*/ 153 h 516"/>
                  <a:gd name="T16" fmla="*/ 41 w 376"/>
                  <a:gd name="T17" fmla="*/ 244 h 516"/>
                  <a:gd name="T18" fmla="*/ 11 w 376"/>
                  <a:gd name="T19" fmla="*/ 236 h 516"/>
                  <a:gd name="T20" fmla="*/ 2 w 376"/>
                  <a:gd name="T21" fmla="*/ 257 h 516"/>
                  <a:gd name="T22" fmla="*/ 29 w 376"/>
                  <a:gd name="T23" fmla="*/ 324 h 516"/>
                  <a:gd name="T24" fmla="*/ 44 w 376"/>
                  <a:gd name="T25" fmla="*/ 333 h 516"/>
                  <a:gd name="T26" fmla="*/ 57 w 376"/>
                  <a:gd name="T27" fmla="*/ 333 h 516"/>
                  <a:gd name="T28" fmla="*/ 68 w 376"/>
                  <a:gd name="T29" fmla="*/ 378 h 516"/>
                  <a:gd name="T30" fmla="*/ 82 w 376"/>
                  <a:gd name="T31" fmla="*/ 390 h 516"/>
                  <a:gd name="T32" fmla="*/ 89 w 376"/>
                  <a:gd name="T33" fmla="*/ 394 h 516"/>
                  <a:gd name="T34" fmla="*/ 89 w 376"/>
                  <a:gd name="T35" fmla="*/ 446 h 516"/>
                  <a:gd name="T36" fmla="*/ 177 w 376"/>
                  <a:gd name="T37" fmla="*/ 516 h 516"/>
                  <a:gd name="T38" fmla="*/ 201 w 376"/>
                  <a:gd name="T39" fmla="*/ 516 h 516"/>
                  <a:gd name="T40" fmla="*/ 288 w 376"/>
                  <a:gd name="T41" fmla="*/ 446 h 516"/>
                  <a:gd name="T42" fmla="*/ 289 w 376"/>
                  <a:gd name="T43" fmla="*/ 394 h 516"/>
                  <a:gd name="T44" fmla="*/ 307 w 376"/>
                  <a:gd name="T45" fmla="*/ 378 h 516"/>
                  <a:gd name="T46" fmla="*/ 318 w 376"/>
                  <a:gd name="T47" fmla="*/ 333 h 516"/>
                  <a:gd name="T48" fmla="*/ 331 w 376"/>
                  <a:gd name="T49" fmla="*/ 333 h 516"/>
                  <a:gd name="T50" fmla="*/ 346 w 376"/>
                  <a:gd name="T51" fmla="*/ 324 h 516"/>
                  <a:gd name="T52" fmla="*/ 373 w 376"/>
                  <a:gd name="T53" fmla="*/ 257 h 516"/>
                  <a:gd name="T54" fmla="*/ 363 w 376"/>
                  <a:gd name="T55" fmla="*/ 236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6" h="516">
                    <a:moveTo>
                      <a:pt x="363" y="236"/>
                    </a:moveTo>
                    <a:cubicBezTo>
                      <a:pt x="354" y="231"/>
                      <a:pt x="336" y="239"/>
                      <a:pt x="334" y="248"/>
                    </a:cubicBezTo>
                    <a:cubicBezTo>
                      <a:pt x="341" y="159"/>
                      <a:pt x="341" y="159"/>
                      <a:pt x="341" y="159"/>
                    </a:cubicBezTo>
                    <a:cubicBezTo>
                      <a:pt x="328" y="47"/>
                      <a:pt x="328" y="47"/>
                      <a:pt x="328" y="47"/>
                    </a:cubicBezTo>
                    <a:cubicBezTo>
                      <a:pt x="232" y="0"/>
                      <a:pt x="232" y="0"/>
                      <a:pt x="232" y="0"/>
                    </a:cubicBezTo>
                    <a:cubicBezTo>
                      <a:pt x="146" y="0"/>
                      <a:pt x="146" y="0"/>
                      <a:pt x="146" y="0"/>
                    </a:cubicBezTo>
                    <a:cubicBezTo>
                      <a:pt x="49" y="46"/>
                      <a:pt x="49" y="46"/>
                      <a:pt x="49" y="46"/>
                    </a:cubicBezTo>
                    <a:cubicBezTo>
                      <a:pt x="36" y="153"/>
                      <a:pt x="36" y="153"/>
                      <a:pt x="36" y="153"/>
                    </a:cubicBezTo>
                    <a:cubicBezTo>
                      <a:pt x="41" y="244"/>
                      <a:pt x="41" y="244"/>
                      <a:pt x="41" y="244"/>
                    </a:cubicBezTo>
                    <a:cubicBezTo>
                      <a:pt x="41" y="244"/>
                      <a:pt x="24" y="228"/>
                      <a:pt x="11" y="236"/>
                    </a:cubicBezTo>
                    <a:cubicBezTo>
                      <a:pt x="4" y="241"/>
                      <a:pt x="0" y="249"/>
                      <a:pt x="2" y="257"/>
                    </a:cubicBezTo>
                    <a:cubicBezTo>
                      <a:pt x="2" y="257"/>
                      <a:pt x="2" y="257"/>
                      <a:pt x="29" y="324"/>
                    </a:cubicBezTo>
                    <a:cubicBezTo>
                      <a:pt x="31" y="330"/>
                      <a:pt x="37" y="333"/>
                      <a:pt x="44" y="333"/>
                    </a:cubicBezTo>
                    <a:cubicBezTo>
                      <a:pt x="44" y="333"/>
                      <a:pt x="44" y="333"/>
                      <a:pt x="57" y="333"/>
                    </a:cubicBezTo>
                    <a:cubicBezTo>
                      <a:pt x="68" y="378"/>
                      <a:pt x="68" y="378"/>
                      <a:pt x="68" y="378"/>
                    </a:cubicBezTo>
                    <a:cubicBezTo>
                      <a:pt x="82" y="390"/>
                      <a:pt x="82" y="390"/>
                      <a:pt x="82" y="390"/>
                    </a:cubicBezTo>
                    <a:cubicBezTo>
                      <a:pt x="89" y="394"/>
                      <a:pt x="89" y="394"/>
                      <a:pt x="89" y="394"/>
                    </a:cubicBezTo>
                    <a:cubicBezTo>
                      <a:pt x="89" y="446"/>
                      <a:pt x="89" y="446"/>
                      <a:pt x="89" y="446"/>
                    </a:cubicBezTo>
                    <a:cubicBezTo>
                      <a:pt x="177" y="516"/>
                      <a:pt x="177" y="516"/>
                      <a:pt x="177" y="516"/>
                    </a:cubicBezTo>
                    <a:cubicBezTo>
                      <a:pt x="201" y="516"/>
                      <a:pt x="201" y="516"/>
                      <a:pt x="201" y="516"/>
                    </a:cubicBezTo>
                    <a:cubicBezTo>
                      <a:pt x="288" y="446"/>
                      <a:pt x="288" y="446"/>
                      <a:pt x="288" y="446"/>
                    </a:cubicBezTo>
                    <a:cubicBezTo>
                      <a:pt x="289" y="394"/>
                      <a:pt x="289" y="394"/>
                      <a:pt x="289" y="394"/>
                    </a:cubicBezTo>
                    <a:cubicBezTo>
                      <a:pt x="307" y="378"/>
                      <a:pt x="307" y="378"/>
                      <a:pt x="307" y="378"/>
                    </a:cubicBezTo>
                    <a:cubicBezTo>
                      <a:pt x="318" y="333"/>
                      <a:pt x="318" y="333"/>
                      <a:pt x="318" y="333"/>
                    </a:cubicBezTo>
                    <a:cubicBezTo>
                      <a:pt x="318" y="333"/>
                      <a:pt x="323" y="333"/>
                      <a:pt x="331" y="333"/>
                    </a:cubicBezTo>
                    <a:cubicBezTo>
                      <a:pt x="337" y="334"/>
                      <a:pt x="344" y="330"/>
                      <a:pt x="346" y="324"/>
                    </a:cubicBezTo>
                    <a:cubicBezTo>
                      <a:pt x="346" y="324"/>
                      <a:pt x="346" y="324"/>
                      <a:pt x="373" y="257"/>
                    </a:cubicBezTo>
                    <a:cubicBezTo>
                      <a:pt x="376" y="249"/>
                      <a:pt x="372" y="239"/>
                      <a:pt x="363" y="236"/>
                    </a:cubicBez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862">
                <a:extLst>
                  <a:ext uri="{FF2B5EF4-FFF2-40B4-BE49-F238E27FC236}">
                    <a16:creationId xmlns:a16="http://schemas.microsoft.com/office/drawing/2014/main" id="{FE1396C9-1ACB-C870-3F27-0261688925E1}"/>
                  </a:ext>
                </a:extLst>
              </p:cNvPr>
              <p:cNvSpPr>
                <a:spLocks/>
              </p:cNvSpPr>
              <p:nvPr/>
            </p:nvSpPr>
            <p:spPr bwMode="gray">
              <a:xfrm>
                <a:off x="3504110" y="1300360"/>
                <a:ext cx="445938" cy="196778"/>
              </a:xfrm>
              <a:custGeom>
                <a:avLst/>
                <a:gdLst>
                  <a:gd name="T0" fmla="*/ 429 w 451"/>
                  <a:gd name="T1" fmla="*/ 199 h 199"/>
                  <a:gd name="T2" fmla="*/ 23 w 451"/>
                  <a:gd name="T3" fmla="*/ 199 h 199"/>
                  <a:gd name="T4" fmla="*/ 0 w 451"/>
                  <a:gd name="T5" fmla="*/ 176 h 199"/>
                  <a:gd name="T6" fmla="*/ 0 w 451"/>
                  <a:gd name="T7" fmla="*/ 0 h 199"/>
                  <a:gd name="T8" fmla="*/ 451 w 451"/>
                  <a:gd name="T9" fmla="*/ 0 h 199"/>
                  <a:gd name="T10" fmla="*/ 451 w 451"/>
                  <a:gd name="T11" fmla="*/ 176 h 199"/>
                  <a:gd name="T12" fmla="*/ 429 w 451"/>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451" h="199">
                    <a:moveTo>
                      <a:pt x="429" y="199"/>
                    </a:moveTo>
                    <a:cubicBezTo>
                      <a:pt x="23" y="199"/>
                      <a:pt x="23" y="199"/>
                      <a:pt x="23" y="199"/>
                    </a:cubicBezTo>
                    <a:cubicBezTo>
                      <a:pt x="14" y="190"/>
                      <a:pt x="9" y="185"/>
                      <a:pt x="0" y="176"/>
                    </a:cubicBezTo>
                    <a:cubicBezTo>
                      <a:pt x="0" y="0"/>
                      <a:pt x="0" y="0"/>
                      <a:pt x="0" y="0"/>
                    </a:cubicBezTo>
                    <a:cubicBezTo>
                      <a:pt x="451" y="0"/>
                      <a:pt x="451" y="0"/>
                      <a:pt x="451" y="0"/>
                    </a:cubicBezTo>
                    <a:cubicBezTo>
                      <a:pt x="451" y="176"/>
                      <a:pt x="451" y="176"/>
                      <a:pt x="451" y="176"/>
                    </a:cubicBezTo>
                    <a:cubicBezTo>
                      <a:pt x="442" y="185"/>
                      <a:pt x="437" y="190"/>
                      <a:pt x="429" y="199"/>
                    </a:cubicBezTo>
                    <a:close/>
                  </a:path>
                </a:pathLst>
              </a:custGeom>
              <a:solidFill>
                <a:srgbClr val="004B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863">
                <a:extLst>
                  <a:ext uri="{FF2B5EF4-FFF2-40B4-BE49-F238E27FC236}">
                    <a16:creationId xmlns:a16="http://schemas.microsoft.com/office/drawing/2014/main" id="{DE1620DD-23F3-7737-4305-F572BA5D1D8B}"/>
                  </a:ext>
                </a:extLst>
              </p:cNvPr>
              <p:cNvSpPr>
                <a:spLocks/>
              </p:cNvSpPr>
              <p:nvPr/>
            </p:nvSpPr>
            <p:spPr bwMode="gray">
              <a:xfrm>
                <a:off x="3392352" y="574477"/>
                <a:ext cx="668427" cy="757526"/>
              </a:xfrm>
              <a:custGeom>
                <a:avLst/>
                <a:gdLst>
                  <a:gd name="T0" fmla="*/ 16383 w 19498"/>
                  <a:gd name="T1" fmla="*/ 11510 h 22097"/>
                  <a:gd name="T2" fmla="*/ 16556 w 19498"/>
                  <a:gd name="T3" fmla="*/ 22097 h 22097"/>
                  <a:gd name="T4" fmla="*/ 2942 w 19498"/>
                  <a:gd name="T5" fmla="*/ 22097 h 22097"/>
                  <a:gd name="T6" fmla="*/ 3173 w 19498"/>
                  <a:gd name="T7" fmla="*/ 11510 h 22097"/>
                  <a:gd name="T8" fmla="*/ 0 w 19498"/>
                  <a:gd name="T9" fmla="*/ 11510 h 22097"/>
                  <a:gd name="T10" fmla="*/ 433 w 19498"/>
                  <a:gd name="T11" fmla="*/ 5048 h 22097"/>
                  <a:gd name="T12" fmla="*/ 1760 w 19498"/>
                  <a:gd name="T13" fmla="*/ 2509 h 22097"/>
                  <a:gd name="T14" fmla="*/ 6923 w 19498"/>
                  <a:gd name="T15" fmla="*/ 0 h 22097"/>
                  <a:gd name="T16" fmla="*/ 9432 w 19498"/>
                  <a:gd name="T17" fmla="*/ 2048 h 22097"/>
                  <a:gd name="T18" fmla="*/ 10095 w 19498"/>
                  <a:gd name="T19" fmla="*/ 2048 h 22097"/>
                  <a:gd name="T20" fmla="*/ 12662 w 19498"/>
                  <a:gd name="T21" fmla="*/ 0 h 22097"/>
                  <a:gd name="T22" fmla="*/ 17739 w 19498"/>
                  <a:gd name="T23" fmla="*/ 2509 h 22097"/>
                  <a:gd name="T24" fmla="*/ 19066 w 19498"/>
                  <a:gd name="T25" fmla="*/ 5048 h 22097"/>
                  <a:gd name="T26" fmla="*/ 19498 w 19498"/>
                  <a:gd name="T27" fmla="*/ 11510 h 22097"/>
                  <a:gd name="T28" fmla="*/ 19354 w 19498"/>
                  <a:gd name="T29" fmla="*/ 11510 h 22097"/>
                  <a:gd name="T30" fmla="*/ 19354 w 19498"/>
                  <a:gd name="T31" fmla="*/ 11510 h 22097"/>
                  <a:gd name="T32" fmla="*/ 19354 w 19498"/>
                  <a:gd name="T33" fmla="*/ 11510 h 22097"/>
                  <a:gd name="T34" fmla="*/ 16383 w 19498"/>
                  <a:gd name="T35" fmla="*/ 11510 h 22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98" h="22097">
                    <a:moveTo>
                      <a:pt x="16383" y="11510"/>
                    </a:moveTo>
                    <a:lnTo>
                      <a:pt x="16556" y="22097"/>
                    </a:lnTo>
                    <a:lnTo>
                      <a:pt x="2942" y="22097"/>
                    </a:lnTo>
                    <a:lnTo>
                      <a:pt x="3173" y="11510"/>
                    </a:lnTo>
                    <a:lnTo>
                      <a:pt x="0" y="11510"/>
                    </a:lnTo>
                    <a:lnTo>
                      <a:pt x="433" y="5048"/>
                    </a:lnTo>
                    <a:lnTo>
                      <a:pt x="1760" y="2509"/>
                    </a:lnTo>
                    <a:lnTo>
                      <a:pt x="6923" y="0"/>
                    </a:lnTo>
                    <a:lnTo>
                      <a:pt x="9432" y="2048"/>
                    </a:lnTo>
                    <a:lnTo>
                      <a:pt x="10095" y="2048"/>
                    </a:lnTo>
                    <a:lnTo>
                      <a:pt x="12662" y="0"/>
                    </a:lnTo>
                    <a:lnTo>
                      <a:pt x="17739" y="2509"/>
                    </a:lnTo>
                    <a:lnTo>
                      <a:pt x="19066" y="5048"/>
                    </a:lnTo>
                    <a:lnTo>
                      <a:pt x="19498" y="11510"/>
                    </a:lnTo>
                    <a:lnTo>
                      <a:pt x="19354" y="11510"/>
                    </a:lnTo>
                    <a:lnTo>
                      <a:pt x="19354" y="11510"/>
                    </a:lnTo>
                    <a:lnTo>
                      <a:pt x="19354" y="11510"/>
                    </a:lnTo>
                    <a:lnTo>
                      <a:pt x="16383" y="1151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Line 1865">
                <a:extLst>
                  <a:ext uri="{FF2B5EF4-FFF2-40B4-BE49-F238E27FC236}">
                    <a16:creationId xmlns:a16="http://schemas.microsoft.com/office/drawing/2014/main" id="{A1A3B0F6-47F5-9F95-F274-052BECAD3AAB}"/>
                  </a:ext>
                </a:extLst>
              </p:cNvPr>
              <p:cNvSpPr>
                <a:spLocks noChangeShapeType="1"/>
              </p:cNvSpPr>
              <p:nvPr/>
            </p:nvSpPr>
            <p:spPr bwMode="gray">
              <a:xfrm>
                <a:off x="3514978" y="1214313"/>
                <a:ext cx="0" cy="0"/>
              </a:xfrm>
              <a:prstGeom prst="line">
                <a:avLst/>
              </a:prstGeom>
              <a:noFill/>
              <a:ln w="5953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1866">
                <a:extLst>
                  <a:ext uri="{FF2B5EF4-FFF2-40B4-BE49-F238E27FC236}">
                    <a16:creationId xmlns:a16="http://schemas.microsoft.com/office/drawing/2014/main" id="{44473D3E-079D-8C2E-E217-A7E55DDDC552}"/>
                  </a:ext>
                </a:extLst>
              </p:cNvPr>
              <p:cNvSpPr>
                <a:spLocks/>
              </p:cNvSpPr>
              <p:nvPr/>
            </p:nvSpPr>
            <p:spPr bwMode="gray">
              <a:xfrm>
                <a:off x="3460607" y="1045201"/>
                <a:ext cx="529003" cy="130546"/>
              </a:xfrm>
              <a:custGeom>
                <a:avLst/>
                <a:gdLst>
                  <a:gd name="T0" fmla="*/ 15431 w 15431"/>
                  <a:gd name="T1" fmla="*/ 58 h 3808"/>
                  <a:gd name="T2" fmla="*/ 10354 w 15431"/>
                  <a:gd name="T3" fmla="*/ 2106 h 3808"/>
                  <a:gd name="T4" fmla="*/ 5047 w 15431"/>
                  <a:gd name="T5" fmla="*/ 2135 h 3808"/>
                  <a:gd name="T6" fmla="*/ 0 w 15431"/>
                  <a:gd name="T7" fmla="*/ 0 h 3808"/>
                  <a:gd name="T8" fmla="*/ 1067 w 15431"/>
                  <a:gd name="T9" fmla="*/ 3808 h 3808"/>
                  <a:gd name="T10" fmla="*/ 14479 w 15431"/>
                  <a:gd name="T11" fmla="*/ 3779 h 3808"/>
                  <a:gd name="T12" fmla="*/ 15431 w 15431"/>
                  <a:gd name="T13" fmla="*/ 58 h 3808"/>
                </a:gdLst>
                <a:ahLst/>
                <a:cxnLst>
                  <a:cxn ang="0">
                    <a:pos x="T0" y="T1"/>
                  </a:cxn>
                  <a:cxn ang="0">
                    <a:pos x="T2" y="T3"/>
                  </a:cxn>
                  <a:cxn ang="0">
                    <a:pos x="T4" y="T5"/>
                  </a:cxn>
                  <a:cxn ang="0">
                    <a:pos x="T6" y="T7"/>
                  </a:cxn>
                  <a:cxn ang="0">
                    <a:pos x="T8" y="T9"/>
                  </a:cxn>
                  <a:cxn ang="0">
                    <a:pos x="T10" y="T11"/>
                  </a:cxn>
                  <a:cxn ang="0">
                    <a:pos x="T12" y="T13"/>
                  </a:cxn>
                </a:cxnLst>
                <a:rect l="0" t="0" r="r" b="b"/>
                <a:pathLst>
                  <a:path w="15431" h="3808">
                    <a:moveTo>
                      <a:pt x="15431" y="58"/>
                    </a:moveTo>
                    <a:lnTo>
                      <a:pt x="10354" y="2106"/>
                    </a:lnTo>
                    <a:lnTo>
                      <a:pt x="5047" y="2135"/>
                    </a:lnTo>
                    <a:lnTo>
                      <a:pt x="0" y="0"/>
                    </a:lnTo>
                    <a:lnTo>
                      <a:pt x="1067" y="3808"/>
                    </a:lnTo>
                    <a:lnTo>
                      <a:pt x="14479" y="3779"/>
                    </a:lnTo>
                    <a:lnTo>
                      <a:pt x="15431" y="58"/>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867">
                <a:extLst>
                  <a:ext uri="{FF2B5EF4-FFF2-40B4-BE49-F238E27FC236}">
                    <a16:creationId xmlns:a16="http://schemas.microsoft.com/office/drawing/2014/main" id="{27DCF9FC-A679-ECA2-ED2A-DECD2AC0FC74}"/>
                  </a:ext>
                </a:extLst>
              </p:cNvPr>
              <p:cNvSpPr>
                <a:spLocks/>
              </p:cNvSpPr>
              <p:nvPr/>
            </p:nvSpPr>
            <p:spPr bwMode="gray">
              <a:xfrm>
                <a:off x="3752277" y="1115409"/>
                <a:ext cx="139425" cy="60336"/>
              </a:xfrm>
              <a:custGeom>
                <a:avLst/>
                <a:gdLst>
                  <a:gd name="T0" fmla="*/ 4067 w 4067"/>
                  <a:gd name="T1" fmla="*/ 1760 h 1760"/>
                  <a:gd name="T2" fmla="*/ 0 w 4067"/>
                  <a:gd name="T3" fmla="*/ 1760 h 1760"/>
                  <a:gd name="T4" fmla="*/ 0 w 4067"/>
                  <a:gd name="T5" fmla="*/ 1673 h 1760"/>
                  <a:gd name="T6" fmla="*/ 692 w 4067"/>
                  <a:gd name="T7" fmla="*/ 0 h 1760"/>
                  <a:gd name="T8" fmla="*/ 3144 w 4067"/>
                  <a:gd name="T9" fmla="*/ 0 h 1760"/>
                  <a:gd name="T10" fmla="*/ 4067 w 4067"/>
                  <a:gd name="T11" fmla="*/ 1760 h 1760"/>
                  <a:gd name="T12" fmla="*/ 4067 w 4067"/>
                  <a:gd name="T13" fmla="*/ 1760 h 1760"/>
                  <a:gd name="T14" fmla="*/ 4067 w 4067"/>
                  <a:gd name="T15" fmla="*/ 1760 h 1760"/>
                  <a:gd name="T16" fmla="*/ 4067 w 4067"/>
                  <a:gd name="T17" fmla="*/ 1760 h 1760"/>
                  <a:gd name="T18" fmla="*/ 4067 w 4067"/>
                  <a:gd name="T19" fmla="*/ 176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67" h="1760">
                    <a:moveTo>
                      <a:pt x="4067" y="1760"/>
                    </a:moveTo>
                    <a:lnTo>
                      <a:pt x="0" y="1760"/>
                    </a:lnTo>
                    <a:lnTo>
                      <a:pt x="0" y="1673"/>
                    </a:lnTo>
                    <a:lnTo>
                      <a:pt x="692" y="0"/>
                    </a:lnTo>
                    <a:lnTo>
                      <a:pt x="3144" y="0"/>
                    </a:lnTo>
                    <a:lnTo>
                      <a:pt x="4067" y="1760"/>
                    </a:lnTo>
                    <a:lnTo>
                      <a:pt x="4067" y="1760"/>
                    </a:lnTo>
                    <a:lnTo>
                      <a:pt x="4067" y="1760"/>
                    </a:lnTo>
                    <a:lnTo>
                      <a:pt x="4067" y="1760"/>
                    </a:lnTo>
                    <a:lnTo>
                      <a:pt x="4067" y="1760"/>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868">
                <a:extLst>
                  <a:ext uri="{FF2B5EF4-FFF2-40B4-BE49-F238E27FC236}">
                    <a16:creationId xmlns:a16="http://schemas.microsoft.com/office/drawing/2014/main" id="{8E5B723A-4F13-7DB7-7C24-1362BA85AEE3}"/>
                  </a:ext>
                </a:extLst>
              </p:cNvPr>
              <p:cNvSpPr>
                <a:spLocks/>
              </p:cNvSpPr>
              <p:nvPr/>
            </p:nvSpPr>
            <p:spPr bwMode="gray">
              <a:xfrm>
                <a:off x="3564413" y="1115409"/>
                <a:ext cx="139425" cy="60336"/>
              </a:xfrm>
              <a:custGeom>
                <a:avLst/>
                <a:gdLst>
                  <a:gd name="T0" fmla="*/ 4067 w 4067"/>
                  <a:gd name="T1" fmla="*/ 1673 h 1760"/>
                  <a:gd name="T2" fmla="*/ 4067 w 4067"/>
                  <a:gd name="T3" fmla="*/ 1760 h 1760"/>
                  <a:gd name="T4" fmla="*/ 0 w 4067"/>
                  <a:gd name="T5" fmla="*/ 1760 h 1760"/>
                  <a:gd name="T6" fmla="*/ 894 w 4067"/>
                  <a:gd name="T7" fmla="*/ 0 h 1760"/>
                  <a:gd name="T8" fmla="*/ 3375 w 4067"/>
                  <a:gd name="T9" fmla="*/ 0 h 1760"/>
                  <a:gd name="T10" fmla="*/ 4067 w 4067"/>
                  <a:gd name="T11" fmla="*/ 1673 h 1760"/>
                  <a:gd name="T12" fmla="*/ 4067 w 4067"/>
                  <a:gd name="T13" fmla="*/ 1673 h 1760"/>
                  <a:gd name="T14" fmla="*/ 4067 w 4067"/>
                  <a:gd name="T15" fmla="*/ 1673 h 1760"/>
                  <a:gd name="T16" fmla="*/ 4067 w 4067"/>
                  <a:gd name="T17" fmla="*/ 1673 h 1760"/>
                  <a:gd name="T18" fmla="*/ 4067 w 4067"/>
                  <a:gd name="T19" fmla="*/ 1673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67" h="1760">
                    <a:moveTo>
                      <a:pt x="4067" y="1673"/>
                    </a:moveTo>
                    <a:lnTo>
                      <a:pt x="4067" y="1760"/>
                    </a:lnTo>
                    <a:lnTo>
                      <a:pt x="0" y="1760"/>
                    </a:lnTo>
                    <a:lnTo>
                      <a:pt x="894" y="0"/>
                    </a:lnTo>
                    <a:lnTo>
                      <a:pt x="3375" y="0"/>
                    </a:lnTo>
                    <a:lnTo>
                      <a:pt x="4067" y="1673"/>
                    </a:lnTo>
                    <a:lnTo>
                      <a:pt x="4067" y="1673"/>
                    </a:lnTo>
                    <a:lnTo>
                      <a:pt x="4067" y="1673"/>
                    </a:lnTo>
                    <a:lnTo>
                      <a:pt x="4067" y="1673"/>
                    </a:lnTo>
                    <a:lnTo>
                      <a:pt x="4067" y="1673"/>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69">
                <a:extLst>
                  <a:ext uri="{FF2B5EF4-FFF2-40B4-BE49-F238E27FC236}">
                    <a16:creationId xmlns:a16="http://schemas.microsoft.com/office/drawing/2014/main" id="{B46CAFA2-CA32-73E2-8A94-D4C0C014D903}"/>
                  </a:ext>
                </a:extLst>
              </p:cNvPr>
              <p:cNvSpPr>
                <a:spLocks/>
              </p:cNvSpPr>
              <p:nvPr/>
            </p:nvSpPr>
            <p:spPr bwMode="gray">
              <a:xfrm>
                <a:off x="3516966" y="1332002"/>
                <a:ext cx="189819" cy="730820"/>
              </a:xfrm>
              <a:custGeom>
                <a:avLst/>
                <a:gdLst>
                  <a:gd name="T0" fmla="*/ 0 w 192"/>
                  <a:gd name="T1" fmla="*/ 47 h 739"/>
                  <a:gd name="T2" fmla="*/ 0 w 192"/>
                  <a:gd name="T3" fmla="*/ 95 h 739"/>
                  <a:gd name="T4" fmla="*/ 0 w 192"/>
                  <a:gd name="T5" fmla="*/ 98 h 739"/>
                  <a:gd name="T6" fmla="*/ 61 w 192"/>
                  <a:gd name="T7" fmla="*/ 739 h 739"/>
                  <a:gd name="T8" fmla="*/ 192 w 192"/>
                  <a:gd name="T9" fmla="*/ 739 h 739"/>
                  <a:gd name="T10" fmla="*/ 192 w 192"/>
                  <a:gd name="T11" fmla="*/ 37 h 739"/>
                  <a:gd name="T12" fmla="*/ 154 w 192"/>
                  <a:gd name="T13" fmla="*/ 0 h 739"/>
                  <a:gd name="T14" fmla="*/ 46 w 192"/>
                  <a:gd name="T15" fmla="*/ 0 h 739"/>
                  <a:gd name="T16" fmla="*/ 0 w 192"/>
                  <a:gd name="T17" fmla="*/ 47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739">
                    <a:moveTo>
                      <a:pt x="0" y="47"/>
                    </a:moveTo>
                    <a:cubicBezTo>
                      <a:pt x="0" y="95"/>
                      <a:pt x="0" y="95"/>
                      <a:pt x="0" y="95"/>
                    </a:cubicBezTo>
                    <a:cubicBezTo>
                      <a:pt x="0" y="96"/>
                      <a:pt x="0" y="97"/>
                      <a:pt x="0" y="98"/>
                    </a:cubicBezTo>
                    <a:cubicBezTo>
                      <a:pt x="61" y="739"/>
                      <a:pt x="61" y="739"/>
                      <a:pt x="61" y="739"/>
                    </a:cubicBezTo>
                    <a:cubicBezTo>
                      <a:pt x="192" y="739"/>
                      <a:pt x="192" y="739"/>
                      <a:pt x="192" y="739"/>
                    </a:cubicBezTo>
                    <a:cubicBezTo>
                      <a:pt x="192" y="37"/>
                      <a:pt x="192" y="37"/>
                      <a:pt x="192" y="37"/>
                    </a:cubicBezTo>
                    <a:cubicBezTo>
                      <a:pt x="177" y="23"/>
                      <a:pt x="169" y="15"/>
                      <a:pt x="154" y="0"/>
                    </a:cubicBezTo>
                    <a:cubicBezTo>
                      <a:pt x="46" y="0"/>
                      <a:pt x="46" y="0"/>
                      <a:pt x="46" y="0"/>
                    </a:cubicBezTo>
                    <a:cubicBezTo>
                      <a:pt x="28" y="18"/>
                      <a:pt x="18" y="28"/>
                      <a:pt x="0" y="47"/>
                    </a:cubicBezTo>
                    <a:close/>
                  </a:path>
                </a:pathLst>
              </a:custGeom>
              <a:solidFill>
                <a:srgbClr val="0F82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870">
                <a:extLst>
                  <a:ext uri="{FF2B5EF4-FFF2-40B4-BE49-F238E27FC236}">
                    <a16:creationId xmlns:a16="http://schemas.microsoft.com/office/drawing/2014/main" id="{63F1BD6B-52A9-3535-3580-34DF9FACFE32}"/>
                  </a:ext>
                </a:extLst>
              </p:cNvPr>
              <p:cNvSpPr>
                <a:spLocks/>
              </p:cNvSpPr>
              <p:nvPr/>
            </p:nvSpPr>
            <p:spPr bwMode="gray">
              <a:xfrm>
                <a:off x="3745352" y="1332002"/>
                <a:ext cx="192836" cy="730820"/>
              </a:xfrm>
              <a:custGeom>
                <a:avLst/>
                <a:gdLst>
                  <a:gd name="T0" fmla="*/ 0 w 195"/>
                  <a:gd name="T1" fmla="*/ 35 h 739"/>
                  <a:gd name="T2" fmla="*/ 0 w 195"/>
                  <a:gd name="T3" fmla="*/ 739 h 739"/>
                  <a:gd name="T4" fmla="*/ 131 w 195"/>
                  <a:gd name="T5" fmla="*/ 739 h 739"/>
                  <a:gd name="T6" fmla="*/ 195 w 195"/>
                  <a:gd name="T7" fmla="*/ 98 h 739"/>
                  <a:gd name="T8" fmla="*/ 195 w 195"/>
                  <a:gd name="T9" fmla="*/ 95 h 739"/>
                  <a:gd name="T10" fmla="*/ 195 w 195"/>
                  <a:gd name="T11" fmla="*/ 45 h 739"/>
                  <a:gd name="T12" fmla="*/ 150 w 195"/>
                  <a:gd name="T13" fmla="*/ 0 h 739"/>
                  <a:gd name="T14" fmla="*/ 36 w 195"/>
                  <a:gd name="T15" fmla="*/ 0 h 739"/>
                  <a:gd name="T16" fmla="*/ 0 w 195"/>
                  <a:gd name="T17" fmla="*/ 35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739">
                    <a:moveTo>
                      <a:pt x="0" y="35"/>
                    </a:moveTo>
                    <a:cubicBezTo>
                      <a:pt x="0" y="739"/>
                      <a:pt x="0" y="739"/>
                      <a:pt x="0" y="739"/>
                    </a:cubicBezTo>
                    <a:cubicBezTo>
                      <a:pt x="131" y="739"/>
                      <a:pt x="131" y="739"/>
                      <a:pt x="131" y="739"/>
                    </a:cubicBezTo>
                    <a:cubicBezTo>
                      <a:pt x="195" y="98"/>
                      <a:pt x="195" y="98"/>
                      <a:pt x="195" y="98"/>
                    </a:cubicBezTo>
                    <a:cubicBezTo>
                      <a:pt x="195" y="97"/>
                      <a:pt x="195" y="96"/>
                      <a:pt x="195" y="95"/>
                    </a:cubicBezTo>
                    <a:cubicBezTo>
                      <a:pt x="195" y="45"/>
                      <a:pt x="195" y="45"/>
                      <a:pt x="195" y="45"/>
                    </a:cubicBezTo>
                    <a:cubicBezTo>
                      <a:pt x="177" y="27"/>
                      <a:pt x="167" y="17"/>
                      <a:pt x="150" y="0"/>
                    </a:cubicBezTo>
                    <a:cubicBezTo>
                      <a:pt x="36" y="0"/>
                      <a:pt x="36" y="0"/>
                      <a:pt x="36" y="0"/>
                    </a:cubicBezTo>
                    <a:cubicBezTo>
                      <a:pt x="22" y="14"/>
                      <a:pt x="14" y="21"/>
                      <a:pt x="0" y="35"/>
                    </a:cubicBezTo>
                    <a:close/>
                  </a:path>
                </a:pathLst>
              </a:custGeom>
              <a:solidFill>
                <a:srgbClr val="0F82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871">
                <a:extLst>
                  <a:ext uri="{FF2B5EF4-FFF2-40B4-BE49-F238E27FC236}">
                    <a16:creationId xmlns:a16="http://schemas.microsoft.com/office/drawing/2014/main" id="{5E7C2EB7-6442-AB97-2F9F-6539790BEE8E}"/>
                  </a:ext>
                </a:extLst>
              </p:cNvPr>
              <p:cNvSpPr>
                <a:spLocks/>
              </p:cNvSpPr>
              <p:nvPr/>
            </p:nvSpPr>
            <p:spPr bwMode="gray">
              <a:xfrm>
                <a:off x="3749329" y="1978762"/>
                <a:ext cx="174015" cy="84058"/>
              </a:xfrm>
              <a:custGeom>
                <a:avLst/>
                <a:gdLst>
                  <a:gd name="T0" fmla="*/ 5076 w 5076"/>
                  <a:gd name="T1" fmla="*/ 2452 h 2452"/>
                  <a:gd name="T2" fmla="*/ 0 w 5076"/>
                  <a:gd name="T3" fmla="*/ 2452 h 2452"/>
                  <a:gd name="T4" fmla="*/ 0 w 5076"/>
                  <a:gd name="T5" fmla="*/ 2308 h 2452"/>
                  <a:gd name="T6" fmla="*/ 865 w 5076"/>
                  <a:gd name="T7" fmla="*/ 0 h 2452"/>
                  <a:gd name="T8" fmla="*/ 3951 w 5076"/>
                  <a:gd name="T9" fmla="*/ 0 h 2452"/>
                  <a:gd name="T10" fmla="*/ 5076 w 5076"/>
                  <a:gd name="T11" fmla="*/ 2452 h 2452"/>
                  <a:gd name="T12" fmla="*/ 5076 w 5076"/>
                  <a:gd name="T13" fmla="*/ 2452 h 2452"/>
                  <a:gd name="T14" fmla="*/ 5076 w 5076"/>
                  <a:gd name="T15" fmla="*/ 2452 h 2452"/>
                  <a:gd name="T16" fmla="*/ 5076 w 5076"/>
                  <a:gd name="T17" fmla="*/ 2452 h 2452"/>
                  <a:gd name="T18" fmla="*/ 5076 w 5076"/>
                  <a:gd name="T19" fmla="*/ 2452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76" h="2452">
                    <a:moveTo>
                      <a:pt x="5076" y="2452"/>
                    </a:moveTo>
                    <a:lnTo>
                      <a:pt x="0" y="2452"/>
                    </a:lnTo>
                    <a:lnTo>
                      <a:pt x="0" y="2308"/>
                    </a:lnTo>
                    <a:lnTo>
                      <a:pt x="865" y="0"/>
                    </a:lnTo>
                    <a:lnTo>
                      <a:pt x="3951" y="0"/>
                    </a:lnTo>
                    <a:lnTo>
                      <a:pt x="5076" y="2452"/>
                    </a:lnTo>
                    <a:lnTo>
                      <a:pt x="5076" y="2452"/>
                    </a:lnTo>
                    <a:lnTo>
                      <a:pt x="5076" y="2452"/>
                    </a:lnTo>
                    <a:lnTo>
                      <a:pt x="5076" y="2452"/>
                    </a:lnTo>
                    <a:lnTo>
                      <a:pt x="5076" y="2452"/>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1872">
                <a:extLst>
                  <a:ext uri="{FF2B5EF4-FFF2-40B4-BE49-F238E27FC236}">
                    <a16:creationId xmlns:a16="http://schemas.microsoft.com/office/drawing/2014/main" id="{1AEA78FF-875C-321B-4EEA-9BB3F9F743B7}"/>
                  </a:ext>
                </a:extLst>
              </p:cNvPr>
              <p:cNvSpPr>
                <a:spLocks/>
              </p:cNvSpPr>
              <p:nvPr/>
            </p:nvSpPr>
            <p:spPr bwMode="gray">
              <a:xfrm>
                <a:off x="3530782" y="1978762"/>
                <a:ext cx="172060" cy="84058"/>
              </a:xfrm>
              <a:custGeom>
                <a:avLst/>
                <a:gdLst>
                  <a:gd name="T0" fmla="*/ 5019 w 5019"/>
                  <a:gd name="T1" fmla="*/ 2308 h 2452"/>
                  <a:gd name="T2" fmla="*/ 5019 w 5019"/>
                  <a:gd name="T3" fmla="*/ 2452 h 2452"/>
                  <a:gd name="T4" fmla="*/ 0 w 5019"/>
                  <a:gd name="T5" fmla="*/ 2452 h 2452"/>
                  <a:gd name="T6" fmla="*/ 1096 w 5019"/>
                  <a:gd name="T7" fmla="*/ 0 h 2452"/>
                  <a:gd name="T8" fmla="*/ 4154 w 5019"/>
                  <a:gd name="T9" fmla="*/ 0 h 2452"/>
                  <a:gd name="T10" fmla="*/ 5019 w 5019"/>
                  <a:gd name="T11" fmla="*/ 2308 h 2452"/>
                  <a:gd name="T12" fmla="*/ 5019 w 5019"/>
                  <a:gd name="T13" fmla="*/ 2308 h 2452"/>
                  <a:gd name="T14" fmla="*/ 5019 w 5019"/>
                  <a:gd name="T15" fmla="*/ 2308 h 2452"/>
                  <a:gd name="T16" fmla="*/ 5019 w 5019"/>
                  <a:gd name="T17" fmla="*/ 2308 h 2452"/>
                  <a:gd name="T18" fmla="*/ 5019 w 5019"/>
                  <a:gd name="T19" fmla="*/ 2308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19" h="2452">
                    <a:moveTo>
                      <a:pt x="5019" y="2308"/>
                    </a:moveTo>
                    <a:lnTo>
                      <a:pt x="5019" y="2452"/>
                    </a:lnTo>
                    <a:lnTo>
                      <a:pt x="0" y="2452"/>
                    </a:lnTo>
                    <a:lnTo>
                      <a:pt x="1096" y="0"/>
                    </a:lnTo>
                    <a:lnTo>
                      <a:pt x="4154" y="0"/>
                    </a:lnTo>
                    <a:lnTo>
                      <a:pt x="5019" y="2308"/>
                    </a:lnTo>
                    <a:lnTo>
                      <a:pt x="5019" y="2308"/>
                    </a:lnTo>
                    <a:lnTo>
                      <a:pt x="5019" y="2308"/>
                    </a:lnTo>
                    <a:lnTo>
                      <a:pt x="5019" y="2308"/>
                    </a:lnTo>
                    <a:lnTo>
                      <a:pt x="5019" y="2308"/>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873">
                <a:extLst>
                  <a:ext uri="{FF2B5EF4-FFF2-40B4-BE49-F238E27FC236}">
                    <a16:creationId xmlns:a16="http://schemas.microsoft.com/office/drawing/2014/main" id="{D3C68E17-595A-364F-5F00-496B5F9D28DC}"/>
                  </a:ext>
                </a:extLst>
              </p:cNvPr>
              <p:cNvSpPr>
                <a:spLocks/>
              </p:cNvSpPr>
              <p:nvPr/>
            </p:nvSpPr>
            <p:spPr bwMode="gray">
              <a:xfrm>
                <a:off x="3411139" y="1166832"/>
                <a:ext cx="632842" cy="50428"/>
              </a:xfrm>
              <a:custGeom>
                <a:avLst/>
                <a:gdLst>
                  <a:gd name="T0" fmla="*/ 640 w 640"/>
                  <a:gd name="T1" fmla="*/ 51 h 51"/>
                  <a:gd name="T2" fmla="*/ 0 w 640"/>
                  <a:gd name="T3" fmla="*/ 51 h 51"/>
                  <a:gd name="T4" fmla="*/ 0 w 640"/>
                  <a:gd name="T5" fmla="*/ 45 h 51"/>
                  <a:gd name="T6" fmla="*/ 44 w 640"/>
                  <a:gd name="T7" fmla="*/ 0 h 51"/>
                  <a:gd name="T8" fmla="*/ 595 w 640"/>
                  <a:gd name="T9" fmla="*/ 0 h 51"/>
                  <a:gd name="T10" fmla="*/ 640 w 640"/>
                  <a:gd name="T11" fmla="*/ 45 h 51"/>
                  <a:gd name="T12" fmla="*/ 640 w 640"/>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640" h="51">
                    <a:moveTo>
                      <a:pt x="640" y="51"/>
                    </a:moveTo>
                    <a:cubicBezTo>
                      <a:pt x="0" y="51"/>
                      <a:pt x="0" y="51"/>
                      <a:pt x="0" y="51"/>
                    </a:cubicBezTo>
                    <a:cubicBezTo>
                      <a:pt x="0" y="45"/>
                      <a:pt x="0" y="45"/>
                      <a:pt x="0" y="45"/>
                    </a:cubicBezTo>
                    <a:cubicBezTo>
                      <a:pt x="17" y="27"/>
                      <a:pt x="27" y="17"/>
                      <a:pt x="44" y="0"/>
                    </a:cubicBezTo>
                    <a:cubicBezTo>
                      <a:pt x="595" y="0"/>
                      <a:pt x="595" y="0"/>
                      <a:pt x="595" y="0"/>
                    </a:cubicBezTo>
                    <a:cubicBezTo>
                      <a:pt x="613" y="17"/>
                      <a:pt x="622" y="27"/>
                      <a:pt x="640" y="45"/>
                    </a:cubicBezTo>
                    <a:lnTo>
                      <a:pt x="640" y="51"/>
                    </a:lnTo>
                    <a:close/>
                  </a:path>
                </a:pathLst>
              </a:custGeom>
              <a:solidFill>
                <a:srgbClr val="ADB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1874">
                <a:extLst>
                  <a:ext uri="{FF2B5EF4-FFF2-40B4-BE49-F238E27FC236}">
                    <a16:creationId xmlns:a16="http://schemas.microsoft.com/office/drawing/2014/main" id="{56298C6C-7802-3320-5D41-FEA1A6430445}"/>
                  </a:ext>
                </a:extLst>
              </p:cNvPr>
              <p:cNvSpPr>
                <a:spLocks/>
              </p:cNvSpPr>
              <p:nvPr/>
            </p:nvSpPr>
            <p:spPr bwMode="gray">
              <a:xfrm>
                <a:off x="3446757" y="793022"/>
                <a:ext cx="560645" cy="399520"/>
              </a:xfrm>
              <a:custGeom>
                <a:avLst/>
                <a:gdLst>
                  <a:gd name="T0" fmla="*/ 544 w 567"/>
                  <a:gd name="T1" fmla="*/ 404 h 404"/>
                  <a:gd name="T2" fmla="*/ 23 w 567"/>
                  <a:gd name="T3" fmla="*/ 404 h 404"/>
                  <a:gd name="T4" fmla="*/ 0 w 567"/>
                  <a:gd name="T5" fmla="*/ 380 h 404"/>
                  <a:gd name="T6" fmla="*/ 0 w 567"/>
                  <a:gd name="T7" fmla="*/ 23 h 404"/>
                  <a:gd name="T8" fmla="*/ 23 w 567"/>
                  <a:gd name="T9" fmla="*/ 0 h 404"/>
                  <a:gd name="T10" fmla="*/ 544 w 567"/>
                  <a:gd name="T11" fmla="*/ 0 h 404"/>
                  <a:gd name="T12" fmla="*/ 567 w 567"/>
                  <a:gd name="T13" fmla="*/ 23 h 404"/>
                  <a:gd name="T14" fmla="*/ 567 w 567"/>
                  <a:gd name="T15" fmla="*/ 380 h 404"/>
                  <a:gd name="T16" fmla="*/ 544 w 567"/>
                  <a:gd name="T17" fmla="*/ 404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7" h="404">
                    <a:moveTo>
                      <a:pt x="544" y="404"/>
                    </a:moveTo>
                    <a:cubicBezTo>
                      <a:pt x="23" y="404"/>
                      <a:pt x="23" y="404"/>
                      <a:pt x="23" y="404"/>
                    </a:cubicBezTo>
                    <a:cubicBezTo>
                      <a:pt x="10" y="404"/>
                      <a:pt x="0" y="393"/>
                      <a:pt x="0" y="380"/>
                    </a:cubicBezTo>
                    <a:cubicBezTo>
                      <a:pt x="0" y="23"/>
                      <a:pt x="0" y="23"/>
                      <a:pt x="0" y="23"/>
                    </a:cubicBezTo>
                    <a:cubicBezTo>
                      <a:pt x="0" y="10"/>
                      <a:pt x="10" y="0"/>
                      <a:pt x="23" y="0"/>
                    </a:cubicBezTo>
                    <a:cubicBezTo>
                      <a:pt x="544" y="0"/>
                      <a:pt x="544" y="0"/>
                      <a:pt x="544" y="0"/>
                    </a:cubicBezTo>
                    <a:cubicBezTo>
                      <a:pt x="557" y="0"/>
                      <a:pt x="567" y="10"/>
                      <a:pt x="567" y="23"/>
                    </a:cubicBezTo>
                    <a:cubicBezTo>
                      <a:pt x="567" y="380"/>
                      <a:pt x="567" y="380"/>
                      <a:pt x="567" y="380"/>
                    </a:cubicBezTo>
                    <a:cubicBezTo>
                      <a:pt x="567" y="393"/>
                      <a:pt x="557" y="404"/>
                      <a:pt x="544" y="404"/>
                    </a:cubicBezTo>
                    <a:close/>
                  </a:path>
                </a:pathLst>
              </a:custGeom>
              <a:solidFill>
                <a:srgbClr val="DFE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1875">
                <a:extLst>
                  <a:ext uri="{FF2B5EF4-FFF2-40B4-BE49-F238E27FC236}">
                    <a16:creationId xmlns:a16="http://schemas.microsoft.com/office/drawing/2014/main" id="{2BCD53C7-4B45-11BF-89A2-4F9F874B98B7}"/>
                  </a:ext>
                </a:extLst>
              </p:cNvPr>
              <p:cNvSpPr>
                <a:spLocks noChangeArrowheads="1"/>
              </p:cNvSpPr>
              <p:nvPr/>
            </p:nvSpPr>
            <p:spPr bwMode="gray">
              <a:xfrm>
                <a:off x="3672194" y="907730"/>
                <a:ext cx="109770" cy="109770"/>
              </a:xfrm>
              <a:prstGeom prst="ellipse">
                <a:avLst/>
              </a:prstGeom>
              <a:solidFill>
                <a:srgbClr val="BECD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Rectangle 1876">
                <a:extLst>
                  <a:ext uri="{FF2B5EF4-FFF2-40B4-BE49-F238E27FC236}">
                    <a16:creationId xmlns:a16="http://schemas.microsoft.com/office/drawing/2014/main" id="{91F88768-F727-99FA-0075-E0B7639A5175}"/>
                  </a:ext>
                </a:extLst>
              </p:cNvPr>
              <p:cNvSpPr>
                <a:spLocks noChangeArrowheads="1"/>
              </p:cNvSpPr>
              <p:nvPr/>
            </p:nvSpPr>
            <p:spPr bwMode="gray">
              <a:xfrm>
                <a:off x="2607265" y="1214313"/>
                <a:ext cx="1797635" cy="86047"/>
              </a:xfrm>
              <a:prstGeom prst="rect">
                <a:avLst/>
              </a:prstGeom>
              <a:solidFill>
                <a:srgbClr val="879B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7" name="Picture 6">
              <a:extLst>
                <a:ext uri="{FF2B5EF4-FFF2-40B4-BE49-F238E27FC236}">
                  <a16:creationId xmlns:a16="http://schemas.microsoft.com/office/drawing/2014/main" id="{0001DDCD-6BAB-FE9E-E9F1-7BA2CC7CE7CE}"/>
                </a:ext>
              </a:extLst>
            </p:cNvPr>
            <p:cNvPicPr>
              <a:picLocks noChangeAspect="1"/>
            </p:cNvPicPr>
            <p:nvPr/>
          </p:nvPicPr>
          <p:blipFill rotWithShape="1">
            <a:blip r:embed="rId2"/>
            <a:srcRect t="-1" b="44886"/>
            <a:stretch/>
          </p:blipFill>
          <p:spPr>
            <a:xfrm>
              <a:off x="5987737" y="1264445"/>
              <a:ext cx="310923" cy="252000"/>
            </a:xfrm>
            <a:prstGeom prst="rect">
              <a:avLst/>
            </a:prstGeom>
          </p:spPr>
        </p:pic>
      </p:grpSp>
      <p:grpSp>
        <p:nvGrpSpPr>
          <p:cNvPr id="53" name="Gruppieren 703">
            <a:extLst>
              <a:ext uri="{FF2B5EF4-FFF2-40B4-BE49-F238E27FC236}">
                <a16:creationId xmlns:a16="http://schemas.microsoft.com/office/drawing/2014/main" id="{9DB8AD49-5E6F-2A89-51B3-D6127C5C74F8}"/>
              </a:ext>
            </a:extLst>
          </p:cNvPr>
          <p:cNvGrpSpPr>
            <a:grpSpLocks/>
          </p:cNvGrpSpPr>
          <p:nvPr/>
        </p:nvGrpSpPr>
        <p:grpSpPr bwMode="gray">
          <a:xfrm>
            <a:off x="3684736" y="1765822"/>
            <a:ext cx="1422833" cy="1484070"/>
            <a:chOff x="9139217" y="186818"/>
            <a:chExt cx="1798595" cy="1876004"/>
          </a:xfrm>
        </p:grpSpPr>
        <p:sp>
          <p:nvSpPr>
            <p:cNvPr id="54" name="Freeform 1645">
              <a:extLst>
                <a:ext uri="{FF2B5EF4-FFF2-40B4-BE49-F238E27FC236}">
                  <a16:creationId xmlns:a16="http://schemas.microsoft.com/office/drawing/2014/main" id="{A050800F-9A1F-7532-B395-510C9FC49EAC}"/>
                </a:ext>
              </a:extLst>
            </p:cNvPr>
            <p:cNvSpPr>
              <a:spLocks/>
            </p:cNvSpPr>
            <p:nvPr/>
          </p:nvSpPr>
          <p:spPr bwMode="gray">
            <a:xfrm>
              <a:off x="9713678" y="1169814"/>
              <a:ext cx="117689" cy="45492"/>
            </a:xfrm>
            <a:custGeom>
              <a:avLst/>
              <a:gdLst>
                <a:gd name="T0" fmla="*/ 117 w 119"/>
                <a:gd name="T1" fmla="*/ 46 h 46"/>
                <a:gd name="T2" fmla="*/ 119 w 119"/>
                <a:gd name="T3" fmla="*/ 36 h 46"/>
                <a:gd name="T4" fmla="*/ 83 w 119"/>
                <a:gd name="T5" fmla="*/ 0 h 46"/>
                <a:gd name="T6" fmla="*/ 36 w 119"/>
                <a:gd name="T7" fmla="*/ 0 h 46"/>
                <a:gd name="T8" fmla="*/ 0 w 119"/>
                <a:gd name="T9" fmla="*/ 36 h 46"/>
                <a:gd name="T10" fmla="*/ 1 w 119"/>
                <a:gd name="T11" fmla="*/ 46 h 46"/>
                <a:gd name="T12" fmla="*/ 117 w 119"/>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119" h="46">
                  <a:moveTo>
                    <a:pt x="117" y="46"/>
                  </a:moveTo>
                  <a:cubicBezTo>
                    <a:pt x="118" y="43"/>
                    <a:pt x="119" y="40"/>
                    <a:pt x="119" y="36"/>
                  </a:cubicBezTo>
                  <a:cubicBezTo>
                    <a:pt x="119" y="16"/>
                    <a:pt x="103" y="0"/>
                    <a:pt x="83" y="0"/>
                  </a:cubicBezTo>
                  <a:cubicBezTo>
                    <a:pt x="36" y="0"/>
                    <a:pt x="36" y="0"/>
                    <a:pt x="36" y="0"/>
                  </a:cubicBezTo>
                  <a:cubicBezTo>
                    <a:pt x="16" y="0"/>
                    <a:pt x="0" y="16"/>
                    <a:pt x="0" y="36"/>
                  </a:cubicBezTo>
                  <a:cubicBezTo>
                    <a:pt x="0" y="40"/>
                    <a:pt x="0" y="43"/>
                    <a:pt x="1" y="46"/>
                  </a:cubicBezTo>
                  <a:lnTo>
                    <a:pt x="117" y="46"/>
                  </a:ln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707">
              <a:extLst>
                <a:ext uri="{FF2B5EF4-FFF2-40B4-BE49-F238E27FC236}">
                  <a16:creationId xmlns:a16="http://schemas.microsoft.com/office/drawing/2014/main" id="{06A641FA-42A9-D479-73A8-1C0D53FDDBEE}"/>
                </a:ext>
              </a:extLst>
            </p:cNvPr>
            <p:cNvSpPr>
              <a:spLocks/>
            </p:cNvSpPr>
            <p:nvPr/>
          </p:nvSpPr>
          <p:spPr bwMode="gray">
            <a:xfrm>
              <a:off x="9999451" y="1497138"/>
              <a:ext cx="533940" cy="55400"/>
            </a:xfrm>
            <a:custGeom>
              <a:avLst/>
              <a:gdLst>
                <a:gd name="T0" fmla="*/ 485 w 540"/>
                <a:gd name="T1" fmla="*/ 0 h 56"/>
                <a:gd name="T2" fmla="*/ 56 w 540"/>
                <a:gd name="T3" fmla="*/ 0 h 56"/>
                <a:gd name="T4" fmla="*/ 0 w 540"/>
                <a:gd name="T5" fmla="*/ 56 h 56"/>
                <a:gd name="T6" fmla="*/ 540 w 540"/>
                <a:gd name="T7" fmla="*/ 56 h 56"/>
                <a:gd name="T8" fmla="*/ 485 w 540"/>
                <a:gd name="T9" fmla="*/ 0 h 56"/>
              </a:gdLst>
              <a:ahLst/>
              <a:cxnLst>
                <a:cxn ang="0">
                  <a:pos x="T0" y="T1"/>
                </a:cxn>
                <a:cxn ang="0">
                  <a:pos x="T2" y="T3"/>
                </a:cxn>
                <a:cxn ang="0">
                  <a:pos x="T4" y="T5"/>
                </a:cxn>
                <a:cxn ang="0">
                  <a:pos x="T6" y="T7"/>
                </a:cxn>
                <a:cxn ang="0">
                  <a:pos x="T8" y="T9"/>
                </a:cxn>
              </a:cxnLst>
              <a:rect l="0" t="0" r="r" b="b"/>
              <a:pathLst>
                <a:path w="540" h="56">
                  <a:moveTo>
                    <a:pt x="485" y="0"/>
                  </a:moveTo>
                  <a:cubicBezTo>
                    <a:pt x="56" y="0"/>
                    <a:pt x="56" y="0"/>
                    <a:pt x="56" y="0"/>
                  </a:cubicBezTo>
                  <a:cubicBezTo>
                    <a:pt x="25" y="0"/>
                    <a:pt x="0" y="25"/>
                    <a:pt x="0" y="56"/>
                  </a:cubicBezTo>
                  <a:cubicBezTo>
                    <a:pt x="540" y="56"/>
                    <a:pt x="540" y="56"/>
                    <a:pt x="540" y="56"/>
                  </a:cubicBezTo>
                  <a:cubicBezTo>
                    <a:pt x="540" y="25"/>
                    <a:pt x="515" y="0"/>
                    <a:pt x="485" y="0"/>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708">
              <a:extLst>
                <a:ext uri="{FF2B5EF4-FFF2-40B4-BE49-F238E27FC236}">
                  <a16:creationId xmlns:a16="http://schemas.microsoft.com/office/drawing/2014/main" id="{72ED8CC3-E3B9-85C7-67B6-EFF39F34E75D}"/>
                </a:ext>
              </a:extLst>
            </p:cNvPr>
            <p:cNvSpPr>
              <a:spLocks/>
            </p:cNvSpPr>
            <p:nvPr/>
          </p:nvSpPr>
          <p:spPr bwMode="gray">
            <a:xfrm>
              <a:off x="9999451" y="1552536"/>
              <a:ext cx="533940" cy="37573"/>
            </a:xfrm>
            <a:custGeom>
              <a:avLst/>
              <a:gdLst>
                <a:gd name="T0" fmla="*/ 0 w 15575"/>
                <a:gd name="T1" fmla="*/ 0 h 1096"/>
                <a:gd name="T2" fmla="*/ 15575 w 15575"/>
                <a:gd name="T3" fmla="*/ 0 h 1096"/>
                <a:gd name="T4" fmla="*/ 15575 w 15575"/>
                <a:gd name="T5" fmla="*/ 1096 h 1096"/>
                <a:gd name="T6" fmla="*/ 0 w 15575"/>
                <a:gd name="T7" fmla="*/ 1096 h 1096"/>
                <a:gd name="T8" fmla="*/ 0 w 15575"/>
                <a:gd name="T9" fmla="*/ 0 h 1096"/>
                <a:gd name="T10" fmla="*/ 0 w 15575"/>
                <a:gd name="T11" fmla="*/ 0 h 1096"/>
              </a:gdLst>
              <a:ahLst/>
              <a:cxnLst>
                <a:cxn ang="0">
                  <a:pos x="T0" y="T1"/>
                </a:cxn>
                <a:cxn ang="0">
                  <a:pos x="T2" y="T3"/>
                </a:cxn>
                <a:cxn ang="0">
                  <a:pos x="T4" y="T5"/>
                </a:cxn>
                <a:cxn ang="0">
                  <a:pos x="T6" y="T7"/>
                </a:cxn>
                <a:cxn ang="0">
                  <a:pos x="T8" y="T9"/>
                </a:cxn>
                <a:cxn ang="0">
                  <a:pos x="T10" y="T11"/>
                </a:cxn>
              </a:cxnLst>
              <a:rect l="0" t="0" r="r" b="b"/>
              <a:pathLst>
                <a:path w="15575" h="1096">
                  <a:moveTo>
                    <a:pt x="0" y="0"/>
                  </a:moveTo>
                  <a:lnTo>
                    <a:pt x="15575" y="0"/>
                  </a:lnTo>
                  <a:lnTo>
                    <a:pt x="15575" y="1096"/>
                  </a:lnTo>
                  <a:lnTo>
                    <a:pt x="0" y="1096"/>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709">
              <a:extLst>
                <a:ext uri="{FF2B5EF4-FFF2-40B4-BE49-F238E27FC236}">
                  <a16:creationId xmlns:a16="http://schemas.microsoft.com/office/drawing/2014/main" id="{79C5AB5F-A98B-5F9B-7A88-C4A09807B9B8}"/>
                </a:ext>
              </a:extLst>
            </p:cNvPr>
            <p:cNvSpPr>
              <a:spLocks/>
            </p:cNvSpPr>
            <p:nvPr/>
          </p:nvSpPr>
          <p:spPr bwMode="gray">
            <a:xfrm>
              <a:off x="10014295" y="1838345"/>
              <a:ext cx="504251" cy="22728"/>
            </a:xfrm>
            <a:custGeom>
              <a:avLst/>
              <a:gdLst>
                <a:gd name="T0" fmla="*/ 0 w 14709"/>
                <a:gd name="T1" fmla="*/ 0 h 663"/>
                <a:gd name="T2" fmla="*/ 14709 w 14709"/>
                <a:gd name="T3" fmla="*/ 0 h 663"/>
                <a:gd name="T4" fmla="*/ 14709 w 14709"/>
                <a:gd name="T5" fmla="*/ 663 h 663"/>
                <a:gd name="T6" fmla="*/ 0 w 14709"/>
                <a:gd name="T7" fmla="*/ 663 h 663"/>
                <a:gd name="T8" fmla="*/ 0 w 14709"/>
                <a:gd name="T9" fmla="*/ 0 h 663"/>
                <a:gd name="T10" fmla="*/ 0 w 14709"/>
                <a:gd name="T11" fmla="*/ 0 h 663"/>
              </a:gdLst>
              <a:ahLst/>
              <a:cxnLst>
                <a:cxn ang="0">
                  <a:pos x="T0" y="T1"/>
                </a:cxn>
                <a:cxn ang="0">
                  <a:pos x="T2" y="T3"/>
                </a:cxn>
                <a:cxn ang="0">
                  <a:pos x="T4" y="T5"/>
                </a:cxn>
                <a:cxn ang="0">
                  <a:pos x="T6" y="T7"/>
                </a:cxn>
                <a:cxn ang="0">
                  <a:pos x="T8" y="T9"/>
                </a:cxn>
                <a:cxn ang="0">
                  <a:pos x="T10" y="T11"/>
                </a:cxn>
              </a:cxnLst>
              <a:rect l="0" t="0" r="r" b="b"/>
              <a:pathLst>
                <a:path w="14709" h="663">
                  <a:moveTo>
                    <a:pt x="0" y="0"/>
                  </a:moveTo>
                  <a:lnTo>
                    <a:pt x="14709" y="0"/>
                  </a:lnTo>
                  <a:lnTo>
                    <a:pt x="14709" y="663"/>
                  </a:lnTo>
                  <a:lnTo>
                    <a:pt x="0" y="663"/>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710">
              <a:extLst>
                <a:ext uri="{FF2B5EF4-FFF2-40B4-BE49-F238E27FC236}">
                  <a16:creationId xmlns:a16="http://schemas.microsoft.com/office/drawing/2014/main" id="{E714C2F8-2852-55F1-3400-F708DF02FB3A}"/>
                </a:ext>
              </a:extLst>
            </p:cNvPr>
            <p:cNvSpPr>
              <a:spLocks/>
            </p:cNvSpPr>
            <p:nvPr/>
          </p:nvSpPr>
          <p:spPr bwMode="gray">
            <a:xfrm>
              <a:off x="9999451" y="1177734"/>
              <a:ext cx="31642" cy="885088"/>
            </a:xfrm>
            <a:custGeom>
              <a:avLst/>
              <a:gdLst>
                <a:gd name="T0" fmla="*/ 0 w 923"/>
                <a:gd name="T1" fmla="*/ 0 h 25818"/>
                <a:gd name="T2" fmla="*/ 923 w 923"/>
                <a:gd name="T3" fmla="*/ 0 h 25818"/>
                <a:gd name="T4" fmla="*/ 923 w 923"/>
                <a:gd name="T5" fmla="*/ 25818 h 25818"/>
                <a:gd name="T6" fmla="*/ 0 w 923"/>
                <a:gd name="T7" fmla="*/ 25818 h 25818"/>
                <a:gd name="T8" fmla="*/ 0 w 923"/>
                <a:gd name="T9" fmla="*/ 0 h 25818"/>
                <a:gd name="T10" fmla="*/ 0 w 923"/>
                <a:gd name="T11" fmla="*/ 0 h 25818"/>
              </a:gdLst>
              <a:ahLst/>
              <a:cxnLst>
                <a:cxn ang="0">
                  <a:pos x="T0" y="T1"/>
                </a:cxn>
                <a:cxn ang="0">
                  <a:pos x="T2" y="T3"/>
                </a:cxn>
                <a:cxn ang="0">
                  <a:pos x="T4" y="T5"/>
                </a:cxn>
                <a:cxn ang="0">
                  <a:pos x="T6" y="T7"/>
                </a:cxn>
                <a:cxn ang="0">
                  <a:pos x="T8" y="T9"/>
                </a:cxn>
                <a:cxn ang="0">
                  <a:pos x="T10" y="T11"/>
                </a:cxn>
              </a:cxnLst>
              <a:rect l="0" t="0" r="r" b="b"/>
              <a:pathLst>
                <a:path w="923" h="25818">
                  <a:moveTo>
                    <a:pt x="0" y="0"/>
                  </a:moveTo>
                  <a:lnTo>
                    <a:pt x="923" y="0"/>
                  </a:lnTo>
                  <a:lnTo>
                    <a:pt x="923"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711">
              <a:extLst>
                <a:ext uri="{FF2B5EF4-FFF2-40B4-BE49-F238E27FC236}">
                  <a16:creationId xmlns:a16="http://schemas.microsoft.com/office/drawing/2014/main" id="{CAAC30FA-4D12-031C-E33A-3DF5F65A6BCD}"/>
                </a:ext>
              </a:extLst>
            </p:cNvPr>
            <p:cNvSpPr>
              <a:spLocks/>
            </p:cNvSpPr>
            <p:nvPr/>
          </p:nvSpPr>
          <p:spPr bwMode="gray">
            <a:xfrm>
              <a:off x="10502742" y="1177734"/>
              <a:ext cx="30648" cy="885088"/>
            </a:xfrm>
            <a:custGeom>
              <a:avLst/>
              <a:gdLst>
                <a:gd name="T0" fmla="*/ 0 w 894"/>
                <a:gd name="T1" fmla="*/ 0 h 25818"/>
                <a:gd name="T2" fmla="*/ 894 w 894"/>
                <a:gd name="T3" fmla="*/ 0 h 25818"/>
                <a:gd name="T4" fmla="*/ 894 w 894"/>
                <a:gd name="T5" fmla="*/ 25818 h 25818"/>
                <a:gd name="T6" fmla="*/ 0 w 894"/>
                <a:gd name="T7" fmla="*/ 25818 h 25818"/>
                <a:gd name="T8" fmla="*/ 0 w 894"/>
                <a:gd name="T9" fmla="*/ 0 h 25818"/>
                <a:gd name="T10" fmla="*/ 0 w 894"/>
                <a:gd name="T11" fmla="*/ 0 h 25818"/>
              </a:gdLst>
              <a:ahLst/>
              <a:cxnLst>
                <a:cxn ang="0">
                  <a:pos x="T0" y="T1"/>
                </a:cxn>
                <a:cxn ang="0">
                  <a:pos x="T2" y="T3"/>
                </a:cxn>
                <a:cxn ang="0">
                  <a:pos x="T4" y="T5"/>
                </a:cxn>
                <a:cxn ang="0">
                  <a:pos x="T6" y="T7"/>
                </a:cxn>
                <a:cxn ang="0">
                  <a:pos x="T8" y="T9"/>
                </a:cxn>
                <a:cxn ang="0">
                  <a:pos x="T10" y="T11"/>
                </a:cxn>
              </a:cxnLst>
              <a:rect l="0" t="0" r="r" b="b"/>
              <a:pathLst>
                <a:path w="894" h="25818">
                  <a:moveTo>
                    <a:pt x="0" y="0"/>
                  </a:moveTo>
                  <a:lnTo>
                    <a:pt x="894" y="0"/>
                  </a:lnTo>
                  <a:lnTo>
                    <a:pt x="894"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712">
              <a:extLst>
                <a:ext uri="{FF2B5EF4-FFF2-40B4-BE49-F238E27FC236}">
                  <a16:creationId xmlns:a16="http://schemas.microsoft.com/office/drawing/2014/main" id="{2B6EC079-CEAF-84B3-8EA3-866600DC9034}"/>
                </a:ext>
              </a:extLst>
            </p:cNvPr>
            <p:cNvSpPr>
              <a:spLocks/>
            </p:cNvSpPr>
            <p:nvPr/>
          </p:nvSpPr>
          <p:spPr bwMode="gray">
            <a:xfrm>
              <a:off x="9999451" y="969060"/>
              <a:ext cx="533940" cy="208673"/>
            </a:xfrm>
            <a:custGeom>
              <a:avLst/>
              <a:gdLst>
                <a:gd name="T0" fmla="*/ 404 w 540"/>
                <a:gd name="T1" fmla="*/ 0 h 211"/>
                <a:gd name="T2" fmla="*/ 136 w 540"/>
                <a:gd name="T3" fmla="*/ 0 h 211"/>
                <a:gd name="T4" fmla="*/ 0 w 540"/>
                <a:gd name="T5" fmla="*/ 119 h 211"/>
                <a:gd name="T6" fmla="*/ 0 w 540"/>
                <a:gd name="T7" fmla="*/ 211 h 211"/>
                <a:gd name="T8" fmla="*/ 540 w 540"/>
                <a:gd name="T9" fmla="*/ 211 h 211"/>
                <a:gd name="T10" fmla="*/ 540 w 540"/>
                <a:gd name="T11" fmla="*/ 119 h 211"/>
                <a:gd name="T12" fmla="*/ 404 w 540"/>
                <a:gd name="T13" fmla="*/ 0 h 211"/>
              </a:gdLst>
              <a:ahLst/>
              <a:cxnLst>
                <a:cxn ang="0">
                  <a:pos x="T0" y="T1"/>
                </a:cxn>
                <a:cxn ang="0">
                  <a:pos x="T2" y="T3"/>
                </a:cxn>
                <a:cxn ang="0">
                  <a:pos x="T4" y="T5"/>
                </a:cxn>
                <a:cxn ang="0">
                  <a:pos x="T6" y="T7"/>
                </a:cxn>
                <a:cxn ang="0">
                  <a:pos x="T8" y="T9"/>
                </a:cxn>
                <a:cxn ang="0">
                  <a:pos x="T10" y="T11"/>
                </a:cxn>
                <a:cxn ang="0">
                  <a:pos x="T12" y="T13"/>
                </a:cxn>
              </a:cxnLst>
              <a:rect l="0" t="0" r="r" b="b"/>
              <a:pathLst>
                <a:path w="540" h="211">
                  <a:moveTo>
                    <a:pt x="404" y="0"/>
                  </a:moveTo>
                  <a:cubicBezTo>
                    <a:pt x="136" y="0"/>
                    <a:pt x="136" y="0"/>
                    <a:pt x="136" y="0"/>
                  </a:cubicBezTo>
                  <a:cubicBezTo>
                    <a:pt x="61" y="0"/>
                    <a:pt x="0" y="53"/>
                    <a:pt x="0" y="119"/>
                  </a:cubicBezTo>
                  <a:cubicBezTo>
                    <a:pt x="0" y="211"/>
                    <a:pt x="0" y="211"/>
                    <a:pt x="0" y="211"/>
                  </a:cubicBezTo>
                  <a:cubicBezTo>
                    <a:pt x="540" y="211"/>
                    <a:pt x="540" y="211"/>
                    <a:pt x="540" y="211"/>
                  </a:cubicBezTo>
                  <a:cubicBezTo>
                    <a:pt x="540" y="119"/>
                    <a:pt x="540" y="119"/>
                    <a:pt x="540" y="119"/>
                  </a:cubicBezTo>
                  <a:cubicBezTo>
                    <a:pt x="540" y="53"/>
                    <a:pt x="479" y="0"/>
                    <a:pt x="404" y="0"/>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713">
              <a:extLst>
                <a:ext uri="{FF2B5EF4-FFF2-40B4-BE49-F238E27FC236}">
                  <a16:creationId xmlns:a16="http://schemas.microsoft.com/office/drawing/2014/main" id="{86321265-1374-C447-945A-B2E4E4E8C131}"/>
                </a:ext>
              </a:extLst>
            </p:cNvPr>
            <p:cNvSpPr>
              <a:spLocks/>
            </p:cNvSpPr>
            <p:nvPr/>
          </p:nvSpPr>
          <p:spPr bwMode="gray">
            <a:xfrm>
              <a:off x="9953959" y="846434"/>
              <a:ext cx="115701" cy="329311"/>
            </a:xfrm>
            <a:custGeom>
              <a:avLst/>
              <a:gdLst>
                <a:gd name="T0" fmla="*/ 144 w 3375"/>
                <a:gd name="T1" fmla="*/ 6000 h 9606"/>
                <a:gd name="T2" fmla="*/ 0 w 3375"/>
                <a:gd name="T3" fmla="*/ 0 h 9606"/>
                <a:gd name="T4" fmla="*/ 2884 w 3375"/>
                <a:gd name="T5" fmla="*/ 0 h 9606"/>
                <a:gd name="T6" fmla="*/ 2740 w 3375"/>
                <a:gd name="T7" fmla="*/ 4817 h 9606"/>
                <a:gd name="T8" fmla="*/ 3375 w 3375"/>
                <a:gd name="T9" fmla="*/ 7212 h 9606"/>
                <a:gd name="T10" fmla="*/ 2913 w 3375"/>
                <a:gd name="T11" fmla="*/ 9606 h 9606"/>
                <a:gd name="T12" fmla="*/ 1442 w 3375"/>
                <a:gd name="T13" fmla="*/ 8452 h 9606"/>
                <a:gd name="T14" fmla="*/ 144 w 3375"/>
                <a:gd name="T15" fmla="*/ 6000 h 96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5" h="9606">
                  <a:moveTo>
                    <a:pt x="144" y="6000"/>
                  </a:moveTo>
                  <a:lnTo>
                    <a:pt x="0" y="0"/>
                  </a:lnTo>
                  <a:lnTo>
                    <a:pt x="2884" y="0"/>
                  </a:lnTo>
                  <a:lnTo>
                    <a:pt x="2740" y="4817"/>
                  </a:lnTo>
                  <a:lnTo>
                    <a:pt x="3375" y="7212"/>
                  </a:lnTo>
                  <a:lnTo>
                    <a:pt x="2913" y="9606"/>
                  </a:lnTo>
                  <a:lnTo>
                    <a:pt x="1442" y="8452"/>
                  </a:lnTo>
                  <a:lnTo>
                    <a:pt x="144" y="6000"/>
                  </a:lnTo>
                  <a:close/>
                </a:path>
              </a:pathLst>
            </a:custGeom>
            <a:solidFill>
              <a:srgbClr val="B9B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714">
              <a:extLst>
                <a:ext uri="{FF2B5EF4-FFF2-40B4-BE49-F238E27FC236}">
                  <a16:creationId xmlns:a16="http://schemas.microsoft.com/office/drawing/2014/main" id="{DADD75A1-3014-BADB-ABB4-16F3846F3DAF}"/>
                </a:ext>
              </a:extLst>
            </p:cNvPr>
            <p:cNvSpPr>
              <a:spLocks/>
            </p:cNvSpPr>
            <p:nvPr/>
          </p:nvSpPr>
          <p:spPr bwMode="gray">
            <a:xfrm>
              <a:off x="10447377" y="846434"/>
              <a:ext cx="114707" cy="329311"/>
            </a:xfrm>
            <a:custGeom>
              <a:avLst/>
              <a:gdLst>
                <a:gd name="T0" fmla="*/ 3172 w 3346"/>
                <a:gd name="T1" fmla="*/ 6000 h 9606"/>
                <a:gd name="T2" fmla="*/ 3346 w 3346"/>
                <a:gd name="T3" fmla="*/ 0 h 9606"/>
                <a:gd name="T4" fmla="*/ 375 w 3346"/>
                <a:gd name="T5" fmla="*/ 0 h 9606"/>
                <a:gd name="T6" fmla="*/ 663 w 3346"/>
                <a:gd name="T7" fmla="*/ 4817 h 9606"/>
                <a:gd name="T8" fmla="*/ 0 w 3346"/>
                <a:gd name="T9" fmla="*/ 7154 h 9606"/>
                <a:gd name="T10" fmla="*/ 432 w 3346"/>
                <a:gd name="T11" fmla="*/ 9606 h 9606"/>
                <a:gd name="T12" fmla="*/ 1903 w 3346"/>
                <a:gd name="T13" fmla="*/ 8452 h 9606"/>
                <a:gd name="T14" fmla="*/ 3172 w 3346"/>
                <a:gd name="T15" fmla="*/ 6000 h 96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46" h="9606">
                  <a:moveTo>
                    <a:pt x="3172" y="6000"/>
                  </a:moveTo>
                  <a:lnTo>
                    <a:pt x="3346" y="0"/>
                  </a:lnTo>
                  <a:lnTo>
                    <a:pt x="375" y="0"/>
                  </a:lnTo>
                  <a:lnTo>
                    <a:pt x="663" y="4817"/>
                  </a:lnTo>
                  <a:lnTo>
                    <a:pt x="0" y="7154"/>
                  </a:lnTo>
                  <a:lnTo>
                    <a:pt x="432" y="9606"/>
                  </a:lnTo>
                  <a:lnTo>
                    <a:pt x="1903" y="8452"/>
                  </a:lnTo>
                  <a:lnTo>
                    <a:pt x="3172" y="6000"/>
                  </a:lnTo>
                  <a:close/>
                </a:path>
              </a:pathLst>
            </a:custGeom>
            <a:solidFill>
              <a:srgbClr val="B9B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715">
              <a:extLst>
                <a:ext uri="{FF2B5EF4-FFF2-40B4-BE49-F238E27FC236}">
                  <a16:creationId xmlns:a16="http://schemas.microsoft.com/office/drawing/2014/main" id="{A0D80F08-BF81-A4B9-618A-F2371413E8C7}"/>
                </a:ext>
              </a:extLst>
            </p:cNvPr>
            <p:cNvSpPr>
              <a:spLocks/>
            </p:cNvSpPr>
            <p:nvPr/>
          </p:nvSpPr>
          <p:spPr bwMode="gray">
            <a:xfrm>
              <a:off x="10044943" y="1300360"/>
              <a:ext cx="430101" cy="196778"/>
            </a:xfrm>
            <a:custGeom>
              <a:avLst/>
              <a:gdLst>
                <a:gd name="T0" fmla="*/ 393 w 435"/>
                <a:gd name="T1" fmla="*/ 199 h 199"/>
                <a:gd name="T2" fmla="*/ 41 w 435"/>
                <a:gd name="T3" fmla="*/ 199 h 199"/>
                <a:gd name="T4" fmla="*/ 0 w 435"/>
                <a:gd name="T5" fmla="*/ 159 h 199"/>
                <a:gd name="T6" fmla="*/ 0 w 435"/>
                <a:gd name="T7" fmla="*/ 0 h 199"/>
                <a:gd name="T8" fmla="*/ 435 w 435"/>
                <a:gd name="T9" fmla="*/ 0 h 199"/>
                <a:gd name="T10" fmla="*/ 435 w 435"/>
                <a:gd name="T11" fmla="*/ 159 h 199"/>
                <a:gd name="T12" fmla="*/ 393 w 435"/>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435" h="199">
                  <a:moveTo>
                    <a:pt x="393" y="199"/>
                  </a:moveTo>
                  <a:cubicBezTo>
                    <a:pt x="41" y="199"/>
                    <a:pt x="41" y="199"/>
                    <a:pt x="41" y="199"/>
                  </a:cubicBezTo>
                  <a:cubicBezTo>
                    <a:pt x="25" y="184"/>
                    <a:pt x="16" y="175"/>
                    <a:pt x="0" y="159"/>
                  </a:cubicBezTo>
                  <a:cubicBezTo>
                    <a:pt x="0" y="0"/>
                    <a:pt x="0" y="0"/>
                    <a:pt x="0" y="0"/>
                  </a:cubicBezTo>
                  <a:cubicBezTo>
                    <a:pt x="435" y="0"/>
                    <a:pt x="435" y="0"/>
                    <a:pt x="435" y="0"/>
                  </a:cubicBezTo>
                  <a:cubicBezTo>
                    <a:pt x="435" y="159"/>
                    <a:pt x="435" y="159"/>
                    <a:pt x="435" y="159"/>
                  </a:cubicBezTo>
                  <a:cubicBezTo>
                    <a:pt x="419" y="175"/>
                    <a:pt x="409" y="184"/>
                    <a:pt x="393" y="199"/>
                  </a:cubicBezTo>
                  <a:close/>
                </a:path>
              </a:pathLst>
            </a:custGeom>
            <a:solidFill>
              <a:srgbClr val="3750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1716">
              <a:extLst>
                <a:ext uri="{FF2B5EF4-FFF2-40B4-BE49-F238E27FC236}">
                  <a16:creationId xmlns:a16="http://schemas.microsoft.com/office/drawing/2014/main" id="{756787DD-D118-AE0C-6F4C-293CFB6B22D0}"/>
                </a:ext>
              </a:extLst>
            </p:cNvPr>
            <p:cNvSpPr>
              <a:spLocks noChangeArrowheads="1"/>
            </p:cNvSpPr>
            <p:nvPr/>
          </p:nvSpPr>
          <p:spPr bwMode="gray">
            <a:xfrm>
              <a:off x="10026157" y="1287504"/>
              <a:ext cx="465719" cy="54371"/>
            </a:xfrm>
            <a:prstGeom prst="rect">
              <a:avLst/>
            </a:prstGeom>
            <a:solidFill>
              <a:srgbClr val="647D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717">
              <a:extLst>
                <a:ext uri="{FF2B5EF4-FFF2-40B4-BE49-F238E27FC236}">
                  <a16:creationId xmlns:a16="http://schemas.microsoft.com/office/drawing/2014/main" id="{12C51F03-6833-B413-3E64-10B25D504A17}"/>
                </a:ext>
              </a:extLst>
            </p:cNvPr>
            <p:cNvSpPr>
              <a:spLocks/>
            </p:cNvSpPr>
            <p:nvPr/>
          </p:nvSpPr>
          <p:spPr bwMode="gray">
            <a:xfrm>
              <a:off x="10051868" y="186818"/>
              <a:ext cx="403394" cy="613131"/>
            </a:xfrm>
            <a:custGeom>
              <a:avLst/>
              <a:gdLst>
                <a:gd name="T0" fmla="*/ 374 w 408"/>
                <a:gd name="T1" fmla="*/ 99 h 620"/>
                <a:gd name="T2" fmla="*/ 216 w 408"/>
                <a:gd name="T3" fmla="*/ 0 h 620"/>
                <a:gd name="T4" fmla="*/ 207 w 408"/>
                <a:gd name="T5" fmla="*/ 0 h 620"/>
                <a:gd name="T6" fmla="*/ 205 w 408"/>
                <a:gd name="T7" fmla="*/ 0 h 620"/>
                <a:gd name="T8" fmla="*/ 196 w 408"/>
                <a:gd name="T9" fmla="*/ 0 h 620"/>
                <a:gd name="T10" fmla="*/ 38 w 408"/>
                <a:gd name="T11" fmla="*/ 99 h 620"/>
                <a:gd name="T12" fmla="*/ 26 w 408"/>
                <a:gd name="T13" fmla="*/ 553 h 620"/>
                <a:gd name="T14" fmla="*/ 154 w 408"/>
                <a:gd name="T15" fmla="*/ 620 h 620"/>
                <a:gd name="T16" fmla="*/ 205 w 408"/>
                <a:gd name="T17" fmla="*/ 620 h 620"/>
                <a:gd name="T18" fmla="*/ 207 w 408"/>
                <a:gd name="T19" fmla="*/ 620 h 620"/>
                <a:gd name="T20" fmla="*/ 259 w 408"/>
                <a:gd name="T21" fmla="*/ 620 h 620"/>
                <a:gd name="T22" fmla="*/ 382 w 408"/>
                <a:gd name="T23" fmla="*/ 553 h 620"/>
                <a:gd name="T24" fmla="*/ 374 w 408"/>
                <a:gd name="T25" fmla="*/ 99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8" h="620">
                  <a:moveTo>
                    <a:pt x="374" y="99"/>
                  </a:moveTo>
                  <a:cubicBezTo>
                    <a:pt x="342" y="40"/>
                    <a:pt x="287" y="0"/>
                    <a:pt x="216" y="0"/>
                  </a:cubicBezTo>
                  <a:cubicBezTo>
                    <a:pt x="207" y="0"/>
                    <a:pt x="207" y="0"/>
                    <a:pt x="207" y="0"/>
                  </a:cubicBezTo>
                  <a:cubicBezTo>
                    <a:pt x="205" y="0"/>
                    <a:pt x="205" y="0"/>
                    <a:pt x="205" y="0"/>
                  </a:cubicBezTo>
                  <a:cubicBezTo>
                    <a:pt x="196" y="0"/>
                    <a:pt x="196" y="0"/>
                    <a:pt x="196" y="0"/>
                  </a:cubicBezTo>
                  <a:cubicBezTo>
                    <a:pt x="127" y="0"/>
                    <a:pt x="70" y="40"/>
                    <a:pt x="38" y="99"/>
                  </a:cubicBezTo>
                  <a:cubicBezTo>
                    <a:pt x="8" y="155"/>
                    <a:pt x="0" y="491"/>
                    <a:pt x="26" y="553"/>
                  </a:cubicBezTo>
                  <a:cubicBezTo>
                    <a:pt x="47" y="604"/>
                    <a:pt x="95" y="620"/>
                    <a:pt x="154" y="620"/>
                  </a:cubicBezTo>
                  <a:cubicBezTo>
                    <a:pt x="205" y="620"/>
                    <a:pt x="205" y="620"/>
                    <a:pt x="205" y="620"/>
                  </a:cubicBezTo>
                  <a:cubicBezTo>
                    <a:pt x="207" y="620"/>
                    <a:pt x="207" y="620"/>
                    <a:pt x="207" y="620"/>
                  </a:cubicBezTo>
                  <a:cubicBezTo>
                    <a:pt x="259" y="620"/>
                    <a:pt x="259" y="620"/>
                    <a:pt x="259" y="620"/>
                  </a:cubicBezTo>
                  <a:cubicBezTo>
                    <a:pt x="317" y="620"/>
                    <a:pt x="361" y="604"/>
                    <a:pt x="382" y="553"/>
                  </a:cubicBezTo>
                  <a:cubicBezTo>
                    <a:pt x="408" y="491"/>
                    <a:pt x="404" y="155"/>
                    <a:pt x="374" y="99"/>
                  </a:cubicBez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718">
              <a:extLst>
                <a:ext uri="{FF2B5EF4-FFF2-40B4-BE49-F238E27FC236}">
                  <a16:creationId xmlns:a16="http://schemas.microsoft.com/office/drawing/2014/main" id="{4C5DC310-3EDD-6FE1-7CD1-97160F3B4DDE}"/>
                </a:ext>
              </a:extLst>
            </p:cNvPr>
            <p:cNvSpPr>
              <a:spLocks/>
            </p:cNvSpPr>
            <p:nvPr/>
          </p:nvSpPr>
          <p:spPr bwMode="gray">
            <a:xfrm>
              <a:off x="10115118" y="259975"/>
              <a:ext cx="282825" cy="424272"/>
            </a:xfrm>
            <a:custGeom>
              <a:avLst/>
              <a:gdLst>
                <a:gd name="T0" fmla="*/ 273 w 286"/>
                <a:gd name="T1" fmla="*/ 126 h 429"/>
                <a:gd name="T2" fmla="*/ 266 w 286"/>
                <a:gd name="T3" fmla="*/ 128 h 429"/>
                <a:gd name="T4" fmla="*/ 266 w 286"/>
                <a:gd name="T5" fmla="*/ 91 h 429"/>
                <a:gd name="T6" fmla="*/ 183 w 286"/>
                <a:gd name="T7" fmla="*/ 0 h 429"/>
                <a:gd name="T8" fmla="*/ 142 w 286"/>
                <a:gd name="T9" fmla="*/ 0 h 429"/>
                <a:gd name="T10" fmla="*/ 102 w 286"/>
                <a:gd name="T11" fmla="*/ 0 h 429"/>
                <a:gd name="T12" fmla="*/ 19 w 286"/>
                <a:gd name="T13" fmla="*/ 91 h 429"/>
                <a:gd name="T14" fmla="*/ 19 w 286"/>
                <a:gd name="T15" fmla="*/ 128 h 429"/>
                <a:gd name="T16" fmla="*/ 14 w 286"/>
                <a:gd name="T17" fmla="*/ 126 h 429"/>
                <a:gd name="T18" fmla="*/ 0 w 286"/>
                <a:gd name="T19" fmla="*/ 140 h 429"/>
                <a:gd name="T20" fmla="*/ 0 w 286"/>
                <a:gd name="T21" fmla="*/ 196 h 429"/>
                <a:gd name="T22" fmla="*/ 14 w 286"/>
                <a:gd name="T23" fmla="*/ 211 h 429"/>
                <a:gd name="T24" fmla="*/ 19 w 286"/>
                <a:gd name="T25" fmla="*/ 209 h 429"/>
                <a:gd name="T26" fmla="*/ 63 w 286"/>
                <a:gd name="T27" fmla="*/ 290 h 429"/>
                <a:gd name="T28" fmla="*/ 63 w 286"/>
                <a:gd name="T29" fmla="*/ 378 h 429"/>
                <a:gd name="T30" fmla="*/ 145 w 286"/>
                <a:gd name="T31" fmla="*/ 428 h 429"/>
                <a:gd name="T32" fmla="*/ 227 w 286"/>
                <a:gd name="T33" fmla="*/ 378 h 429"/>
                <a:gd name="T34" fmla="*/ 227 w 286"/>
                <a:gd name="T35" fmla="*/ 285 h 429"/>
                <a:gd name="T36" fmla="*/ 266 w 286"/>
                <a:gd name="T37" fmla="*/ 209 h 429"/>
                <a:gd name="T38" fmla="*/ 273 w 286"/>
                <a:gd name="T39" fmla="*/ 211 h 429"/>
                <a:gd name="T40" fmla="*/ 286 w 286"/>
                <a:gd name="T41" fmla="*/ 196 h 429"/>
                <a:gd name="T42" fmla="*/ 286 w 286"/>
                <a:gd name="T43" fmla="*/ 140 h 429"/>
                <a:gd name="T44" fmla="*/ 273 w 286"/>
                <a:gd name="T45" fmla="*/ 126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6" h="429">
                  <a:moveTo>
                    <a:pt x="273" y="126"/>
                  </a:moveTo>
                  <a:cubicBezTo>
                    <a:pt x="270" y="126"/>
                    <a:pt x="268" y="128"/>
                    <a:pt x="266" y="128"/>
                  </a:cubicBezTo>
                  <a:cubicBezTo>
                    <a:pt x="266" y="91"/>
                    <a:pt x="266" y="91"/>
                    <a:pt x="266" y="91"/>
                  </a:cubicBezTo>
                  <a:cubicBezTo>
                    <a:pt x="262" y="40"/>
                    <a:pt x="226" y="0"/>
                    <a:pt x="183" y="0"/>
                  </a:cubicBezTo>
                  <a:cubicBezTo>
                    <a:pt x="142" y="0"/>
                    <a:pt x="142" y="0"/>
                    <a:pt x="142" y="0"/>
                  </a:cubicBezTo>
                  <a:cubicBezTo>
                    <a:pt x="102" y="0"/>
                    <a:pt x="102" y="0"/>
                    <a:pt x="102" y="0"/>
                  </a:cubicBezTo>
                  <a:cubicBezTo>
                    <a:pt x="59" y="0"/>
                    <a:pt x="24" y="40"/>
                    <a:pt x="19" y="91"/>
                  </a:cubicBezTo>
                  <a:cubicBezTo>
                    <a:pt x="19" y="128"/>
                    <a:pt x="19" y="128"/>
                    <a:pt x="19" y="128"/>
                  </a:cubicBezTo>
                  <a:cubicBezTo>
                    <a:pt x="17" y="128"/>
                    <a:pt x="16" y="126"/>
                    <a:pt x="14" y="126"/>
                  </a:cubicBezTo>
                  <a:cubicBezTo>
                    <a:pt x="6" y="126"/>
                    <a:pt x="0" y="132"/>
                    <a:pt x="0" y="140"/>
                  </a:cubicBezTo>
                  <a:cubicBezTo>
                    <a:pt x="0" y="196"/>
                    <a:pt x="0" y="196"/>
                    <a:pt x="0" y="196"/>
                  </a:cubicBezTo>
                  <a:cubicBezTo>
                    <a:pt x="0" y="204"/>
                    <a:pt x="6" y="211"/>
                    <a:pt x="14" y="211"/>
                  </a:cubicBezTo>
                  <a:cubicBezTo>
                    <a:pt x="16" y="211"/>
                    <a:pt x="17" y="211"/>
                    <a:pt x="19" y="209"/>
                  </a:cubicBezTo>
                  <a:cubicBezTo>
                    <a:pt x="22" y="234"/>
                    <a:pt x="40" y="265"/>
                    <a:pt x="63" y="290"/>
                  </a:cubicBezTo>
                  <a:cubicBezTo>
                    <a:pt x="63" y="299"/>
                    <a:pt x="63" y="322"/>
                    <a:pt x="63" y="378"/>
                  </a:cubicBezTo>
                  <a:cubicBezTo>
                    <a:pt x="79" y="409"/>
                    <a:pt x="110" y="428"/>
                    <a:pt x="145" y="428"/>
                  </a:cubicBezTo>
                  <a:cubicBezTo>
                    <a:pt x="179" y="429"/>
                    <a:pt x="211" y="409"/>
                    <a:pt x="227" y="378"/>
                  </a:cubicBezTo>
                  <a:cubicBezTo>
                    <a:pt x="227" y="285"/>
                    <a:pt x="227" y="285"/>
                    <a:pt x="227" y="285"/>
                  </a:cubicBezTo>
                  <a:cubicBezTo>
                    <a:pt x="247" y="261"/>
                    <a:pt x="263" y="232"/>
                    <a:pt x="266" y="209"/>
                  </a:cubicBezTo>
                  <a:cubicBezTo>
                    <a:pt x="268" y="211"/>
                    <a:pt x="270" y="211"/>
                    <a:pt x="273" y="211"/>
                  </a:cubicBezTo>
                  <a:cubicBezTo>
                    <a:pt x="279" y="211"/>
                    <a:pt x="286" y="204"/>
                    <a:pt x="286" y="196"/>
                  </a:cubicBezTo>
                  <a:cubicBezTo>
                    <a:pt x="286" y="140"/>
                    <a:pt x="286" y="140"/>
                    <a:pt x="286" y="140"/>
                  </a:cubicBezTo>
                  <a:cubicBezTo>
                    <a:pt x="286" y="132"/>
                    <a:pt x="279" y="126"/>
                    <a:pt x="273" y="126"/>
                  </a:cubicBezTo>
                  <a:close/>
                </a:path>
              </a:pathLst>
            </a:custGeom>
            <a:solidFill>
              <a:srgbClr val="B9B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719">
              <a:extLst>
                <a:ext uri="{FF2B5EF4-FFF2-40B4-BE49-F238E27FC236}">
                  <a16:creationId xmlns:a16="http://schemas.microsoft.com/office/drawing/2014/main" id="{B817B754-0A17-CED1-39B9-B0FDE87EA316}"/>
                </a:ext>
              </a:extLst>
            </p:cNvPr>
            <p:cNvSpPr>
              <a:spLocks/>
            </p:cNvSpPr>
            <p:nvPr/>
          </p:nvSpPr>
          <p:spPr bwMode="gray">
            <a:xfrm>
              <a:off x="10188309" y="217466"/>
              <a:ext cx="198732" cy="199760"/>
            </a:xfrm>
            <a:custGeom>
              <a:avLst/>
              <a:gdLst>
                <a:gd name="T0" fmla="*/ 199 w 201"/>
                <a:gd name="T1" fmla="*/ 132 h 202"/>
                <a:gd name="T2" fmla="*/ 169 w 201"/>
                <a:gd name="T3" fmla="*/ 63 h 202"/>
                <a:gd name="T4" fmla="*/ 108 w 201"/>
                <a:gd name="T5" fmla="*/ 11 h 202"/>
                <a:gd name="T6" fmla="*/ 69 w 201"/>
                <a:gd name="T7" fmla="*/ 1 h 202"/>
                <a:gd name="T8" fmla="*/ 69 w 201"/>
                <a:gd name="T9" fmla="*/ 1 h 202"/>
                <a:gd name="T10" fmla="*/ 56 w 201"/>
                <a:gd name="T11" fmla="*/ 0 h 202"/>
                <a:gd name="T12" fmla="*/ 16 w 201"/>
                <a:gd name="T13" fmla="*/ 6 h 202"/>
                <a:gd name="T14" fmla="*/ 24 w 201"/>
                <a:gd name="T15" fmla="*/ 65 h 202"/>
                <a:gd name="T16" fmla="*/ 67 w 201"/>
                <a:gd name="T17" fmla="*/ 94 h 202"/>
                <a:gd name="T18" fmla="*/ 67 w 201"/>
                <a:gd name="T19" fmla="*/ 94 h 202"/>
                <a:gd name="T20" fmla="*/ 91 w 201"/>
                <a:gd name="T21" fmla="*/ 105 h 202"/>
                <a:gd name="T22" fmla="*/ 159 w 201"/>
                <a:gd name="T23" fmla="*/ 143 h 202"/>
                <a:gd name="T24" fmla="*/ 174 w 201"/>
                <a:gd name="T25" fmla="*/ 202 h 202"/>
                <a:gd name="T26" fmla="*/ 199 w 201"/>
                <a:gd name="T27" fmla="*/ 13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1" h="202">
                  <a:moveTo>
                    <a:pt x="199" y="132"/>
                  </a:moveTo>
                  <a:cubicBezTo>
                    <a:pt x="198" y="108"/>
                    <a:pt x="186" y="86"/>
                    <a:pt x="169" y="63"/>
                  </a:cubicBezTo>
                  <a:cubicBezTo>
                    <a:pt x="153" y="44"/>
                    <a:pt x="137" y="24"/>
                    <a:pt x="108" y="11"/>
                  </a:cubicBezTo>
                  <a:cubicBezTo>
                    <a:pt x="96" y="6"/>
                    <a:pt x="83" y="3"/>
                    <a:pt x="69" y="1"/>
                  </a:cubicBezTo>
                  <a:cubicBezTo>
                    <a:pt x="69" y="1"/>
                    <a:pt x="69" y="1"/>
                    <a:pt x="69" y="1"/>
                  </a:cubicBezTo>
                  <a:cubicBezTo>
                    <a:pt x="64" y="1"/>
                    <a:pt x="61" y="0"/>
                    <a:pt x="56" y="0"/>
                  </a:cubicBezTo>
                  <a:cubicBezTo>
                    <a:pt x="45" y="0"/>
                    <a:pt x="22" y="0"/>
                    <a:pt x="16" y="6"/>
                  </a:cubicBezTo>
                  <a:cubicBezTo>
                    <a:pt x="0" y="22"/>
                    <a:pt x="7" y="48"/>
                    <a:pt x="24" y="65"/>
                  </a:cubicBezTo>
                  <a:cubicBezTo>
                    <a:pt x="35" y="78"/>
                    <a:pt x="51" y="86"/>
                    <a:pt x="67" y="94"/>
                  </a:cubicBezTo>
                  <a:cubicBezTo>
                    <a:pt x="67" y="94"/>
                    <a:pt x="67" y="94"/>
                    <a:pt x="67" y="94"/>
                  </a:cubicBezTo>
                  <a:cubicBezTo>
                    <a:pt x="75" y="98"/>
                    <a:pt x="83" y="102"/>
                    <a:pt x="91" y="105"/>
                  </a:cubicBezTo>
                  <a:cubicBezTo>
                    <a:pt x="116" y="116"/>
                    <a:pt x="142" y="127"/>
                    <a:pt x="159" y="143"/>
                  </a:cubicBezTo>
                  <a:cubicBezTo>
                    <a:pt x="177" y="159"/>
                    <a:pt x="190" y="184"/>
                    <a:pt x="174" y="202"/>
                  </a:cubicBezTo>
                  <a:cubicBezTo>
                    <a:pt x="191" y="181"/>
                    <a:pt x="201" y="157"/>
                    <a:pt x="199" y="132"/>
                  </a:cubicBez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1720">
              <a:extLst>
                <a:ext uri="{FF2B5EF4-FFF2-40B4-BE49-F238E27FC236}">
                  <a16:creationId xmlns:a16="http://schemas.microsoft.com/office/drawing/2014/main" id="{2A950B06-64E2-E851-55C5-7344534CCA74}"/>
                </a:ext>
              </a:extLst>
            </p:cNvPr>
            <p:cNvSpPr>
              <a:spLocks/>
            </p:cNvSpPr>
            <p:nvPr/>
          </p:nvSpPr>
          <p:spPr bwMode="gray">
            <a:xfrm>
              <a:off x="9928247" y="583356"/>
              <a:ext cx="651628" cy="692253"/>
            </a:xfrm>
            <a:custGeom>
              <a:avLst/>
              <a:gdLst>
                <a:gd name="T0" fmla="*/ 513 w 659"/>
                <a:gd name="T1" fmla="*/ 444 h 700"/>
                <a:gd name="T2" fmla="*/ 557 w 659"/>
                <a:gd name="T3" fmla="*/ 699 h 700"/>
                <a:gd name="T4" fmla="*/ 108 w 659"/>
                <a:gd name="T5" fmla="*/ 700 h 700"/>
                <a:gd name="T6" fmla="*/ 157 w 659"/>
                <a:gd name="T7" fmla="*/ 444 h 700"/>
                <a:gd name="T8" fmla="*/ 117 w 659"/>
                <a:gd name="T9" fmla="*/ 306 h 700"/>
                <a:gd name="T10" fmla="*/ 11 w 659"/>
                <a:gd name="T11" fmla="*/ 292 h 700"/>
                <a:gd name="T12" fmla="*/ 102 w 659"/>
                <a:gd name="T13" fmla="*/ 66 h 700"/>
                <a:gd name="T14" fmla="*/ 252 w 659"/>
                <a:gd name="T15" fmla="*/ 0 h 700"/>
                <a:gd name="T16" fmla="*/ 322 w 659"/>
                <a:gd name="T17" fmla="*/ 70 h 700"/>
                <a:gd name="T18" fmla="*/ 346 w 659"/>
                <a:gd name="T19" fmla="*/ 70 h 700"/>
                <a:gd name="T20" fmla="*/ 416 w 659"/>
                <a:gd name="T21" fmla="*/ 0 h 700"/>
                <a:gd name="T22" fmla="*/ 568 w 659"/>
                <a:gd name="T23" fmla="*/ 66 h 700"/>
                <a:gd name="T24" fmla="*/ 659 w 659"/>
                <a:gd name="T25" fmla="*/ 292 h 700"/>
                <a:gd name="T26" fmla="*/ 553 w 659"/>
                <a:gd name="T27" fmla="*/ 306 h 700"/>
                <a:gd name="T28" fmla="*/ 552 w 659"/>
                <a:gd name="T29" fmla="*/ 306 h 700"/>
                <a:gd name="T30" fmla="*/ 513 w 659"/>
                <a:gd name="T31" fmla="*/ 444 h 700"/>
                <a:gd name="T32" fmla="*/ 513 w 659"/>
                <a:gd name="T33" fmla="*/ 444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9" h="700">
                  <a:moveTo>
                    <a:pt x="513" y="444"/>
                  </a:moveTo>
                  <a:cubicBezTo>
                    <a:pt x="557" y="699"/>
                    <a:pt x="557" y="699"/>
                    <a:pt x="557" y="699"/>
                  </a:cubicBezTo>
                  <a:cubicBezTo>
                    <a:pt x="108" y="700"/>
                    <a:pt x="108" y="700"/>
                    <a:pt x="108" y="700"/>
                  </a:cubicBezTo>
                  <a:cubicBezTo>
                    <a:pt x="157" y="444"/>
                    <a:pt x="157" y="444"/>
                    <a:pt x="157" y="444"/>
                  </a:cubicBezTo>
                  <a:cubicBezTo>
                    <a:pt x="117" y="306"/>
                    <a:pt x="117" y="306"/>
                    <a:pt x="117" y="306"/>
                  </a:cubicBezTo>
                  <a:cubicBezTo>
                    <a:pt x="11" y="292"/>
                    <a:pt x="11" y="292"/>
                    <a:pt x="11" y="292"/>
                  </a:cubicBezTo>
                  <a:cubicBezTo>
                    <a:pt x="11" y="292"/>
                    <a:pt x="0" y="111"/>
                    <a:pt x="102" y="66"/>
                  </a:cubicBezTo>
                  <a:cubicBezTo>
                    <a:pt x="238" y="5"/>
                    <a:pt x="252" y="0"/>
                    <a:pt x="252" y="0"/>
                  </a:cubicBezTo>
                  <a:cubicBezTo>
                    <a:pt x="322" y="70"/>
                    <a:pt x="322" y="70"/>
                    <a:pt x="322" y="70"/>
                  </a:cubicBezTo>
                  <a:cubicBezTo>
                    <a:pt x="346" y="70"/>
                    <a:pt x="346" y="70"/>
                    <a:pt x="346" y="70"/>
                  </a:cubicBezTo>
                  <a:cubicBezTo>
                    <a:pt x="416" y="0"/>
                    <a:pt x="416" y="0"/>
                    <a:pt x="416" y="0"/>
                  </a:cubicBezTo>
                  <a:cubicBezTo>
                    <a:pt x="568" y="66"/>
                    <a:pt x="568" y="66"/>
                    <a:pt x="568" y="66"/>
                  </a:cubicBezTo>
                  <a:cubicBezTo>
                    <a:pt x="646" y="145"/>
                    <a:pt x="659" y="292"/>
                    <a:pt x="659" y="292"/>
                  </a:cubicBezTo>
                  <a:cubicBezTo>
                    <a:pt x="553" y="306"/>
                    <a:pt x="553" y="306"/>
                    <a:pt x="553" y="306"/>
                  </a:cubicBezTo>
                  <a:cubicBezTo>
                    <a:pt x="552" y="306"/>
                    <a:pt x="552" y="306"/>
                    <a:pt x="552" y="306"/>
                  </a:cubicBezTo>
                  <a:cubicBezTo>
                    <a:pt x="513" y="444"/>
                    <a:pt x="513" y="444"/>
                    <a:pt x="513" y="444"/>
                  </a:cubicBezTo>
                  <a:cubicBezTo>
                    <a:pt x="513" y="444"/>
                    <a:pt x="513" y="444"/>
                    <a:pt x="513" y="444"/>
                  </a:cubicBezTo>
                  <a:close/>
                </a:path>
              </a:pathLst>
            </a:custGeom>
            <a:solidFill>
              <a:srgbClr val="879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Line 1721">
              <a:extLst>
                <a:ext uri="{FF2B5EF4-FFF2-40B4-BE49-F238E27FC236}">
                  <a16:creationId xmlns:a16="http://schemas.microsoft.com/office/drawing/2014/main" id="{9E5A48C0-40FE-9E14-6FEA-98299E19F360}"/>
                </a:ext>
              </a:extLst>
            </p:cNvPr>
            <p:cNvSpPr>
              <a:spLocks noChangeShapeType="1"/>
            </p:cNvSpPr>
            <p:nvPr/>
          </p:nvSpPr>
          <p:spPr bwMode="gray">
            <a:xfrm>
              <a:off x="10047891" y="1214313"/>
              <a:ext cx="0" cy="0"/>
            </a:xfrm>
            <a:prstGeom prst="line">
              <a:avLst/>
            </a:prstGeom>
            <a:noFill/>
            <a:ln w="5953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Rectangle 1722">
              <a:extLst>
                <a:ext uri="{FF2B5EF4-FFF2-40B4-BE49-F238E27FC236}">
                  <a16:creationId xmlns:a16="http://schemas.microsoft.com/office/drawing/2014/main" id="{3C3F5156-4298-0748-51EE-B95FDD212761}"/>
                </a:ext>
              </a:extLst>
            </p:cNvPr>
            <p:cNvSpPr>
              <a:spLocks noChangeArrowheads="1"/>
            </p:cNvSpPr>
            <p:nvPr/>
          </p:nvSpPr>
          <p:spPr bwMode="gray">
            <a:xfrm>
              <a:off x="9259821" y="1287504"/>
              <a:ext cx="50428" cy="775317"/>
            </a:xfrm>
            <a:prstGeom prst="rect">
              <a:avLst/>
            </a:prstGeom>
            <a:solidFill>
              <a:srgbClr val="645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Rectangle 1723">
              <a:extLst>
                <a:ext uri="{FF2B5EF4-FFF2-40B4-BE49-F238E27FC236}">
                  <a16:creationId xmlns:a16="http://schemas.microsoft.com/office/drawing/2014/main" id="{E8EAB2F8-E9DE-20D2-3504-CC83CFDE6A9A}"/>
                </a:ext>
              </a:extLst>
            </p:cNvPr>
            <p:cNvSpPr>
              <a:spLocks noChangeArrowheads="1"/>
            </p:cNvSpPr>
            <p:nvPr/>
          </p:nvSpPr>
          <p:spPr bwMode="gray">
            <a:xfrm>
              <a:off x="9454610" y="1287504"/>
              <a:ext cx="51422" cy="775317"/>
            </a:xfrm>
            <a:prstGeom prst="rect">
              <a:avLst/>
            </a:prstGeom>
            <a:solidFill>
              <a:srgbClr val="645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1724">
              <a:extLst>
                <a:ext uri="{FF2B5EF4-FFF2-40B4-BE49-F238E27FC236}">
                  <a16:creationId xmlns:a16="http://schemas.microsoft.com/office/drawing/2014/main" id="{180C7F7B-8CDB-9181-C3CA-138A6B7F4381}"/>
                </a:ext>
              </a:extLst>
            </p:cNvPr>
            <p:cNvSpPr>
              <a:spLocks noChangeArrowheads="1"/>
            </p:cNvSpPr>
            <p:nvPr/>
          </p:nvSpPr>
          <p:spPr bwMode="gray">
            <a:xfrm>
              <a:off x="10570963" y="1287504"/>
              <a:ext cx="51422" cy="775317"/>
            </a:xfrm>
            <a:prstGeom prst="rect">
              <a:avLst/>
            </a:prstGeom>
            <a:solidFill>
              <a:srgbClr val="645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1725">
              <a:extLst>
                <a:ext uri="{FF2B5EF4-FFF2-40B4-BE49-F238E27FC236}">
                  <a16:creationId xmlns:a16="http://schemas.microsoft.com/office/drawing/2014/main" id="{06DB32A4-EFC7-93F9-E634-EDFE36FB650C}"/>
                </a:ext>
              </a:extLst>
            </p:cNvPr>
            <p:cNvSpPr>
              <a:spLocks noChangeArrowheads="1"/>
            </p:cNvSpPr>
            <p:nvPr/>
          </p:nvSpPr>
          <p:spPr bwMode="gray">
            <a:xfrm>
              <a:off x="10766746" y="1287504"/>
              <a:ext cx="50428" cy="775317"/>
            </a:xfrm>
            <a:prstGeom prst="rect">
              <a:avLst/>
            </a:prstGeom>
            <a:solidFill>
              <a:srgbClr val="645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726">
              <a:extLst>
                <a:ext uri="{FF2B5EF4-FFF2-40B4-BE49-F238E27FC236}">
                  <a16:creationId xmlns:a16="http://schemas.microsoft.com/office/drawing/2014/main" id="{A25C7243-E042-7175-F4E3-D03CD29A6807}"/>
                </a:ext>
              </a:extLst>
            </p:cNvPr>
            <p:cNvSpPr>
              <a:spLocks/>
            </p:cNvSpPr>
            <p:nvPr/>
          </p:nvSpPr>
          <p:spPr bwMode="gray">
            <a:xfrm>
              <a:off x="10038017" y="1319147"/>
              <a:ext cx="403428" cy="623998"/>
            </a:xfrm>
            <a:custGeom>
              <a:avLst/>
              <a:gdLst>
                <a:gd name="T0" fmla="*/ 274 w 408"/>
                <a:gd name="T1" fmla="*/ 16 h 631"/>
                <a:gd name="T2" fmla="*/ 0 w 408"/>
                <a:gd name="T3" fmla="*/ 586 h 631"/>
                <a:gd name="T4" fmla="*/ 92 w 408"/>
                <a:gd name="T5" fmla="*/ 631 h 631"/>
                <a:gd name="T6" fmla="*/ 387 w 408"/>
                <a:gd name="T7" fmla="*/ 133 h 631"/>
                <a:gd name="T8" fmla="*/ 388 w 408"/>
                <a:gd name="T9" fmla="*/ 131 h 631"/>
                <a:gd name="T10" fmla="*/ 408 w 408"/>
                <a:gd name="T11" fmla="*/ 90 h 631"/>
                <a:gd name="T12" fmla="*/ 394 w 408"/>
                <a:gd name="T13" fmla="*/ 38 h 631"/>
                <a:gd name="T14" fmla="*/ 313 w 408"/>
                <a:gd name="T15" fmla="*/ 0 h 631"/>
                <a:gd name="T16" fmla="*/ 274 w 408"/>
                <a:gd name="T17" fmla="*/ 16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631">
                  <a:moveTo>
                    <a:pt x="274" y="16"/>
                  </a:moveTo>
                  <a:cubicBezTo>
                    <a:pt x="0" y="586"/>
                    <a:pt x="0" y="586"/>
                    <a:pt x="0" y="586"/>
                  </a:cubicBezTo>
                  <a:cubicBezTo>
                    <a:pt x="92" y="631"/>
                    <a:pt x="92" y="631"/>
                    <a:pt x="92" y="631"/>
                  </a:cubicBezTo>
                  <a:cubicBezTo>
                    <a:pt x="387" y="133"/>
                    <a:pt x="387" y="133"/>
                    <a:pt x="387" y="133"/>
                  </a:cubicBezTo>
                  <a:cubicBezTo>
                    <a:pt x="387" y="132"/>
                    <a:pt x="388" y="132"/>
                    <a:pt x="388" y="131"/>
                  </a:cubicBezTo>
                  <a:cubicBezTo>
                    <a:pt x="408" y="90"/>
                    <a:pt x="408" y="90"/>
                    <a:pt x="408" y="90"/>
                  </a:cubicBezTo>
                  <a:cubicBezTo>
                    <a:pt x="402" y="70"/>
                    <a:pt x="399" y="59"/>
                    <a:pt x="394" y="38"/>
                  </a:cubicBezTo>
                  <a:cubicBezTo>
                    <a:pt x="313" y="0"/>
                    <a:pt x="313" y="0"/>
                    <a:pt x="313" y="0"/>
                  </a:cubicBezTo>
                  <a:cubicBezTo>
                    <a:pt x="298" y="6"/>
                    <a:pt x="290" y="10"/>
                    <a:pt x="274" y="16"/>
                  </a:cubicBezTo>
                  <a:close/>
                </a:path>
              </a:pathLst>
            </a:custGeom>
            <a:solidFill>
              <a:srgbClr val="B9B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727">
              <a:extLst>
                <a:ext uri="{FF2B5EF4-FFF2-40B4-BE49-F238E27FC236}">
                  <a16:creationId xmlns:a16="http://schemas.microsoft.com/office/drawing/2014/main" id="{60C9267A-F683-533E-EAD8-A346AB7ADE54}"/>
                </a:ext>
              </a:extLst>
            </p:cNvPr>
            <p:cNvSpPr>
              <a:spLocks/>
            </p:cNvSpPr>
            <p:nvPr/>
          </p:nvSpPr>
          <p:spPr bwMode="gray">
            <a:xfrm>
              <a:off x="10006376" y="1830425"/>
              <a:ext cx="159170" cy="135482"/>
            </a:xfrm>
            <a:custGeom>
              <a:avLst/>
              <a:gdLst>
                <a:gd name="T0" fmla="*/ 4643 w 4643"/>
                <a:gd name="T1" fmla="*/ 3952 h 3952"/>
                <a:gd name="T2" fmla="*/ 0 w 4643"/>
                <a:gd name="T3" fmla="*/ 1904 h 3952"/>
                <a:gd name="T4" fmla="*/ 57 w 4643"/>
                <a:gd name="T5" fmla="*/ 1788 h 3952"/>
                <a:gd name="T6" fmla="*/ 1788 w 4643"/>
                <a:gd name="T7" fmla="*/ 0 h 3952"/>
                <a:gd name="T8" fmla="*/ 4586 w 4643"/>
                <a:gd name="T9" fmla="*/ 1240 h 3952"/>
                <a:gd name="T10" fmla="*/ 4643 w 4643"/>
                <a:gd name="T11" fmla="*/ 3952 h 3952"/>
                <a:gd name="T12" fmla="*/ 4643 w 4643"/>
                <a:gd name="T13" fmla="*/ 3952 h 3952"/>
                <a:gd name="T14" fmla="*/ 4643 w 4643"/>
                <a:gd name="T15" fmla="*/ 3952 h 3952"/>
                <a:gd name="T16" fmla="*/ 4643 w 4643"/>
                <a:gd name="T17" fmla="*/ 3952 h 3952"/>
                <a:gd name="T18" fmla="*/ 4643 w 4643"/>
                <a:gd name="T19" fmla="*/ 3952 h 3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43" h="3952">
                  <a:moveTo>
                    <a:pt x="4643" y="3952"/>
                  </a:moveTo>
                  <a:lnTo>
                    <a:pt x="0" y="1904"/>
                  </a:lnTo>
                  <a:lnTo>
                    <a:pt x="57" y="1788"/>
                  </a:lnTo>
                  <a:lnTo>
                    <a:pt x="1788" y="0"/>
                  </a:lnTo>
                  <a:lnTo>
                    <a:pt x="4586" y="1240"/>
                  </a:lnTo>
                  <a:lnTo>
                    <a:pt x="4643" y="3952"/>
                  </a:lnTo>
                  <a:lnTo>
                    <a:pt x="4643" y="3952"/>
                  </a:lnTo>
                  <a:lnTo>
                    <a:pt x="4643" y="3952"/>
                  </a:lnTo>
                  <a:lnTo>
                    <a:pt x="4643" y="3952"/>
                  </a:lnTo>
                  <a:lnTo>
                    <a:pt x="4643" y="3952"/>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728">
              <a:extLst>
                <a:ext uri="{FF2B5EF4-FFF2-40B4-BE49-F238E27FC236}">
                  <a16:creationId xmlns:a16="http://schemas.microsoft.com/office/drawing/2014/main" id="{6E87EF6C-9EFC-EFEB-828B-BCDD7DBDA1F9}"/>
                </a:ext>
              </a:extLst>
            </p:cNvPr>
            <p:cNvSpPr>
              <a:spLocks/>
            </p:cNvSpPr>
            <p:nvPr/>
          </p:nvSpPr>
          <p:spPr bwMode="gray">
            <a:xfrm>
              <a:off x="10116112" y="1353736"/>
              <a:ext cx="150291" cy="709085"/>
            </a:xfrm>
            <a:custGeom>
              <a:avLst/>
              <a:gdLst>
                <a:gd name="T0" fmla="*/ 0 w 152"/>
                <a:gd name="T1" fmla="*/ 46 h 717"/>
                <a:gd name="T2" fmla="*/ 0 w 152"/>
                <a:gd name="T3" fmla="*/ 93 h 717"/>
                <a:gd name="T4" fmla="*/ 1 w 152"/>
                <a:gd name="T5" fmla="*/ 95 h 717"/>
                <a:gd name="T6" fmla="*/ 49 w 152"/>
                <a:gd name="T7" fmla="*/ 717 h 717"/>
                <a:gd name="T8" fmla="*/ 152 w 152"/>
                <a:gd name="T9" fmla="*/ 717 h 717"/>
                <a:gd name="T10" fmla="*/ 152 w 152"/>
                <a:gd name="T11" fmla="*/ 37 h 717"/>
                <a:gd name="T12" fmla="*/ 122 w 152"/>
                <a:gd name="T13" fmla="*/ 0 h 717"/>
                <a:gd name="T14" fmla="*/ 37 w 152"/>
                <a:gd name="T15" fmla="*/ 0 h 717"/>
                <a:gd name="T16" fmla="*/ 0 w 152"/>
                <a:gd name="T17" fmla="*/ 46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717">
                  <a:moveTo>
                    <a:pt x="0" y="46"/>
                  </a:moveTo>
                  <a:cubicBezTo>
                    <a:pt x="0" y="93"/>
                    <a:pt x="0" y="93"/>
                    <a:pt x="0" y="93"/>
                  </a:cubicBezTo>
                  <a:cubicBezTo>
                    <a:pt x="0" y="94"/>
                    <a:pt x="0" y="95"/>
                    <a:pt x="1" y="95"/>
                  </a:cubicBezTo>
                  <a:cubicBezTo>
                    <a:pt x="49" y="717"/>
                    <a:pt x="49" y="717"/>
                    <a:pt x="49" y="717"/>
                  </a:cubicBezTo>
                  <a:cubicBezTo>
                    <a:pt x="152" y="717"/>
                    <a:pt x="152" y="717"/>
                    <a:pt x="152" y="717"/>
                  </a:cubicBezTo>
                  <a:cubicBezTo>
                    <a:pt x="152" y="37"/>
                    <a:pt x="152" y="37"/>
                    <a:pt x="152" y="37"/>
                  </a:cubicBezTo>
                  <a:cubicBezTo>
                    <a:pt x="140" y="22"/>
                    <a:pt x="134" y="14"/>
                    <a:pt x="122" y="0"/>
                  </a:cubicBezTo>
                  <a:cubicBezTo>
                    <a:pt x="37" y="0"/>
                    <a:pt x="37" y="0"/>
                    <a:pt x="37" y="0"/>
                  </a:cubicBezTo>
                  <a:cubicBezTo>
                    <a:pt x="23" y="18"/>
                    <a:pt x="15" y="28"/>
                    <a:pt x="0" y="46"/>
                  </a:cubicBezTo>
                  <a:close/>
                </a:path>
              </a:pathLst>
            </a:custGeom>
            <a:solidFill>
              <a:srgbClr val="AAAA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1729">
              <a:extLst>
                <a:ext uri="{FF2B5EF4-FFF2-40B4-BE49-F238E27FC236}">
                  <a16:creationId xmlns:a16="http://schemas.microsoft.com/office/drawing/2014/main" id="{D1135D68-1CBC-2686-A853-BA854236D66B}"/>
                </a:ext>
              </a:extLst>
            </p:cNvPr>
            <p:cNvSpPr>
              <a:spLocks/>
            </p:cNvSpPr>
            <p:nvPr/>
          </p:nvSpPr>
          <p:spPr bwMode="gray">
            <a:xfrm>
              <a:off x="10114158" y="1978762"/>
              <a:ext cx="173020" cy="84058"/>
            </a:xfrm>
            <a:custGeom>
              <a:avLst/>
              <a:gdLst>
                <a:gd name="T0" fmla="*/ 5047 w 5047"/>
                <a:gd name="T1" fmla="*/ 2308 h 2452"/>
                <a:gd name="T2" fmla="*/ 5047 w 5047"/>
                <a:gd name="T3" fmla="*/ 2452 h 2452"/>
                <a:gd name="T4" fmla="*/ 0 w 5047"/>
                <a:gd name="T5" fmla="*/ 2452 h 2452"/>
                <a:gd name="T6" fmla="*/ 1096 w 5047"/>
                <a:gd name="T7" fmla="*/ 0 h 2452"/>
                <a:gd name="T8" fmla="*/ 4182 w 5047"/>
                <a:gd name="T9" fmla="*/ 0 h 2452"/>
                <a:gd name="T10" fmla="*/ 5047 w 5047"/>
                <a:gd name="T11" fmla="*/ 2308 h 2452"/>
                <a:gd name="T12" fmla="*/ 5047 w 5047"/>
                <a:gd name="T13" fmla="*/ 2308 h 2452"/>
                <a:gd name="T14" fmla="*/ 5047 w 5047"/>
                <a:gd name="T15" fmla="*/ 2308 h 2452"/>
                <a:gd name="T16" fmla="*/ 5047 w 5047"/>
                <a:gd name="T17" fmla="*/ 2308 h 2452"/>
                <a:gd name="T18" fmla="*/ 5047 w 5047"/>
                <a:gd name="T19" fmla="*/ 2308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47" h="2452">
                  <a:moveTo>
                    <a:pt x="5047" y="2308"/>
                  </a:moveTo>
                  <a:lnTo>
                    <a:pt x="5047" y="2452"/>
                  </a:lnTo>
                  <a:lnTo>
                    <a:pt x="0" y="2452"/>
                  </a:lnTo>
                  <a:lnTo>
                    <a:pt x="1096" y="0"/>
                  </a:lnTo>
                  <a:lnTo>
                    <a:pt x="4182" y="0"/>
                  </a:lnTo>
                  <a:lnTo>
                    <a:pt x="5047" y="2308"/>
                  </a:lnTo>
                  <a:lnTo>
                    <a:pt x="5047" y="2308"/>
                  </a:lnTo>
                  <a:lnTo>
                    <a:pt x="5047" y="2308"/>
                  </a:lnTo>
                  <a:lnTo>
                    <a:pt x="5047" y="2308"/>
                  </a:lnTo>
                  <a:lnTo>
                    <a:pt x="5047" y="2308"/>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1730">
              <a:extLst>
                <a:ext uri="{FF2B5EF4-FFF2-40B4-BE49-F238E27FC236}">
                  <a16:creationId xmlns:a16="http://schemas.microsoft.com/office/drawing/2014/main" id="{013A166D-2BB4-341F-8258-FF38BFEDCA73}"/>
                </a:ext>
              </a:extLst>
            </p:cNvPr>
            <p:cNvSpPr>
              <a:spLocks/>
            </p:cNvSpPr>
            <p:nvPr/>
          </p:nvSpPr>
          <p:spPr bwMode="gray">
            <a:xfrm>
              <a:off x="10033082" y="1067929"/>
              <a:ext cx="446932" cy="107816"/>
            </a:xfrm>
            <a:custGeom>
              <a:avLst/>
              <a:gdLst>
                <a:gd name="T0" fmla="*/ 13037 w 13037"/>
                <a:gd name="T1" fmla="*/ 0 h 3145"/>
                <a:gd name="T2" fmla="*/ 8941 w 13037"/>
                <a:gd name="T3" fmla="*/ 1443 h 3145"/>
                <a:gd name="T4" fmla="*/ 4009 w 13037"/>
                <a:gd name="T5" fmla="*/ 1472 h 3145"/>
                <a:gd name="T6" fmla="*/ 0 w 13037"/>
                <a:gd name="T7" fmla="*/ 0 h 3145"/>
                <a:gd name="T8" fmla="*/ 605 w 13037"/>
                <a:gd name="T9" fmla="*/ 3145 h 3145"/>
                <a:gd name="T10" fmla="*/ 12517 w 13037"/>
                <a:gd name="T11" fmla="*/ 3145 h 3145"/>
                <a:gd name="T12" fmla="*/ 13037 w 13037"/>
                <a:gd name="T13" fmla="*/ 0 h 3145"/>
              </a:gdLst>
              <a:ahLst/>
              <a:cxnLst>
                <a:cxn ang="0">
                  <a:pos x="T0" y="T1"/>
                </a:cxn>
                <a:cxn ang="0">
                  <a:pos x="T2" y="T3"/>
                </a:cxn>
                <a:cxn ang="0">
                  <a:pos x="T4" y="T5"/>
                </a:cxn>
                <a:cxn ang="0">
                  <a:pos x="T6" y="T7"/>
                </a:cxn>
                <a:cxn ang="0">
                  <a:pos x="T8" y="T9"/>
                </a:cxn>
                <a:cxn ang="0">
                  <a:pos x="T10" y="T11"/>
                </a:cxn>
                <a:cxn ang="0">
                  <a:pos x="T12" y="T13"/>
                </a:cxn>
              </a:cxnLst>
              <a:rect l="0" t="0" r="r" b="b"/>
              <a:pathLst>
                <a:path w="13037" h="3145">
                  <a:moveTo>
                    <a:pt x="13037" y="0"/>
                  </a:moveTo>
                  <a:lnTo>
                    <a:pt x="8941" y="1443"/>
                  </a:lnTo>
                  <a:lnTo>
                    <a:pt x="4009" y="1472"/>
                  </a:lnTo>
                  <a:lnTo>
                    <a:pt x="0" y="0"/>
                  </a:lnTo>
                  <a:lnTo>
                    <a:pt x="605" y="3145"/>
                  </a:lnTo>
                  <a:lnTo>
                    <a:pt x="12517" y="3145"/>
                  </a:lnTo>
                  <a:lnTo>
                    <a:pt x="13037" y="0"/>
                  </a:lnTo>
                  <a:close/>
                </a:path>
              </a:pathLst>
            </a:custGeom>
            <a:solidFill>
              <a:srgbClr val="B9B9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1731">
              <a:extLst>
                <a:ext uri="{FF2B5EF4-FFF2-40B4-BE49-F238E27FC236}">
                  <a16:creationId xmlns:a16="http://schemas.microsoft.com/office/drawing/2014/main" id="{F29D25AD-000D-44BF-62F1-88A378621368}"/>
                </a:ext>
              </a:extLst>
            </p:cNvPr>
            <p:cNvSpPr>
              <a:spLocks/>
            </p:cNvSpPr>
            <p:nvPr/>
          </p:nvSpPr>
          <p:spPr bwMode="gray">
            <a:xfrm>
              <a:off x="10281247" y="1115409"/>
              <a:ext cx="127563" cy="60336"/>
            </a:xfrm>
            <a:custGeom>
              <a:avLst/>
              <a:gdLst>
                <a:gd name="T0" fmla="*/ 3721 w 3721"/>
                <a:gd name="T1" fmla="*/ 1760 h 1760"/>
                <a:gd name="T2" fmla="*/ 0 w 3721"/>
                <a:gd name="T3" fmla="*/ 1760 h 1760"/>
                <a:gd name="T4" fmla="*/ 0 w 3721"/>
                <a:gd name="T5" fmla="*/ 1673 h 1760"/>
                <a:gd name="T6" fmla="*/ 635 w 3721"/>
                <a:gd name="T7" fmla="*/ 0 h 1760"/>
                <a:gd name="T8" fmla="*/ 2884 w 3721"/>
                <a:gd name="T9" fmla="*/ 0 h 1760"/>
                <a:gd name="T10" fmla="*/ 3721 w 3721"/>
                <a:gd name="T11" fmla="*/ 1760 h 1760"/>
                <a:gd name="T12" fmla="*/ 3721 w 3721"/>
                <a:gd name="T13" fmla="*/ 1760 h 1760"/>
                <a:gd name="T14" fmla="*/ 3721 w 3721"/>
                <a:gd name="T15" fmla="*/ 1760 h 1760"/>
                <a:gd name="T16" fmla="*/ 3721 w 3721"/>
                <a:gd name="T17" fmla="*/ 1760 h 1760"/>
                <a:gd name="T18" fmla="*/ 3721 w 3721"/>
                <a:gd name="T19" fmla="*/ 176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1" h="1760">
                  <a:moveTo>
                    <a:pt x="3721" y="1760"/>
                  </a:moveTo>
                  <a:lnTo>
                    <a:pt x="0" y="1760"/>
                  </a:lnTo>
                  <a:lnTo>
                    <a:pt x="0" y="1673"/>
                  </a:lnTo>
                  <a:lnTo>
                    <a:pt x="635" y="0"/>
                  </a:lnTo>
                  <a:lnTo>
                    <a:pt x="2884" y="0"/>
                  </a:lnTo>
                  <a:lnTo>
                    <a:pt x="3721" y="1760"/>
                  </a:lnTo>
                  <a:lnTo>
                    <a:pt x="3721" y="1760"/>
                  </a:lnTo>
                  <a:lnTo>
                    <a:pt x="3721" y="1760"/>
                  </a:lnTo>
                  <a:lnTo>
                    <a:pt x="3721" y="1760"/>
                  </a:lnTo>
                  <a:lnTo>
                    <a:pt x="3721" y="1760"/>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732">
              <a:extLst>
                <a:ext uri="{FF2B5EF4-FFF2-40B4-BE49-F238E27FC236}">
                  <a16:creationId xmlns:a16="http://schemas.microsoft.com/office/drawing/2014/main" id="{3BC08DF3-D62E-2FEC-22DB-5E972D56EC79}"/>
                </a:ext>
              </a:extLst>
            </p:cNvPr>
            <p:cNvSpPr>
              <a:spLocks/>
            </p:cNvSpPr>
            <p:nvPr/>
          </p:nvSpPr>
          <p:spPr bwMode="gray">
            <a:xfrm>
              <a:off x="10107233" y="1114415"/>
              <a:ext cx="128522" cy="60336"/>
            </a:xfrm>
            <a:custGeom>
              <a:avLst/>
              <a:gdLst>
                <a:gd name="T0" fmla="*/ 3749 w 3749"/>
                <a:gd name="T1" fmla="*/ 1673 h 1760"/>
                <a:gd name="T2" fmla="*/ 3749 w 3749"/>
                <a:gd name="T3" fmla="*/ 1760 h 1760"/>
                <a:gd name="T4" fmla="*/ 0 w 3749"/>
                <a:gd name="T5" fmla="*/ 1760 h 1760"/>
                <a:gd name="T6" fmla="*/ 807 w 3749"/>
                <a:gd name="T7" fmla="*/ 0 h 1760"/>
                <a:gd name="T8" fmla="*/ 3086 w 3749"/>
                <a:gd name="T9" fmla="*/ 0 h 1760"/>
                <a:gd name="T10" fmla="*/ 3749 w 3749"/>
                <a:gd name="T11" fmla="*/ 1673 h 1760"/>
                <a:gd name="T12" fmla="*/ 3749 w 3749"/>
                <a:gd name="T13" fmla="*/ 1673 h 1760"/>
                <a:gd name="T14" fmla="*/ 3749 w 3749"/>
                <a:gd name="T15" fmla="*/ 1673 h 1760"/>
                <a:gd name="T16" fmla="*/ 3749 w 3749"/>
                <a:gd name="T17" fmla="*/ 1673 h 1760"/>
                <a:gd name="T18" fmla="*/ 3749 w 3749"/>
                <a:gd name="T19" fmla="*/ 1673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49" h="1760">
                  <a:moveTo>
                    <a:pt x="3749" y="1673"/>
                  </a:moveTo>
                  <a:lnTo>
                    <a:pt x="3749" y="1760"/>
                  </a:lnTo>
                  <a:lnTo>
                    <a:pt x="0" y="1760"/>
                  </a:lnTo>
                  <a:lnTo>
                    <a:pt x="807" y="0"/>
                  </a:lnTo>
                  <a:lnTo>
                    <a:pt x="3086" y="0"/>
                  </a:lnTo>
                  <a:lnTo>
                    <a:pt x="3749" y="1673"/>
                  </a:lnTo>
                  <a:lnTo>
                    <a:pt x="3749" y="1673"/>
                  </a:lnTo>
                  <a:lnTo>
                    <a:pt x="3749" y="1673"/>
                  </a:lnTo>
                  <a:lnTo>
                    <a:pt x="3749" y="1673"/>
                  </a:lnTo>
                  <a:lnTo>
                    <a:pt x="3749" y="1673"/>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1733">
              <a:extLst>
                <a:ext uri="{FF2B5EF4-FFF2-40B4-BE49-F238E27FC236}">
                  <a16:creationId xmlns:a16="http://schemas.microsoft.com/office/drawing/2014/main" id="{64852B91-4C48-5C8A-3D9C-DDFFBD902D39}"/>
                </a:ext>
              </a:extLst>
            </p:cNvPr>
            <p:cNvSpPr>
              <a:spLocks/>
            </p:cNvSpPr>
            <p:nvPr/>
          </p:nvSpPr>
          <p:spPr bwMode="gray">
            <a:xfrm>
              <a:off x="9883750" y="642697"/>
              <a:ext cx="751491" cy="434144"/>
            </a:xfrm>
            <a:custGeom>
              <a:avLst/>
              <a:gdLst>
                <a:gd name="T0" fmla="*/ 0 w 760"/>
                <a:gd name="T1" fmla="*/ 22 h 439"/>
                <a:gd name="T2" fmla="*/ 22 w 760"/>
                <a:gd name="T3" fmla="*/ 0 h 439"/>
                <a:gd name="T4" fmla="*/ 738 w 760"/>
                <a:gd name="T5" fmla="*/ 0 h 439"/>
                <a:gd name="T6" fmla="*/ 760 w 760"/>
                <a:gd name="T7" fmla="*/ 22 h 439"/>
                <a:gd name="T8" fmla="*/ 760 w 760"/>
                <a:gd name="T9" fmla="*/ 417 h 439"/>
                <a:gd name="T10" fmla="*/ 738 w 760"/>
                <a:gd name="T11" fmla="*/ 439 h 439"/>
                <a:gd name="T12" fmla="*/ 22 w 760"/>
                <a:gd name="T13" fmla="*/ 439 h 439"/>
                <a:gd name="T14" fmla="*/ 0 w 760"/>
                <a:gd name="T15" fmla="*/ 417 h 439"/>
                <a:gd name="T16" fmla="*/ 0 w 760"/>
                <a:gd name="T17" fmla="*/ 22 h 439"/>
                <a:gd name="T18" fmla="*/ 0 w 760"/>
                <a:gd name="T19" fmla="*/ 22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0" h="439">
                  <a:moveTo>
                    <a:pt x="0" y="22"/>
                  </a:moveTo>
                  <a:cubicBezTo>
                    <a:pt x="0" y="10"/>
                    <a:pt x="10" y="0"/>
                    <a:pt x="22" y="0"/>
                  </a:cubicBezTo>
                  <a:cubicBezTo>
                    <a:pt x="738" y="0"/>
                    <a:pt x="738" y="0"/>
                    <a:pt x="738" y="0"/>
                  </a:cubicBezTo>
                  <a:cubicBezTo>
                    <a:pt x="751" y="0"/>
                    <a:pt x="760" y="10"/>
                    <a:pt x="760" y="22"/>
                  </a:cubicBezTo>
                  <a:cubicBezTo>
                    <a:pt x="760" y="417"/>
                    <a:pt x="760" y="417"/>
                    <a:pt x="760" y="417"/>
                  </a:cubicBezTo>
                  <a:cubicBezTo>
                    <a:pt x="760" y="429"/>
                    <a:pt x="751" y="439"/>
                    <a:pt x="738" y="439"/>
                  </a:cubicBezTo>
                  <a:cubicBezTo>
                    <a:pt x="22" y="439"/>
                    <a:pt x="22" y="439"/>
                    <a:pt x="22" y="439"/>
                  </a:cubicBezTo>
                  <a:cubicBezTo>
                    <a:pt x="10" y="439"/>
                    <a:pt x="0" y="429"/>
                    <a:pt x="0" y="417"/>
                  </a:cubicBezTo>
                  <a:cubicBezTo>
                    <a:pt x="0" y="22"/>
                    <a:pt x="0" y="22"/>
                    <a:pt x="0" y="22"/>
                  </a:cubicBezTo>
                  <a:cubicBezTo>
                    <a:pt x="0" y="22"/>
                    <a:pt x="0" y="22"/>
                    <a:pt x="0" y="22"/>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1734">
              <a:extLst>
                <a:ext uri="{FF2B5EF4-FFF2-40B4-BE49-F238E27FC236}">
                  <a16:creationId xmlns:a16="http://schemas.microsoft.com/office/drawing/2014/main" id="{AF563496-B321-402A-FC00-10656FFF11A8}"/>
                </a:ext>
              </a:extLst>
            </p:cNvPr>
            <p:cNvSpPr>
              <a:spLocks/>
            </p:cNvSpPr>
            <p:nvPr/>
          </p:nvSpPr>
          <p:spPr bwMode="gray">
            <a:xfrm>
              <a:off x="9900582" y="1174751"/>
              <a:ext cx="718821" cy="40556"/>
            </a:xfrm>
            <a:custGeom>
              <a:avLst/>
              <a:gdLst>
                <a:gd name="T0" fmla="*/ 0 w 727"/>
                <a:gd name="T1" fmla="*/ 0 h 41"/>
                <a:gd name="T2" fmla="*/ 727 w 727"/>
                <a:gd name="T3" fmla="*/ 0 h 41"/>
                <a:gd name="T4" fmla="*/ 703 w 727"/>
                <a:gd name="T5" fmla="*/ 41 h 41"/>
                <a:gd name="T6" fmla="*/ 24 w 727"/>
                <a:gd name="T7" fmla="*/ 41 h 41"/>
                <a:gd name="T8" fmla="*/ 0 w 727"/>
                <a:gd name="T9" fmla="*/ 0 h 41"/>
              </a:gdLst>
              <a:ahLst/>
              <a:cxnLst>
                <a:cxn ang="0">
                  <a:pos x="T0" y="T1"/>
                </a:cxn>
                <a:cxn ang="0">
                  <a:pos x="T2" y="T3"/>
                </a:cxn>
                <a:cxn ang="0">
                  <a:pos x="T4" y="T5"/>
                </a:cxn>
                <a:cxn ang="0">
                  <a:pos x="T6" y="T7"/>
                </a:cxn>
                <a:cxn ang="0">
                  <a:pos x="T8" y="T9"/>
                </a:cxn>
              </a:cxnLst>
              <a:rect l="0" t="0" r="r" b="b"/>
              <a:pathLst>
                <a:path w="727" h="41">
                  <a:moveTo>
                    <a:pt x="0" y="0"/>
                  </a:moveTo>
                  <a:cubicBezTo>
                    <a:pt x="727" y="0"/>
                    <a:pt x="727" y="0"/>
                    <a:pt x="727" y="0"/>
                  </a:cubicBezTo>
                  <a:cubicBezTo>
                    <a:pt x="727" y="23"/>
                    <a:pt x="716" y="41"/>
                    <a:pt x="703" y="41"/>
                  </a:cubicBezTo>
                  <a:cubicBezTo>
                    <a:pt x="24" y="41"/>
                    <a:pt x="24" y="41"/>
                    <a:pt x="24" y="41"/>
                  </a:cubicBezTo>
                  <a:cubicBezTo>
                    <a:pt x="10" y="41"/>
                    <a:pt x="0" y="23"/>
                    <a:pt x="0" y="0"/>
                  </a:cubicBezTo>
                  <a:close/>
                </a:path>
              </a:pathLst>
            </a:custGeom>
            <a:solidFill>
              <a:srgbClr val="555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735">
              <a:extLst>
                <a:ext uri="{FF2B5EF4-FFF2-40B4-BE49-F238E27FC236}">
                  <a16:creationId xmlns:a16="http://schemas.microsoft.com/office/drawing/2014/main" id="{7A2AB025-A79C-2192-3A7F-CE4D8E7749A0}"/>
                </a:ext>
              </a:extLst>
            </p:cNvPr>
            <p:cNvSpPr>
              <a:spLocks/>
            </p:cNvSpPr>
            <p:nvPr/>
          </p:nvSpPr>
          <p:spPr bwMode="gray">
            <a:xfrm>
              <a:off x="10177442" y="822677"/>
              <a:ext cx="164141" cy="115701"/>
            </a:xfrm>
            <a:custGeom>
              <a:avLst/>
              <a:gdLst>
                <a:gd name="T0" fmla="*/ 0 w 4788"/>
                <a:gd name="T1" fmla="*/ 0 h 3375"/>
                <a:gd name="T2" fmla="*/ 4788 w 4788"/>
                <a:gd name="T3" fmla="*/ 0 h 3375"/>
                <a:gd name="T4" fmla="*/ 4788 w 4788"/>
                <a:gd name="T5" fmla="*/ 3375 h 3375"/>
                <a:gd name="T6" fmla="*/ 0 w 4788"/>
                <a:gd name="T7" fmla="*/ 3375 h 3375"/>
                <a:gd name="T8" fmla="*/ 0 w 4788"/>
                <a:gd name="T9" fmla="*/ 0 h 3375"/>
                <a:gd name="T10" fmla="*/ 0 w 4788"/>
                <a:gd name="T11" fmla="*/ 0 h 3375"/>
                <a:gd name="T12" fmla="*/ 0 w 4788"/>
                <a:gd name="T13" fmla="*/ 0 h 3375"/>
                <a:gd name="T14" fmla="*/ 0 w 4788"/>
                <a:gd name="T15" fmla="*/ 0 h 33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88" h="3375">
                  <a:moveTo>
                    <a:pt x="0" y="0"/>
                  </a:moveTo>
                  <a:lnTo>
                    <a:pt x="4788" y="0"/>
                  </a:lnTo>
                  <a:lnTo>
                    <a:pt x="4788" y="3375"/>
                  </a:lnTo>
                  <a:lnTo>
                    <a:pt x="0" y="3375"/>
                  </a:lnTo>
                  <a:lnTo>
                    <a:pt x="0" y="0"/>
                  </a:lnTo>
                  <a:lnTo>
                    <a:pt x="0" y="0"/>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1736">
              <a:extLst>
                <a:ext uri="{FF2B5EF4-FFF2-40B4-BE49-F238E27FC236}">
                  <a16:creationId xmlns:a16="http://schemas.microsoft.com/office/drawing/2014/main" id="{5E52C3C5-AFE0-9DF3-E228-A42124A943A7}"/>
                </a:ext>
              </a:extLst>
            </p:cNvPr>
            <p:cNvSpPr>
              <a:spLocks/>
            </p:cNvSpPr>
            <p:nvPr/>
          </p:nvSpPr>
          <p:spPr bwMode="gray">
            <a:xfrm>
              <a:off x="10147754" y="1174751"/>
              <a:ext cx="223484" cy="39562"/>
            </a:xfrm>
            <a:custGeom>
              <a:avLst/>
              <a:gdLst>
                <a:gd name="T0" fmla="*/ 0 w 6519"/>
                <a:gd name="T1" fmla="*/ 0 h 1154"/>
                <a:gd name="T2" fmla="*/ 6519 w 6519"/>
                <a:gd name="T3" fmla="*/ 0 h 1154"/>
                <a:gd name="T4" fmla="*/ 6519 w 6519"/>
                <a:gd name="T5" fmla="*/ 1154 h 1154"/>
                <a:gd name="T6" fmla="*/ 0 w 6519"/>
                <a:gd name="T7" fmla="*/ 1154 h 1154"/>
                <a:gd name="T8" fmla="*/ 0 w 6519"/>
                <a:gd name="T9" fmla="*/ 0 h 1154"/>
                <a:gd name="T10" fmla="*/ 0 w 6519"/>
                <a:gd name="T11" fmla="*/ 0 h 1154"/>
                <a:gd name="T12" fmla="*/ 0 w 6519"/>
                <a:gd name="T13" fmla="*/ 0 h 1154"/>
                <a:gd name="T14" fmla="*/ 0 w 6519"/>
                <a:gd name="T15" fmla="*/ 0 h 1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19" h="1154">
                  <a:moveTo>
                    <a:pt x="0" y="0"/>
                  </a:moveTo>
                  <a:lnTo>
                    <a:pt x="6519" y="0"/>
                  </a:lnTo>
                  <a:lnTo>
                    <a:pt x="6519" y="1154"/>
                  </a:lnTo>
                  <a:lnTo>
                    <a:pt x="0" y="1154"/>
                  </a:lnTo>
                  <a:lnTo>
                    <a:pt x="0" y="0"/>
                  </a:lnTo>
                  <a:lnTo>
                    <a:pt x="0" y="0"/>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1737">
              <a:extLst>
                <a:ext uri="{FF2B5EF4-FFF2-40B4-BE49-F238E27FC236}">
                  <a16:creationId xmlns:a16="http://schemas.microsoft.com/office/drawing/2014/main" id="{2853E697-CFE9-DF72-A8BD-969A1DD4016B}"/>
                </a:ext>
              </a:extLst>
            </p:cNvPr>
            <p:cNvSpPr>
              <a:spLocks/>
            </p:cNvSpPr>
            <p:nvPr/>
          </p:nvSpPr>
          <p:spPr bwMode="gray">
            <a:xfrm>
              <a:off x="10204113" y="923568"/>
              <a:ext cx="110764" cy="290744"/>
            </a:xfrm>
            <a:custGeom>
              <a:avLst/>
              <a:gdLst>
                <a:gd name="T0" fmla="*/ 0 w 3231"/>
                <a:gd name="T1" fmla="*/ 0 h 8481"/>
                <a:gd name="T2" fmla="*/ 3231 w 3231"/>
                <a:gd name="T3" fmla="*/ 0 h 8481"/>
                <a:gd name="T4" fmla="*/ 3231 w 3231"/>
                <a:gd name="T5" fmla="*/ 8481 h 8481"/>
                <a:gd name="T6" fmla="*/ 0 w 3231"/>
                <a:gd name="T7" fmla="*/ 8481 h 8481"/>
                <a:gd name="T8" fmla="*/ 0 w 3231"/>
                <a:gd name="T9" fmla="*/ 0 h 8481"/>
                <a:gd name="T10" fmla="*/ 0 w 3231"/>
                <a:gd name="T11" fmla="*/ 0 h 8481"/>
                <a:gd name="T12" fmla="*/ 0 w 3231"/>
                <a:gd name="T13" fmla="*/ 0 h 8481"/>
                <a:gd name="T14" fmla="*/ 0 w 3231"/>
                <a:gd name="T15" fmla="*/ 0 h 84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1" h="8481">
                  <a:moveTo>
                    <a:pt x="0" y="0"/>
                  </a:moveTo>
                  <a:lnTo>
                    <a:pt x="3231" y="0"/>
                  </a:lnTo>
                  <a:lnTo>
                    <a:pt x="3231" y="8481"/>
                  </a:lnTo>
                  <a:lnTo>
                    <a:pt x="0" y="8481"/>
                  </a:lnTo>
                  <a:lnTo>
                    <a:pt x="0" y="0"/>
                  </a:lnTo>
                  <a:lnTo>
                    <a:pt x="0" y="0"/>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1738">
              <a:extLst>
                <a:ext uri="{FF2B5EF4-FFF2-40B4-BE49-F238E27FC236}">
                  <a16:creationId xmlns:a16="http://schemas.microsoft.com/office/drawing/2014/main" id="{51FAEBB4-ECE0-A8C1-408E-38E516D2A5B0}"/>
                </a:ext>
              </a:extLst>
            </p:cNvPr>
            <p:cNvSpPr>
              <a:spLocks noChangeArrowheads="1"/>
            </p:cNvSpPr>
            <p:nvPr/>
          </p:nvSpPr>
          <p:spPr bwMode="gray">
            <a:xfrm>
              <a:off x="9139217" y="1214313"/>
              <a:ext cx="1798595" cy="86047"/>
            </a:xfrm>
            <a:prstGeom prst="rect">
              <a:avLst/>
            </a:prstGeom>
            <a:solidFill>
              <a:srgbClr val="877D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Oval 1739">
              <a:extLst>
                <a:ext uri="{FF2B5EF4-FFF2-40B4-BE49-F238E27FC236}">
                  <a16:creationId xmlns:a16="http://schemas.microsoft.com/office/drawing/2014/main" id="{0A35DD91-59F4-DAD9-A210-66B3C685DC4E}"/>
                </a:ext>
              </a:extLst>
            </p:cNvPr>
            <p:cNvSpPr>
              <a:spLocks noChangeArrowheads="1"/>
            </p:cNvSpPr>
            <p:nvPr/>
          </p:nvSpPr>
          <p:spPr bwMode="gray">
            <a:xfrm>
              <a:off x="9378505" y="934435"/>
              <a:ext cx="185875" cy="185910"/>
            </a:xfrm>
            <a:prstGeom prst="ellipse">
              <a:avLst/>
            </a:prstGeom>
            <a:solidFill>
              <a:srgbClr val="647D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740">
              <a:extLst>
                <a:ext uri="{FF2B5EF4-FFF2-40B4-BE49-F238E27FC236}">
                  <a16:creationId xmlns:a16="http://schemas.microsoft.com/office/drawing/2014/main" id="{E54ACB91-2824-6B88-582B-24FF9CB5CDD3}"/>
                </a:ext>
              </a:extLst>
            </p:cNvPr>
            <p:cNvSpPr>
              <a:spLocks/>
            </p:cNvSpPr>
            <p:nvPr/>
          </p:nvSpPr>
          <p:spPr bwMode="gray">
            <a:xfrm>
              <a:off x="9381453" y="1079825"/>
              <a:ext cx="179946" cy="133494"/>
            </a:xfrm>
            <a:custGeom>
              <a:avLst/>
              <a:gdLst>
                <a:gd name="T0" fmla="*/ 4442 w 5249"/>
                <a:gd name="T1" fmla="*/ 3894 h 3894"/>
                <a:gd name="T2" fmla="*/ 836 w 5249"/>
                <a:gd name="T3" fmla="*/ 3894 h 3894"/>
                <a:gd name="T4" fmla="*/ 0 w 5249"/>
                <a:gd name="T5" fmla="*/ 0 h 3894"/>
                <a:gd name="T6" fmla="*/ 5249 w 5249"/>
                <a:gd name="T7" fmla="*/ 0 h 3894"/>
                <a:gd name="T8" fmla="*/ 4442 w 5249"/>
                <a:gd name="T9" fmla="*/ 3894 h 3894"/>
                <a:gd name="T10" fmla="*/ 4442 w 5249"/>
                <a:gd name="T11" fmla="*/ 3894 h 3894"/>
                <a:gd name="T12" fmla="*/ 4442 w 5249"/>
                <a:gd name="T13" fmla="*/ 3894 h 3894"/>
              </a:gdLst>
              <a:ahLst/>
              <a:cxnLst>
                <a:cxn ang="0">
                  <a:pos x="T0" y="T1"/>
                </a:cxn>
                <a:cxn ang="0">
                  <a:pos x="T2" y="T3"/>
                </a:cxn>
                <a:cxn ang="0">
                  <a:pos x="T4" y="T5"/>
                </a:cxn>
                <a:cxn ang="0">
                  <a:pos x="T6" y="T7"/>
                </a:cxn>
                <a:cxn ang="0">
                  <a:pos x="T8" y="T9"/>
                </a:cxn>
                <a:cxn ang="0">
                  <a:pos x="T10" y="T11"/>
                </a:cxn>
                <a:cxn ang="0">
                  <a:pos x="T12" y="T13"/>
                </a:cxn>
              </a:cxnLst>
              <a:rect l="0" t="0" r="r" b="b"/>
              <a:pathLst>
                <a:path w="5249" h="3894">
                  <a:moveTo>
                    <a:pt x="4442" y="3894"/>
                  </a:moveTo>
                  <a:lnTo>
                    <a:pt x="836" y="3894"/>
                  </a:lnTo>
                  <a:lnTo>
                    <a:pt x="0" y="0"/>
                  </a:lnTo>
                  <a:lnTo>
                    <a:pt x="5249" y="0"/>
                  </a:lnTo>
                  <a:lnTo>
                    <a:pt x="4442" y="3894"/>
                  </a:lnTo>
                  <a:lnTo>
                    <a:pt x="4442" y="3894"/>
                  </a:lnTo>
                  <a:lnTo>
                    <a:pt x="4442" y="3894"/>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1741">
              <a:extLst>
                <a:ext uri="{FF2B5EF4-FFF2-40B4-BE49-F238E27FC236}">
                  <a16:creationId xmlns:a16="http://schemas.microsoft.com/office/drawing/2014/main" id="{C1C505DC-1E86-1FAA-71B9-AB1AE52706C2}"/>
                </a:ext>
              </a:extLst>
            </p:cNvPr>
            <p:cNvSpPr>
              <a:spLocks/>
            </p:cNvSpPr>
            <p:nvPr/>
          </p:nvSpPr>
          <p:spPr bwMode="gray">
            <a:xfrm>
              <a:off x="9370585" y="1058057"/>
              <a:ext cx="201714" cy="28694"/>
            </a:xfrm>
            <a:custGeom>
              <a:avLst/>
              <a:gdLst>
                <a:gd name="T0" fmla="*/ 0 w 5884"/>
                <a:gd name="T1" fmla="*/ 0 h 837"/>
                <a:gd name="T2" fmla="*/ 5884 w 5884"/>
                <a:gd name="T3" fmla="*/ 0 h 837"/>
                <a:gd name="T4" fmla="*/ 5884 w 5884"/>
                <a:gd name="T5" fmla="*/ 837 h 837"/>
                <a:gd name="T6" fmla="*/ 0 w 5884"/>
                <a:gd name="T7" fmla="*/ 837 h 837"/>
                <a:gd name="T8" fmla="*/ 0 w 5884"/>
                <a:gd name="T9" fmla="*/ 0 h 837"/>
                <a:gd name="T10" fmla="*/ 0 w 5884"/>
                <a:gd name="T11" fmla="*/ 0 h 837"/>
              </a:gdLst>
              <a:ahLst/>
              <a:cxnLst>
                <a:cxn ang="0">
                  <a:pos x="T0" y="T1"/>
                </a:cxn>
                <a:cxn ang="0">
                  <a:pos x="T2" y="T3"/>
                </a:cxn>
                <a:cxn ang="0">
                  <a:pos x="T4" y="T5"/>
                </a:cxn>
                <a:cxn ang="0">
                  <a:pos x="T6" y="T7"/>
                </a:cxn>
                <a:cxn ang="0">
                  <a:pos x="T8" y="T9"/>
                </a:cxn>
                <a:cxn ang="0">
                  <a:pos x="T10" y="T11"/>
                </a:cxn>
              </a:cxnLst>
              <a:rect l="0" t="0" r="r" b="b"/>
              <a:pathLst>
                <a:path w="5884" h="837">
                  <a:moveTo>
                    <a:pt x="0" y="0"/>
                  </a:moveTo>
                  <a:lnTo>
                    <a:pt x="5884" y="0"/>
                  </a:lnTo>
                  <a:lnTo>
                    <a:pt x="5884" y="837"/>
                  </a:lnTo>
                  <a:lnTo>
                    <a:pt x="0" y="837"/>
                  </a:lnTo>
                  <a:lnTo>
                    <a:pt x="0" y="0"/>
                  </a:lnTo>
                  <a:lnTo>
                    <a:pt x="0" y="0"/>
                  </a:lnTo>
                  <a:close/>
                </a:path>
              </a:pathLst>
            </a:custGeom>
            <a:solidFill>
              <a:srgbClr val="9B96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0" name="Group 89">
            <a:extLst>
              <a:ext uri="{FF2B5EF4-FFF2-40B4-BE49-F238E27FC236}">
                <a16:creationId xmlns:a16="http://schemas.microsoft.com/office/drawing/2014/main" id="{FCD4216C-4CFC-F981-5C82-D4E480D123BF}"/>
              </a:ext>
            </a:extLst>
          </p:cNvPr>
          <p:cNvGrpSpPr/>
          <p:nvPr/>
        </p:nvGrpSpPr>
        <p:grpSpPr>
          <a:xfrm>
            <a:off x="1859102" y="1589422"/>
            <a:ext cx="1338354" cy="817189"/>
            <a:chOff x="2709191" y="1087689"/>
            <a:chExt cx="1691805" cy="1033003"/>
          </a:xfrm>
        </p:grpSpPr>
        <p:sp>
          <p:nvSpPr>
            <p:cNvPr id="91" name="Speech Bubble: Oval 90">
              <a:extLst>
                <a:ext uri="{FF2B5EF4-FFF2-40B4-BE49-F238E27FC236}">
                  <a16:creationId xmlns:a16="http://schemas.microsoft.com/office/drawing/2014/main" id="{8287087B-AAFD-9D0B-05A1-497DB067CA93}"/>
                </a:ext>
              </a:extLst>
            </p:cNvPr>
            <p:cNvSpPr/>
            <p:nvPr/>
          </p:nvSpPr>
          <p:spPr>
            <a:xfrm>
              <a:off x="2709191" y="1087689"/>
              <a:ext cx="1691805" cy="1033003"/>
            </a:xfrm>
            <a:prstGeom prst="wedgeEllipseCallout">
              <a:avLst>
                <a:gd name="adj1" fmla="val -70824"/>
                <a:gd name="adj2" fmla="val 2444"/>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a:p>
          </p:txBody>
        </p:sp>
        <p:sp>
          <p:nvSpPr>
            <p:cNvPr id="92" name="TextBox 91">
              <a:extLst>
                <a:ext uri="{FF2B5EF4-FFF2-40B4-BE49-F238E27FC236}">
                  <a16:creationId xmlns:a16="http://schemas.microsoft.com/office/drawing/2014/main" id="{A8CD03A2-669D-DD4C-23A6-1223B3E22471}"/>
                </a:ext>
              </a:extLst>
            </p:cNvPr>
            <p:cNvSpPr txBox="1"/>
            <p:nvPr/>
          </p:nvSpPr>
          <p:spPr>
            <a:xfrm>
              <a:off x="2887400" y="1342274"/>
              <a:ext cx="1458954" cy="427964"/>
            </a:xfrm>
            <a:prstGeom prst="rect">
              <a:avLst/>
            </a:prstGeom>
            <a:noFill/>
          </p:spPr>
          <p:txBody>
            <a:bodyPr wrap="square" lIns="0" tIns="0" rIns="0" bIns="0" rtlCol="0">
              <a:spAutoFit/>
            </a:bodyPr>
            <a:lstStyle/>
            <a:p>
              <a:pPr algn="l"/>
              <a:r>
                <a:rPr lang="en-GB" sz="1100" dirty="0">
                  <a:solidFill>
                    <a:schemeClr val="tx1"/>
                  </a:solidFill>
                  <a:latin typeface="+mj-lt"/>
                </a:rPr>
                <a:t>… learn languages faster?</a:t>
              </a:r>
            </a:p>
          </p:txBody>
        </p:sp>
      </p:grpSp>
      <p:grpSp>
        <p:nvGrpSpPr>
          <p:cNvPr id="93" name="Group 92">
            <a:extLst>
              <a:ext uri="{FF2B5EF4-FFF2-40B4-BE49-F238E27FC236}">
                <a16:creationId xmlns:a16="http://schemas.microsoft.com/office/drawing/2014/main" id="{F90F2A7F-9967-00B6-64F4-8F953A2D6750}"/>
              </a:ext>
            </a:extLst>
          </p:cNvPr>
          <p:cNvGrpSpPr/>
          <p:nvPr/>
        </p:nvGrpSpPr>
        <p:grpSpPr>
          <a:xfrm>
            <a:off x="4841059" y="1598605"/>
            <a:ext cx="1347375" cy="817189"/>
            <a:chOff x="6478664" y="1099297"/>
            <a:chExt cx="1703208" cy="1033003"/>
          </a:xfrm>
        </p:grpSpPr>
        <p:sp>
          <p:nvSpPr>
            <p:cNvPr id="94" name="Speech Bubble: Oval 93">
              <a:extLst>
                <a:ext uri="{FF2B5EF4-FFF2-40B4-BE49-F238E27FC236}">
                  <a16:creationId xmlns:a16="http://schemas.microsoft.com/office/drawing/2014/main" id="{0C1870A8-AEB6-94C8-3DFC-F64D937E4B3A}"/>
                </a:ext>
              </a:extLst>
            </p:cNvPr>
            <p:cNvSpPr/>
            <p:nvPr/>
          </p:nvSpPr>
          <p:spPr>
            <a:xfrm>
              <a:off x="6478664" y="1099297"/>
              <a:ext cx="1691805" cy="1033003"/>
            </a:xfrm>
            <a:prstGeom prst="wedgeEllipseCallout">
              <a:avLst>
                <a:gd name="adj1" fmla="val -70824"/>
                <a:gd name="adj2" fmla="val 2444"/>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a:p>
          </p:txBody>
        </p:sp>
        <p:sp>
          <p:nvSpPr>
            <p:cNvPr id="95" name="TextBox 94">
              <a:extLst>
                <a:ext uri="{FF2B5EF4-FFF2-40B4-BE49-F238E27FC236}">
                  <a16:creationId xmlns:a16="http://schemas.microsoft.com/office/drawing/2014/main" id="{EC59D084-10A5-2FC9-8D11-CC3341B50E2F}"/>
                </a:ext>
              </a:extLst>
            </p:cNvPr>
            <p:cNvSpPr txBox="1"/>
            <p:nvPr/>
          </p:nvSpPr>
          <p:spPr>
            <a:xfrm>
              <a:off x="6583785" y="1302004"/>
              <a:ext cx="1598087" cy="641946"/>
            </a:xfrm>
            <a:prstGeom prst="rect">
              <a:avLst/>
            </a:prstGeom>
            <a:noFill/>
          </p:spPr>
          <p:txBody>
            <a:bodyPr wrap="square" lIns="0" tIns="0" rIns="0" bIns="0" rtlCol="0">
              <a:spAutoFit/>
            </a:bodyPr>
            <a:lstStyle/>
            <a:p>
              <a:pPr algn="l"/>
              <a:r>
                <a:rPr lang="en-GB" sz="1100" dirty="0">
                  <a:solidFill>
                    <a:schemeClr val="tx1"/>
                  </a:solidFill>
                  <a:latin typeface="+mj-lt"/>
                </a:rPr>
                <a:t>… get answers on how to use tool </a:t>
              </a:r>
            </a:p>
            <a:p>
              <a:pPr algn="l"/>
              <a:r>
                <a:rPr lang="en-GB" sz="1100" dirty="0">
                  <a:solidFill>
                    <a:schemeClr val="tx1"/>
                  </a:solidFill>
                  <a:latin typeface="+mj-lt"/>
                </a:rPr>
                <a:t>  features faster?</a:t>
              </a:r>
            </a:p>
          </p:txBody>
        </p:sp>
      </p:grpSp>
      <p:pic>
        <p:nvPicPr>
          <p:cNvPr id="96" name="Picture 95">
            <a:extLst>
              <a:ext uri="{FF2B5EF4-FFF2-40B4-BE49-F238E27FC236}">
                <a16:creationId xmlns:a16="http://schemas.microsoft.com/office/drawing/2014/main" id="{33560938-CC6F-9BF9-0FD0-F0BD2656A2B3}"/>
              </a:ext>
            </a:extLst>
          </p:cNvPr>
          <p:cNvPicPr>
            <a:picLocks noChangeAspect="1"/>
          </p:cNvPicPr>
          <p:nvPr/>
        </p:nvPicPr>
        <p:blipFill>
          <a:blip r:embed="rId3"/>
          <a:stretch>
            <a:fillRect/>
          </a:stretch>
        </p:blipFill>
        <p:spPr>
          <a:xfrm>
            <a:off x="384399" y="4426027"/>
            <a:ext cx="2031144" cy="1567515"/>
          </a:xfrm>
          <a:prstGeom prst="rect">
            <a:avLst/>
          </a:prstGeom>
        </p:spPr>
      </p:pic>
      <p:pic>
        <p:nvPicPr>
          <p:cNvPr id="97" name="Picture 96">
            <a:extLst>
              <a:ext uri="{FF2B5EF4-FFF2-40B4-BE49-F238E27FC236}">
                <a16:creationId xmlns:a16="http://schemas.microsoft.com/office/drawing/2014/main" id="{22DA9BD3-935C-5A95-9636-2617FB87799E}"/>
              </a:ext>
            </a:extLst>
          </p:cNvPr>
          <p:cNvPicPr>
            <a:picLocks noChangeAspect="1"/>
          </p:cNvPicPr>
          <p:nvPr/>
        </p:nvPicPr>
        <p:blipFill>
          <a:blip r:embed="rId4"/>
          <a:stretch>
            <a:fillRect/>
          </a:stretch>
        </p:blipFill>
        <p:spPr>
          <a:xfrm>
            <a:off x="3383265" y="4426028"/>
            <a:ext cx="2012123" cy="1559937"/>
          </a:xfrm>
          <a:prstGeom prst="rect">
            <a:avLst/>
          </a:prstGeom>
        </p:spPr>
      </p:pic>
      <p:grpSp>
        <p:nvGrpSpPr>
          <p:cNvPr id="98" name="Group 97">
            <a:extLst>
              <a:ext uri="{FF2B5EF4-FFF2-40B4-BE49-F238E27FC236}">
                <a16:creationId xmlns:a16="http://schemas.microsoft.com/office/drawing/2014/main" id="{DCD9AAA8-AAE7-BCC7-1FD1-AA50335CB8C2}"/>
              </a:ext>
            </a:extLst>
          </p:cNvPr>
          <p:cNvGrpSpPr/>
          <p:nvPr/>
        </p:nvGrpSpPr>
        <p:grpSpPr>
          <a:xfrm>
            <a:off x="534846" y="2740146"/>
            <a:ext cx="1714104" cy="1324369"/>
            <a:chOff x="1035207" y="2542311"/>
            <a:chExt cx="2166788" cy="1674127"/>
          </a:xfrm>
        </p:grpSpPr>
        <p:sp>
          <p:nvSpPr>
            <p:cNvPr id="99" name="Rectangle 98">
              <a:hlinkClick r:id="" action="ppaction://noaction"/>
              <a:extLst>
                <a:ext uri="{FF2B5EF4-FFF2-40B4-BE49-F238E27FC236}">
                  <a16:creationId xmlns:a16="http://schemas.microsoft.com/office/drawing/2014/main" id="{2087CF68-6E3D-C34B-557F-3A6AB59D45D3}"/>
                </a:ext>
              </a:extLst>
            </p:cNvPr>
            <p:cNvSpPr/>
            <p:nvPr/>
          </p:nvSpPr>
          <p:spPr>
            <a:xfrm>
              <a:off x="1035207" y="2542311"/>
              <a:ext cx="2166788" cy="1674127"/>
            </a:xfrm>
            <a:prstGeom prst="rect">
              <a:avLst/>
            </a:prstGeom>
            <a:solidFill>
              <a:srgbClr val="333353"/>
            </a:solidFill>
            <a:ln w="12700" cap="flat" cmpd="sng" algn="ctr">
              <a:solidFill>
                <a:srgbClr val="333353"/>
              </a:solidFill>
              <a:prstDash val="solid"/>
              <a:miter lim="800000"/>
            </a:ln>
            <a:effectLst/>
          </p:spPr>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Code</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Generation</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GB" sz="1200" b="1"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000" b="0" i="1" u="none" strike="noStrike" kern="0" cap="none" spc="0" normalizeH="0" baseline="0" noProof="0" dirty="0">
                  <a:ln>
                    <a:noFill/>
                  </a:ln>
                  <a:solidFill>
                    <a:prstClr val="white"/>
                  </a:solidFill>
                  <a:effectLst/>
                  <a:uLnTx/>
                  <a:uFillTx/>
                  <a:latin typeface="Arial"/>
                  <a:ea typeface="+mn-ea"/>
                  <a:cs typeface="+mn-cs"/>
                </a:rPr>
                <a:t>Finetuned LLM trained on niche language knowledge to generate RTL, UVM and PSS code</a:t>
              </a:r>
            </a:p>
          </p:txBody>
        </p:sp>
        <p:pic>
          <p:nvPicPr>
            <p:cNvPr id="100" name="Picture 99">
              <a:extLst>
                <a:ext uri="{FF2B5EF4-FFF2-40B4-BE49-F238E27FC236}">
                  <a16:creationId xmlns:a16="http://schemas.microsoft.com/office/drawing/2014/main" id="{38CB6C6C-1BB0-2C25-E008-8C00C3459716}"/>
                </a:ext>
              </a:extLst>
            </p:cNvPr>
            <p:cNvPicPr>
              <a:picLocks noChangeAspect="1"/>
            </p:cNvPicPr>
            <p:nvPr/>
          </p:nvPicPr>
          <p:blipFill>
            <a:blip r:embed="rId5"/>
            <a:stretch>
              <a:fillRect/>
            </a:stretch>
          </p:blipFill>
          <p:spPr>
            <a:xfrm>
              <a:off x="2692631" y="2598285"/>
              <a:ext cx="489423" cy="386644"/>
            </a:xfrm>
            <a:prstGeom prst="rect">
              <a:avLst/>
            </a:prstGeom>
          </p:spPr>
        </p:pic>
      </p:grpSp>
      <p:grpSp>
        <p:nvGrpSpPr>
          <p:cNvPr id="101" name="Group 100">
            <a:extLst>
              <a:ext uri="{FF2B5EF4-FFF2-40B4-BE49-F238E27FC236}">
                <a16:creationId xmlns:a16="http://schemas.microsoft.com/office/drawing/2014/main" id="{E9AEBF4F-7669-BA8F-8ACF-772D52268C47}"/>
              </a:ext>
            </a:extLst>
          </p:cNvPr>
          <p:cNvGrpSpPr/>
          <p:nvPr/>
        </p:nvGrpSpPr>
        <p:grpSpPr>
          <a:xfrm>
            <a:off x="3540797" y="2740146"/>
            <a:ext cx="1714104" cy="1324369"/>
            <a:chOff x="4835011" y="2542311"/>
            <a:chExt cx="2166788" cy="1674127"/>
          </a:xfrm>
        </p:grpSpPr>
        <p:sp>
          <p:nvSpPr>
            <p:cNvPr id="102" name="Rectangle 101">
              <a:hlinkClick r:id="" action="ppaction://noaction"/>
              <a:extLst>
                <a:ext uri="{FF2B5EF4-FFF2-40B4-BE49-F238E27FC236}">
                  <a16:creationId xmlns:a16="http://schemas.microsoft.com/office/drawing/2014/main" id="{0EE0F903-A56C-5A3B-44A2-A459E067630F}"/>
                </a:ext>
              </a:extLst>
            </p:cNvPr>
            <p:cNvSpPr/>
            <p:nvPr/>
          </p:nvSpPr>
          <p:spPr>
            <a:xfrm>
              <a:off x="4835011" y="2542311"/>
              <a:ext cx="2166788" cy="1674127"/>
            </a:xfrm>
            <a:prstGeom prst="rect">
              <a:avLst/>
            </a:prstGeom>
            <a:solidFill>
              <a:srgbClr val="333353"/>
            </a:solidFill>
            <a:ln w="12700" cap="flat" cmpd="sng" algn="ctr">
              <a:solidFill>
                <a:srgbClr val="333353"/>
              </a:solidFill>
              <a:prstDash val="solid"/>
              <a:miter lim="800000"/>
            </a:ln>
            <a:effectLst/>
          </p:spPr>
          <p:txBody>
            <a:bodyPr lIns="108000" tIns="72000" rIns="10800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Documentation</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Exploration</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GB" sz="1200" b="1"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000" b="0" i="1" u="none" strike="noStrike" kern="0" cap="none" spc="0" normalizeH="0" baseline="0" noProof="0" dirty="0">
                  <a:ln>
                    <a:noFill/>
                  </a:ln>
                  <a:solidFill>
                    <a:prstClr val="white"/>
                  </a:solidFill>
                  <a:effectLst/>
                  <a:uLnTx/>
                  <a:uFillTx/>
                  <a:latin typeface="Arial"/>
                  <a:ea typeface="+mn-ea"/>
                  <a:cs typeface="+mn-cs"/>
                </a:rPr>
                <a:t>Natural language-based service portal with detailed knowledge of all products to accelerate tool usage</a:t>
              </a:r>
            </a:p>
          </p:txBody>
        </p:sp>
        <p:pic>
          <p:nvPicPr>
            <p:cNvPr id="103" name="Picture 102">
              <a:extLst>
                <a:ext uri="{FF2B5EF4-FFF2-40B4-BE49-F238E27FC236}">
                  <a16:creationId xmlns:a16="http://schemas.microsoft.com/office/drawing/2014/main" id="{71293BFE-3382-0C77-7861-1A215FB9258C}"/>
                </a:ext>
              </a:extLst>
            </p:cNvPr>
            <p:cNvPicPr>
              <a:picLocks noChangeAspect="1"/>
            </p:cNvPicPr>
            <p:nvPr/>
          </p:nvPicPr>
          <p:blipFill>
            <a:blip r:embed="rId5"/>
            <a:stretch>
              <a:fillRect/>
            </a:stretch>
          </p:blipFill>
          <p:spPr>
            <a:xfrm>
              <a:off x="6478868" y="2575557"/>
              <a:ext cx="489423" cy="386644"/>
            </a:xfrm>
            <a:prstGeom prst="rect">
              <a:avLst/>
            </a:prstGeom>
          </p:spPr>
        </p:pic>
      </p:grpSp>
      <p:grpSp>
        <p:nvGrpSpPr>
          <p:cNvPr id="104" name="Group 103">
            <a:extLst>
              <a:ext uri="{FF2B5EF4-FFF2-40B4-BE49-F238E27FC236}">
                <a16:creationId xmlns:a16="http://schemas.microsoft.com/office/drawing/2014/main" id="{4D2D30DE-C449-0E95-F11F-1A55FD74AF46}"/>
              </a:ext>
            </a:extLst>
          </p:cNvPr>
          <p:cNvGrpSpPr/>
          <p:nvPr/>
        </p:nvGrpSpPr>
        <p:grpSpPr>
          <a:xfrm>
            <a:off x="6688651" y="1797443"/>
            <a:ext cx="1422047" cy="1452448"/>
            <a:chOff x="8814194" y="1312510"/>
            <a:chExt cx="1797601" cy="1836031"/>
          </a:xfrm>
        </p:grpSpPr>
        <p:pic>
          <p:nvPicPr>
            <p:cNvPr id="105" name="Picture 104">
              <a:extLst>
                <a:ext uri="{FF2B5EF4-FFF2-40B4-BE49-F238E27FC236}">
                  <a16:creationId xmlns:a16="http://schemas.microsoft.com/office/drawing/2014/main" id="{CCF10333-E787-6CC9-09A8-BCF6503E3081}"/>
                </a:ext>
              </a:extLst>
            </p:cNvPr>
            <p:cNvPicPr>
              <a:picLocks noChangeAspect="1"/>
            </p:cNvPicPr>
            <p:nvPr/>
          </p:nvPicPr>
          <p:blipFill rotWithShape="1">
            <a:blip r:embed="rId6"/>
            <a:srcRect b="44641"/>
            <a:stretch/>
          </p:blipFill>
          <p:spPr>
            <a:xfrm>
              <a:off x="9721438" y="1312510"/>
              <a:ext cx="420660" cy="216000"/>
            </a:xfrm>
            <a:prstGeom prst="rect">
              <a:avLst/>
            </a:prstGeom>
          </p:spPr>
        </p:pic>
        <p:grpSp>
          <p:nvGrpSpPr>
            <p:cNvPr id="106" name="Gruppieren 653">
              <a:extLst>
                <a:ext uri="{FF2B5EF4-FFF2-40B4-BE49-F238E27FC236}">
                  <a16:creationId xmlns:a16="http://schemas.microsoft.com/office/drawing/2014/main" id="{CBB11B72-E118-1352-9F1E-EBCEE56D01C7}"/>
                </a:ext>
              </a:extLst>
            </p:cNvPr>
            <p:cNvGrpSpPr>
              <a:grpSpLocks/>
            </p:cNvGrpSpPr>
            <p:nvPr/>
          </p:nvGrpSpPr>
          <p:grpSpPr bwMode="gray">
            <a:xfrm>
              <a:off x="8814194" y="1415904"/>
              <a:ext cx="1797601" cy="1732637"/>
              <a:chOff x="6985634" y="330185"/>
              <a:chExt cx="1797601" cy="1732637"/>
            </a:xfrm>
          </p:grpSpPr>
          <p:sp>
            <p:nvSpPr>
              <p:cNvPr id="107" name="Freeform 1767">
                <a:extLst>
                  <a:ext uri="{FF2B5EF4-FFF2-40B4-BE49-F238E27FC236}">
                    <a16:creationId xmlns:a16="http://schemas.microsoft.com/office/drawing/2014/main" id="{0B8F90C9-BE77-EA54-DDC5-1341E70E4B7D}"/>
                  </a:ext>
                </a:extLst>
              </p:cNvPr>
              <p:cNvSpPr>
                <a:spLocks/>
              </p:cNvSpPr>
              <p:nvPr/>
            </p:nvSpPr>
            <p:spPr bwMode="gray">
              <a:xfrm>
                <a:off x="8468802" y="1169814"/>
                <a:ext cx="116662" cy="45492"/>
              </a:xfrm>
              <a:custGeom>
                <a:avLst/>
                <a:gdLst>
                  <a:gd name="T0" fmla="*/ 117 w 118"/>
                  <a:gd name="T1" fmla="*/ 46 h 46"/>
                  <a:gd name="T2" fmla="*/ 118 w 118"/>
                  <a:gd name="T3" fmla="*/ 36 h 46"/>
                  <a:gd name="T4" fmla="*/ 82 w 118"/>
                  <a:gd name="T5" fmla="*/ 0 h 46"/>
                  <a:gd name="T6" fmla="*/ 36 w 118"/>
                  <a:gd name="T7" fmla="*/ 0 h 46"/>
                  <a:gd name="T8" fmla="*/ 0 w 118"/>
                  <a:gd name="T9" fmla="*/ 36 h 46"/>
                  <a:gd name="T10" fmla="*/ 1 w 118"/>
                  <a:gd name="T11" fmla="*/ 46 h 46"/>
                  <a:gd name="T12" fmla="*/ 117 w 11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118" h="46">
                    <a:moveTo>
                      <a:pt x="117" y="46"/>
                    </a:moveTo>
                    <a:cubicBezTo>
                      <a:pt x="118" y="43"/>
                      <a:pt x="118" y="40"/>
                      <a:pt x="118" y="36"/>
                    </a:cubicBezTo>
                    <a:cubicBezTo>
                      <a:pt x="118" y="16"/>
                      <a:pt x="102" y="0"/>
                      <a:pt x="82" y="0"/>
                    </a:cubicBezTo>
                    <a:cubicBezTo>
                      <a:pt x="36" y="0"/>
                      <a:pt x="36" y="0"/>
                      <a:pt x="36" y="0"/>
                    </a:cubicBezTo>
                    <a:cubicBezTo>
                      <a:pt x="16" y="0"/>
                      <a:pt x="0" y="16"/>
                      <a:pt x="0" y="36"/>
                    </a:cubicBezTo>
                    <a:cubicBezTo>
                      <a:pt x="0" y="40"/>
                      <a:pt x="0" y="43"/>
                      <a:pt x="1" y="46"/>
                    </a:cubicBezTo>
                    <a:lnTo>
                      <a:pt x="117" y="46"/>
                    </a:ln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768">
                <a:extLst>
                  <a:ext uri="{FF2B5EF4-FFF2-40B4-BE49-F238E27FC236}">
                    <a16:creationId xmlns:a16="http://schemas.microsoft.com/office/drawing/2014/main" id="{EB83F8E8-3CB1-7532-4C98-5ABB757E96E1}"/>
                  </a:ext>
                </a:extLst>
              </p:cNvPr>
              <p:cNvSpPr>
                <a:spLocks/>
              </p:cNvSpPr>
              <p:nvPr/>
            </p:nvSpPr>
            <p:spPr bwMode="gray">
              <a:xfrm>
                <a:off x="7836954" y="1497138"/>
                <a:ext cx="534933" cy="55400"/>
              </a:xfrm>
              <a:custGeom>
                <a:avLst/>
                <a:gdLst>
                  <a:gd name="T0" fmla="*/ 486 w 541"/>
                  <a:gd name="T1" fmla="*/ 0 h 56"/>
                  <a:gd name="T2" fmla="*/ 56 w 541"/>
                  <a:gd name="T3" fmla="*/ 0 h 56"/>
                  <a:gd name="T4" fmla="*/ 0 w 541"/>
                  <a:gd name="T5" fmla="*/ 56 h 56"/>
                  <a:gd name="T6" fmla="*/ 541 w 541"/>
                  <a:gd name="T7" fmla="*/ 56 h 56"/>
                  <a:gd name="T8" fmla="*/ 486 w 541"/>
                  <a:gd name="T9" fmla="*/ 0 h 56"/>
                </a:gdLst>
                <a:ahLst/>
                <a:cxnLst>
                  <a:cxn ang="0">
                    <a:pos x="T0" y="T1"/>
                  </a:cxn>
                  <a:cxn ang="0">
                    <a:pos x="T2" y="T3"/>
                  </a:cxn>
                  <a:cxn ang="0">
                    <a:pos x="T4" y="T5"/>
                  </a:cxn>
                  <a:cxn ang="0">
                    <a:pos x="T6" y="T7"/>
                  </a:cxn>
                  <a:cxn ang="0">
                    <a:pos x="T8" y="T9"/>
                  </a:cxn>
                </a:cxnLst>
                <a:rect l="0" t="0" r="r" b="b"/>
                <a:pathLst>
                  <a:path w="541" h="56">
                    <a:moveTo>
                      <a:pt x="486" y="0"/>
                    </a:moveTo>
                    <a:cubicBezTo>
                      <a:pt x="56" y="0"/>
                      <a:pt x="56" y="0"/>
                      <a:pt x="56" y="0"/>
                    </a:cubicBezTo>
                    <a:cubicBezTo>
                      <a:pt x="25" y="0"/>
                      <a:pt x="0" y="25"/>
                      <a:pt x="0" y="56"/>
                    </a:cubicBezTo>
                    <a:cubicBezTo>
                      <a:pt x="541" y="56"/>
                      <a:pt x="541" y="56"/>
                      <a:pt x="541" y="56"/>
                    </a:cubicBezTo>
                    <a:cubicBezTo>
                      <a:pt x="541" y="25"/>
                      <a:pt x="516" y="0"/>
                      <a:pt x="486" y="0"/>
                    </a:cubicBezTo>
                    <a:close/>
                  </a:path>
                </a:pathLst>
              </a:custGeom>
              <a:solidFill>
                <a:srgbClr val="6978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769">
                <a:extLst>
                  <a:ext uri="{FF2B5EF4-FFF2-40B4-BE49-F238E27FC236}">
                    <a16:creationId xmlns:a16="http://schemas.microsoft.com/office/drawing/2014/main" id="{668D085E-34C2-9D8E-EEFA-A63A135D3DC4}"/>
                  </a:ext>
                </a:extLst>
              </p:cNvPr>
              <p:cNvSpPr>
                <a:spLocks/>
              </p:cNvSpPr>
              <p:nvPr/>
            </p:nvSpPr>
            <p:spPr bwMode="gray">
              <a:xfrm>
                <a:off x="7836954" y="1552536"/>
                <a:ext cx="534933" cy="37573"/>
              </a:xfrm>
              <a:custGeom>
                <a:avLst/>
                <a:gdLst>
                  <a:gd name="T0" fmla="*/ 0 w 15604"/>
                  <a:gd name="T1" fmla="*/ 0 h 1096"/>
                  <a:gd name="T2" fmla="*/ 15604 w 15604"/>
                  <a:gd name="T3" fmla="*/ 0 h 1096"/>
                  <a:gd name="T4" fmla="*/ 15604 w 15604"/>
                  <a:gd name="T5" fmla="*/ 1096 h 1096"/>
                  <a:gd name="T6" fmla="*/ 0 w 15604"/>
                  <a:gd name="T7" fmla="*/ 1096 h 1096"/>
                  <a:gd name="T8" fmla="*/ 0 w 15604"/>
                  <a:gd name="T9" fmla="*/ 0 h 1096"/>
                  <a:gd name="T10" fmla="*/ 0 w 15604"/>
                  <a:gd name="T11" fmla="*/ 0 h 1096"/>
                </a:gdLst>
                <a:ahLst/>
                <a:cxnLst>
                  <a:cxn ang="0">
                    <a:pos x="T0" y="T1"/>
                  </a:cxn>
                  <a:cxn ang="0">
                    <a:pos x="T2" y="T3"/>
                  </a:cxn>
                  <a:cxn ang="0">
                    <a:pos x="T4" y="T5"/>
                  </a:cxn>
                  <a:cxn ang="0">
                    <a:pos x="T6" y="T7"/>
                  </a:cxn>
                  <a:cxn ang="0">
                    <a:pos x="T8" y="T9"/>
                  </a:cxn>
                  <a:cxn ang="0">
                    <a:pos x="T10" y="T11"/>
                  </a:cxn>
                </a:cxnLst>
                <a:rect l="0" t="0" r="r" b="b"/>
                <a:pathLst>
                  <a:path w="15604" h="1096">
                    <a:moveTo>
                      <a:pt x="0" y="0"/>
                    </a:moveTo>
                    <a:lnTo>
                      <a:pt x="15604" y="0"/>
                    </a:lnTo>
                    <a:lnTo>
                      <a:pt x="15604" y="1096"/>
                    </a:lnTo>
                    <a:lnTo>
                      <a:pt x="0" y="1096"/>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770">
                <a:extLst>
                  <a:ext uri="{FF2B5EF4-FFF2-40B4-BE49-F238E27FC236}">
                    <a16:creationId xmlns:a16="http://schemas.microsoft.com/office/drawing/2014/main" id="{BB490285-9249-EA94-B175-EBBCAEE8BE8D}"/>
                  </a:ext>
                </a:extLst>
              </p:cNvPr>
              <p:cNvSpPr>
                <a:spLocks/>
              </p:cNvSpPr>
              <p:nvPr/>
            </p:nvSpPr>
            <p:spPr bwMode="gray">
              <a:xfrm>
                <a:off x="7852792" y="1838345"/>
                <a:ext cx="504285" cy="22728"/>
              </a:xfrm>
              <a:custGeom>
                <a:avLst/>
                <a:gdLst>
                  <a:gd name="T0" fmla="*/ 0 w 14710"/>
                  <a:gd name="T1" fmla="*/ 0 h 663"/>
                  <a:gd name="T2" fmla="*/ 14710 w 14710"/>
                  <a:gd name="T3" fmla="*/ 0 h 663"/>
                  <a:gd name="T4" fmla="*/ 14710 w 14710"/>
                  <a:gd name="T5" fmla="*/ 663 h 663"/>
                  <a:gd name="T6" fmla="*/ 0 w 14710"/>
                  <a:gd name="T7" fmla="*/ 663 h 663"/>
                  <a:gd name="T8" fmla="*/ 0 w 14710"/>
                  <a:gd name="T9" fmla="*/ 0 h 663"/>
                  <a:gd name="T10" fmla="*/ 0 w 14710"/>
                  <a:gd name="T11" fmla="*/ 0 h 663"/>
                </a:gdLst>
                <a:ahLst/>
                <a:cxnLst>
                  <a:cxn ang="0">
                    <a:pos x="T0" y="T1"/>
                  </a:cxn>
                  <a:cxn ang="0">
                    <a:pos x="T2" y="T3"/>
                  </a:cxn>
                  <a:cxn ang="0">
                    <a:pos x="T4" y="T5"/>
                  </a:cxn>
                  <a:cxn ang="0">
                    <a:pos x="T6" y="T7"/>
                  </a:cxn>
                  <a:cxn ang="0">
                    <a:pos x="T8" y="T9"/>
                  </a:cxn>
                  <a:cxn ang="0">
                    <a:pos x="T10" y="T11"/>
                  </a:cxn>
                </a:cxnLst>
                <a:rect l="0" t="0" r="r" b="b"/>
                <a:pathLst>
                  <a:path w="14710" h="663">
                    <a:moveTo>
                      <a:pt x="0" y="0"/>
                    </a:moveTo>
                    <a:lnTo>
                      <a:pt x="14710" y="0"/>
                    </a:lnTo>
                    <a:lnTo>
                      <a:pt x="14710" y="663"/>
                    </a:lnTo>
                    <a:lnTo>
                      <a:pt x="0" y="663"/>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771">
                <a:extLst>
                  <a:ext uri="{FF2B5EF4-FFF2-40B4-BE49-F238E27FC236}">
                    <a16:creationId xmlns:a16="http://schemas.microsoft.com/office/drawing/2014/main" id="{B6A2DEF0-A755-B857-D4ED-347CCFB03515}"/>
                  </a:ext>
                </a:extLst>
              </p:cNvPr>
              <p:cNvSpPr>
                <a:spLocks/>
              </p:cNvSpPr>
              <p:nvPr/>
            </p:nvSpPr>
            <p:spPr bwMode="gray">
              <a:xfrm>
                <a:off x="7836954" y="1177734"/>
                <a:ext cx="32636" cy="885088"/>
              </a:xfrm>
              <a:custGeom>
                <a:avLst/>
                <a:gdLst>
                  <a:gd name="T0" fmla="*/ 0 w 952"/>
                  <a:gd name="T1" fmla="*/ 0 h 25818"/>
                  <a:gd name="T2" fmla="*/ 952 w 952"/>
                  <a:gd name="T3" fmla="*/ 0 h 25818"/>
                  <a:gd name="T4" fmla="*/ 952 w 952"/>
                  <a:gd name="T5" fmla="*/ 25818 h 25818"/>
                  <a:gd name="T6" fmla="*/ 0 w 952"/>
                  <a:gd name="T7" fmla="*/ 25818 h 25818"/>
                  <a:gd name="T8" fmla="*/ 0 w 952"/>
                  <a:gd name="T9" fmla="*/ 0 h 25818"/>
                  <a:gd name="T10" fmla="*/ 0 w 952"/>
                  <a:gd name="T11" fmla="*/ 0 h 25818"/>
                </a:gdLst>
                <a:ahLst/>
                <a:cxnLst>
                  <a:cxn ang="0">
                    <a:pos x="T0" y="T1"/>
                  </a:cxn>
                  <a:cxn ang="0">
                    <a:pos x="T2" y="T3"/>
                  </a:cxn>
                  <a:cxn ang="0">
                    <a:pos x="T4" y="T5"/>
                  </a:cxn>
                  <a:cxn ang="0">
                    <a:pos x="T6" y="T7"/>
                  </a:cxn>
                  <a:cxn ang="0">
                    <a:pos x="T8" y="T9"/>
                  </a:cxn>
                  <a:cxn ang="0">
                    <a:pos x="T10" y="T11"/>
                  </a:cxn>
                </a:cxnLst>
                <a:rect l="0" t="0" r="r" b="b"/>
                <a:pathLst>
                  <a:path w="952" h="25818">
                    <a:moveTo>
                      <a:pt x="0" y="0"/>
                    </a:moveTo>
                    <a:lnTo>
                      <a:pt x="952" y="0"/>
                    </a:lnTo>
                    <a:lnTo>
                      <a:pt x="952"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1772">
                <a:extLst>
                  <a:ext uri="{FF2B5EF4-FFF2-40B4-BE49-F238E27FC236}">
                    <a16:creationId xmlns:a16="http://schemas.microsoft.com/office/drawing/2014/main" id="{2802C019-DF34-0A84-045C-CD2F35CE5F8B}"/>
                  </a:ext>
                </a:extLst>
              </p:cNvPr>
              <p:cNvSpPr>
                <a:spLocks/>
              </p:cNvSpPr>
              <p:nvPr/>
            </p:nvSpPr>
            <p:spPr bwMode="gray">
              <a:xfrm>
                <a:off x="8340246" y="1177734"/>
                <a:ext cx="31642" cy="885088"/>
              </a:xfrm>
              <a:custGeom>
                <a:avLst/>
                <a:gdLst>
                  <a:gd name="T0" fmla="*/ 0 w 923"/>
                  <a:gd name="T1" fmla="*/ 0 h 25818"/>
                  <a:gd name="T2" fmla="*/ 923 w 923"/>
                  <a:gd name="T3" fmla="*/ 0 h 25818"/>
                  <a:gd name="T4" fmla="*/ 923 w 923"/>
                  <a:gd name="T5" fmla="*/ 25818 h 25818"/>
                  <a:gd name="T6" fmla="*/ 0 w 923"/>
                  <a:gd name="T7" fmla="*/ 25818 h 25818"/>
                  <a:gd name="T8" fmla="*/ 0 w 923"/>
                  <a:gd name="T9" fmla="*/ 0 h 25818"/>
                  <a:gd name="T10" fmla="*/ 0 w 923"/>
                  <a:gd name="T11" fmla="*/ 0 h 25818"/>
                </a:gdLst>
                <a:ahLst/>
                <a:cxnLst>
                  <a:cxn ang="0">
                    <a:pos x="T0" y="T1"/>
                  </a:cxn>
                  <a:cxn ang="0">
                    <a:pos x="T2" y="T3"/>
                  </a:cxn>
                  <a:cxn ang="0">
                    <a:pos x="T4" y="T5"/>
                  </a:cxn>
                  <a:cxn ang="0">
                    <a:pos x="T6" y="T7"/>
                  </a:cxn>
                  <a:cxn ang="0">
                    <a:pos x="T8" y="T9"/>
                  </a:cxn>
                  <a:cxn ang="0">
                    <a:pos x="T10" y="T11"/>
                  </a:cxn>
                </a:cxnLst>
                <a:rect l="0" t="0" r="r" b="b"/>
                <a:pathLst>
                  <a:path w="923" h="25818">
                    <a:moveTo>
                      <a:pt x="0" y="0"/>
                    </a:moveTo>
                    <a:lnTo>
                      <a:pt x="923" y="0"/>
                    </a:lnTo>
                    <a:lnTo>
                      <a:pt x="923"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1773">
                <a:extLst>
                  <a:ext uri="{FF2B5EF4-FFF2-40B4-BE49-F238E27FC236}">
                    <a16:creationId xmlns:a16="http://schemas.microsoft.com/office/drawing/2014/main" id="{92D7E38B-B785-F3C8-3BA1-51C0313CF6DD}"/>
                  </a:ext>
                </a:extLst>
              </p:cNvPr>
              <p:cNvSpPr>
                <a:spLocks/>
              </p:cNvSpPr>
              <p:nvPr/>
            </p:nvSpPr>
            <p:spPr bwMode="gray">
              <a:xfrm>
                <a:off x="7836954" y="969060"/>
                <a:ext cx="534933" cy="208673"/>
              </a:xfrm>
              <a:custGeom>
                <a:avLst/>
                <a:gdLst>
                  <a:gd name="T0" fmla="*/ 405 w 541"/>
                  <a:gd name="T1" fmla="*/ 0 h 211"/>
                  <a:gd name="T2" fmla="*/ 137 w 541"/>
                  <a:gd name="T3" fmla="*/ 0 h 211"/>
                  <a:gd name="T4" fmla="*/ 0 w 541"/>
                  <a:gd name="T5" fmla="*/ 119 h 211"/>
                  <a:gd name="T6" fmla="*/ 0 w 541"/>
                  <a:gd name="T7" fmla="*/ 211 h 211"/>
                  <a:gd name="T8" fmla="*/ 541 w 541"/>
                  <a:gd name="T9" fmla="*/ 211 h 211"/>
                  <a:gd name="T10" fmla="*/ 541 w 541"/>
                  <a:gd name="T11" fmla="*/ 119 h 211"/>
                  <a:gd name="T12" fmla="*/ 405 w 541"/>
                  <a:gd name="T13" fmla="*/ 0 h 211"/>
                </a:gdLst>
                <a:ahLst/>
                <a:cxnLst>
                  <a:cxn ang="0">
                    <a:pos x="T0" y="T1"/>
                  </a:cxn>
                  <a:cxn ang="0">
                    <a:pos x="T2" y="T3"/>
                  </a:cxn>
                  <a:cxn ang="0">
                    <a:pos x="T4" y="T5"/>
                  </a:cxn>
                  <a:cxn ang="0">
                    <a:pos x="T6" y="T7"/>
                  </a:cxn>
                  <a:cxn ang="0">
                    <a:pos x="T8" y="T9"/>
                  </a:cxn>
                  <a:cxn ang="0">
                    <a:pos x="T10" y="T11"/>
                  </a:cxn>
                  <a:cxn ang="0">
                    <a:pos x="T12" y="T13"/>
                  </a:cxn>
                </a:cxnLst>
                <a:rect l="0" t="0" r="r" b="b"/>
                <a:pathLst>
                  <a:path w="541" h="211">
                    <a:moveTo>
                      <a:pt x="405" y="0"/>
                    </a:moveTo>
                    <a:cubicBezTo>
                      <a:pt x="137" y="0"/>
                      <a:pt x="137" y="0"/>
                      <a:pt x="137" y="0"/>
                    </a:cubicBezTo>
                    <a:cubicBezTo>
                      <a:pt x="61" y="0"/>
                      <a:pt x="0" y="53"/>
                      <a:pt x="0" y="119"/>
                    </a:cubicBezTo>
                    <a:cubicBezTo>
                      <a:pt x="0" y="211"/>
                      <a:pt x="0" y="211"/>
                      <a:pt x="0" y="211"/>
                    </a:cubicBezTo>
                    <a:cubicBezTo>
                      <a:pt x="541" y="211"/>
                      <a:pt x="541" y="211"/>
                      <a:pt x="541" y="211"/>
                    </a:cubicBezTo>
                    <a:cubicBezTo>
                      <a:pt x="541" y="119"/>
                      <a:pt x="541" y="119"/>
                      <a:pt x="541" y="119"/>
                    </a:cubicBezTo>
                    <a:cubicBezTo>
                      <a:pt x="541" y="53"/>
                      <a:pt x="480" y="0"/>
                      <a:pt x="405" y="0"/>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1774">
                <a:extLst>
                  <a:ext uri="{FF2B5EF4-FFF2-40B4-BE49-F238E27FC236}">
                    <a16:creationId xmlns:a16="http://schemas.microsoft.com/office/drawing/2014/main" id="{9EE4DD62-26BC-57FA-A499-3A3693568064}"/>
                  </a:ext>
                </a:extLst>
              </p:cNvPr>
              <p:cNvSpPr>
                <a:spLocks/>
              </p:cNvSpPr>
              <p:nvPr/>
            </p:nvSpPr>
            <p:spPr bwMode="gray">
              <a:xfrm>
                <a:off x="7799381" y="846434"/>
                <a:ext cx="116695" cy="329311"/>
              </a:xfrm>
              <a:custGeom>
                <a:avLst/>
                <a:gdLst>
                  <a:gd name="T0" fmla="*/ 173 w 3404"/>
                  <a:gd name="T1" fmla="*/ 6000 h 9606"/>
                  <a:gd name="T2" fmla="*/ 0 w 3404"/>
                  <a:gd name="T3" fmla="*/ 0 h 9606"/>
                  <a:gd name="T4" fmla="*/ 2885 w 3404"/>
                  <a:gd name="T5" fmla="*/ 0 h 9606"/>
                  <a:gd name="T6" fmla="*/ 2740 w 3404"/>
                  <a:gd name="T7" fmla="*/ 4817 h 9606"/>
                  <a:gd name="T8" fmla="*/ 3404 w 3404"/>
                  <a:gd name="T9" fmla="*/ 7212 h 9606"/>
                  <a:gd name="T10" fmla="*/ 2740 w 3404"/>
                  <a:gd name="T11" fmla="*/ 9606 h 9606"/>
                  <a:gd name="T12" fmla="*/ 1442 w 3404"/>
                  <a:gd name="T13" fmla="*/ 8452 h 9606"/>
                  <a:gd name="T14" fmla="*/ 173 w 3404"/>
                  <a:gd name="T15" fmla="*/ 6000 h 96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04" h="9606">
                    <a:moveTo>
                      <a:pt x="173" y="6000"/>
                    </a:moveTo>
                    <a:lnTo>
                      <a:pt x="0" y="0"/>
                    </a:lnTo>
                    <a:lnTo>
                      <a:pt x="2885" y="0"/>
                    </a:lnTo>
                    <a:lnTo>
                      <a:pt x="2740" y="4817"/>
                    </a:lnTo>
                    <a:lnTo>
                      <a:pt x="3404" y="7212"/>
                    </a:lnTo>
                    <a:lnTo>
                      <a:pt x="2740" y="9606"/>
                    </a:lnTo>
                    <a:lnTo>
                      <a:pt x="1442" y="8452"/>
                    </a:lnTo>
                    <a:lnTo>
                      <a:pt x="173" y="6000"/>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1775">
                <a:extLst>
                  <a:ext uri="{FF2B5EF4-FFF2-40B4-BE49-F238E27FC236}">
                    <a16:creationId xmlns:a16="http://schemas.microsoft.com/office/drawing/2014/main" id="{BC726C0E-A03E-413D-D188-44DD3FFA2F5E}"/>
                  </a:ext>
                </a:extLst>
              </p:cNvPr>
              <p:cNvSpPr>
                <a:spLocks/>
              </p:cNvSpPr>
              <p:nvPr/>
            </p:nvSpPr>
            <p:spPr bwMode="gray">
              <a:xfrm>
                <a:off x="8292800" y="846434"/>
                <a:ext cx="114707" cy="329311"/>
              </a:xfrm>
              <a:custGeom>
                <a:avLst/>
                <a:gdLst>
                  <a:gd name="T0" fmla="*/ 3173 w 3346"/>
                  <a:gd name="T1" fmla="*/ 6000 h 9606"/>
                  <a:gd name="T2" fmla="*/ 3346 w 3346"/>
                  <a:gd name="T3" fmla="*/ 0 h 9606"/>
                  <a:gd name="T4" fmla="*/ 375 w 3346"/>
                  <a:gd name="T5" fmla="*/ 0 h 9606"/>
                  <a:gd name="T6" fmla="*/ 663 w 3346"/>
                  <a:gd name="T7" fmla="*/ 4817 h 9606"/>
                  <a:gd name="T8" fmla="*/ 0 w 3346"/>
                  <a:gd name="T9" fmla="*/ 7154 h 9606"/>
                  <a:gd name="T10" fmla="*/ 663 w 3346"/>
                  <a:gd name="T11" fmla="*/ 9606 h 9606"/>
                  <a:gd name="T12" fmla="*/ 1932 w 3346"/>
                  <a:gd name="T13" fmla="*/ 8452 h 9606"/>
                  <a:gd name="T14" fmla="*/ 3173 w 3346"/>
                  <a:gd name="T15" fmla="*/ 6000 h 96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46" h="9606">
                    <a:moveTo>
                      <a:pt x="3173" y="6000"/>
                    </a:moveTo>
                    <a:lnTo>
                      <a:pt x="3346" y="0"/>
                    </a:lnTo>
                    <a:lnTo>
                      <a:pt x="375" y="0"/>
                    </a:lnTo>
                    <a:lnTo>
                      <a:pt x="663" y="4817"/>
                    </a:lnTo>
                    <a:lnTo>
                      <a:pt x="0" y="7154"/>
                    </a:lnTo>
                    <a:lnTo>
                      <a:pt x="663" y="9606"/>
                    </a:lnTo>
                    <a:lnTo>
                      <a:pt x="1932" y="8452"/>
                    </a:lnTo>
                    <a:lnTo>
                      <a:pt x="3173" y="6000"/>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776">
                <a:extLst>
                  <a:ext uri="{FF2B5EF4-FFF2-40B4-BE49-F238E27FC236}">
                    <a16:creationId xmlns:a16="http://schemas.microsoft.com/office/drawing/2014/main" id="{13E76768-41E8-F558-3DC1-123FB7221C17}"/>
                  </a:ext>
                </a:extLst>
              </p:cNvPr>
              <p:cNvSpPr>
                <a:spLocks/>
              </p:cNvSpPr>
              <p:nvPr/>
            </p:nvSpPr>
            <p:spPr bwMode="gray">
              <a:xfrm>
                <a:off x="7885429" y="1300360"/>
                <a:ext cx="440007" cy="196778"/>
              </a:xfrm>
              <a:custGeom>
                <a:avLst/>
                <a:gdLst>
                  <a:gd name="T0" fmla="*/ 407 w 445"/>
                  <a:gd name="T1" fmla="*/ 199 h 199"/>
                  <a:gd name="T2" fmla="*/ 34 w 445"/>
                  <a:gd name="T3" fmla="*/ 199 h 199"/>
                  <a:gd name="T4" fmla="*/ 16 w 445"/>
                  <a:gd name="T5" fmla="*/ 182 h 199"/>
                  <a:gd name="T6" fmla="*/ 0 w 445"/>
                  <a:gd name="T7" fmla="*/ 0 h 199"/>
                  <a:gd name="T8" fmla="*/ 445 w 445"/>
                  <a:gd name="T9" fmla="*/ 0 h 199"/>
                  <a:gd name="T10" fmla="*/ 425 w 445"/>
                  <a:gd name="T11" fmla="*/ 183 h 199"/>
                  <a:gd name="T12" fmla="*/ 407 w 445"/>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445" h="199">
                    <a:moveTo>
                      <a:pt x="407" y="199"/>
                    </a:moveTo>
                    <a:cubicBezTo>
                      <a:pt x="34" y="199"/>
                      <a:pt x="34" y="199"/>
                      <a:pt x="34" y="199"/>
                    </a:cubicBezTo>
                    <a:cubicBezTo>
                      <a:pt x="27" y="193"/>
                      <a:pt x="23" y="189"/>
                      <a:pt x="16" y="182"/>
                    </a:cubicBezTo>
                    <a:cubicBezTo>
                      <a:pt x="0" y="0"/>
                      <a:pt x="0" y="0"/>
                      <a:pt x="0" y="0"/>
                    </a:cubicBezTo>
                    <a:cubicBezTo>
                      <a:pt x="445" y="0"/>
                      <a:pt x="445" y="0"/>
                      <a:pt x="445" y="0"/>
                    </a:cubicBezTo>
                    <a:cubicBezTo>
                      <a:pt x="425" y="183"/>
                      <a:pt x="425" y="183"/>
                      <a:pt x="425" y="183"/>
                    </a:cubicBezTo>
                    <a:cubicBezTo>
                      <a:pt x="418" y="189"/>
                      <a:pt x="414" y="193"/>
                      <a:pt x="407" y="199"/>
                    </a:cubicBezTo>
                    <a:close/>
                  </a:path>
                </a:pathLst>
              </a:custGeom>
              <a:solidFill>
                <a:srgbClr val="005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1778">
                <a:extLst>
                  <a:ext uri="{FF2B5EF4-FFF2-40B4-BE49-F238E27FC236}">
                    <a16:creationId xmlns:a16="http://schemas.microsoft.com/office/drawing/2014/main" id="{FD104DA3-5C1C-3309-ED5B-CBAD7D25F921}"/>
                  </a:ext>
                </a:extLst>
              </p:cNvPr>
              <p:cNvSpPr>
                <a:spLocks/>
              </p:cNvSpPr>
              <p:nvPr/>
            </p:nvSpPr>
            <p:spPr bwMode="gray">
              <a:xfrm>
                <a:off x="7926944" y="330185"/>
                <a:ext cx="355983" cy="381728"/>
              </a:xfrm>
              <a:custGeom>
                <a:avLst/>
                <a:gdLst>
                  <a:gd name="T0" fmla="*/ 347 w 360"/>
                  <a:gd name="T1" fmla="*/ 72 h 386"/>
                  <a:gd name="T2" fmla="*/ 327 w 360"/>
                  <a:gd name="T3" fmla="*/ 83 h 386"/>
                  <a:gd name="T4" fmla="*/ 316 w 360"/>
                  <a:gd name="T5" fmla="*/ 124 h 386"/>
                  <a:gd name="T6" fmla="*/ 303 w 360"/>
                  <a:gd name="T7" fmla="*/ 119 h 386"/>
                  <a:gd name="T8" fmla="*/ 307 w 360"/>
                  <a:gd name="T9" fmla="*/ 88 h 386"/>
                  <a:gd name="T10" fmla="*/ 291 w 360"/>
                  <a:gd name="T11" fmla="*/ 0 h 386"/>
                  <a:gd name="T12" fmla="*/ 188 w 360"/>
                  <a:gd name="T13" fmla="*/ 52 h 386"/>
                  <a:gd name="T14" fmla="*/ 179 w 360"/>
                  <a:gd name="T15" fmla="*/ 2 h 386"/>
                  <a:gd name="T16" fmla="*/ 177 w 360"/>
                  <a:gd name="T17" fmla="*/ 5 h 386"/>
                  <a:gd name="T18" fmla="*/ 54 w 360"/>
                  <a:gd name="T19" fmla="*/ 78 h 386"/>
                  <a:gd name="T20" fmla="*/ 51 w 360"/>
                  <a:gd name="T21" fmla="*/ 79 h 386"/>
                  <a:gd name="T22" fmla="*/ 55 w 360"/>
                  <a:gd name="T23" fmla="*/ 119 h 386"/>
                  <a:gd name="T24" fmla="*/ 43 w 360"/>
                  <a:gd name="T25" fmla="*/ 124 h 386"/>
                  <a:gd name="T26" fmla="*/ 33 w 360"/>
                  <a:gd name="T27" fmla="*/ 83 h 386"/>
                  <a:gd name="T28" fmla="*/ 14 w 360"/>
                  <a:gd name="T29" fmla="*/ 72 h 386"/>
                  <a:gd name="T30" fmla="*/ 8 w 360"/>
                  <a:gd name="T31" fmla="*/ 98 h 386"/>
                  <a:gd name="T32" fmla="*/ 32 w 360"/>
                  <a:gd name="T33" fmla="*/ 158 h 386"/>
                  <a:gd name="T34" fmla="*/ 46 w 360"/>
                  <a:gd name="T35" fmla="*/ 167 h 386"/>
                  <a:gd name="T36" fmla="*/ 51 w 360"/>
                  <a:gd name="T37" fmla="*/ 167 h 386"/>
                  <a:gd name="T38" fmla="*/ 51 w 360"/>
                  <a:gd name="T39" fmla="*/ 167 h 386"/>
                  <a:gd name="T40" fmla="*/ 51 w 360"/>
                  <a:gd name="T41" fmla="*/ 167 h 386"/>
                  <a:gd name="T42" fmla="*/ 51 w 360"/>
                  <a:gd name="T43" fmla="*/ 167 h 386"/>
                  <a:gd name="T44" fmla="*/ 85 w 360"/>
                  <a:gd name="T45" fmla="*/ 242 h 386"/>
                  <a:gd name="T46" fmla="*/ 100 w 360"/>
                  <a:gd name="T47" fmla="*/ 258 h 386"/>
                  <a:gd name="T48" fmla="*/ 100 w 360"/>
                  <a:gd name="T49" fmla="*/ 259 h 386"/>
                  <a:gd name="T50" fmla="*/ 100 w 360"/>
                  <a:gd name="T51" fmla="*/ 259 h 386"/>
                  <a:gd name="T52" fmla="*/ 101 w 360"/>
                  <a:gd name="T53" fmla="*/ 324 h 386"/>
                  <a:gd name="T54" fmla="*/ 168 w 360"/>
                  <a:gd name="T55" fmla="*/ 386 h 386"/>
                  <a:gd name="T56" fmla="*/ 190 w 360"/>
                  <a:gd name="T57" fmla="*/ 386 h 386"/>
                  <a:gd name="T58" fmla="*/ 258 w 360"/>
                  <a:gd name="T59" fmla="*/ 322 h 386"/>
                  <a:gd name="T60" fmla="*/ 259 w 360"/>
                  <a:gd name="T61" fmla="*/ 276 h 386"/>
                  <a:gd name="T62" fmla="*/ 259 w 360"/>
                  <a:gd name="T63" fmla="*/ 258 h 386"/>
                  <a:gd name="T64" fmla="*/ 307 w 360"/>
                  <a:gd name="T65" fmla="*/ 167 h 386"/>
                  <a:gd name="T66" fmla="*/ 308 w 360"/>
                  <a:gd name="T67" fmla="*/ 167 h 386"/>
                  <a:gd name="T68" fmla="*/ 315 w 360"/>
                  <a:gd name="T69" fmla="*/ 167 h 386"/>
                  <a:gd name="T70" fmla="*/ 328 w 360"/>
                  <a:gd name="T71" fmla="*/ 158 h 386"/>
                  <a:gd name="T72" fmla="*/ 352 w 360"/>
                  <a:gd name="T73" fmla="*/ 98 h 386"/>
                  <a:gd name="T74" fmla="*/ 347 w 360"/>
                  <a:gd name="T75" fmla="*/ 72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0" h="386">
                    <a:moveTo>
                      <a:pt x="347" y="72"/>
                    </a:moveTo>
                    <a:cubicBezTo>
                      <a:pt x="338" y="69"/>
                      <a:pt x="329" y="73"/>
                      <a:pt x="327" y="83"/>
                    </a:cubicBezTo>
                    <a:cubicBezTo>
                      <a:pt x="327" y="83"/>
                      <a:pt x="327" y="83"/>
                      <a:pt x="316" y="124"/>
                    </a:cubicBezTo>
                    <a:cubicBezTo>
                      <a:pt x="303" y="119"/>
                      <a:pt x="303" y="119"/>
                      <a:pt x="303" y="119"/>
                    </a:cubicBezTo>
                    <a:cubicBezTo>
                      <a:pt x="307" y="88"/>
                      <a:pt x="307" y="88"/>
                      <a:pt x="307" y="88"/>
                    </a:cubicBezTo>
                    <a:cubicBezTo>
                      <a:pt x="308" y="39"/>
                      <a:pt x="291" y="0"/>
                      <a:pt x="291" y="0"/>
                    </a:cubicBezTo>
                    <a:cubicBezTo>
                      <a:pt x="260" y="45"/>
                      <a:pt x="188" y="52"/>
                      <a:pt x="188" y="52"/>
                    </a:cubicBezTo>
                    <a:cubicBezTo>
                      <a:pt x="179" y="2"/>
                      <a:pt x="179" y="2"/>
                      <a:pt x="179" y="2"/>
                    </a:cubicBezTo>
                    <a:cubicBezTo>
                      <a:pt x="179" y="2"/>
                      <a:pt x="178" y="3"/>
                      <a:pt x="177" y="5"/>
                    </a:cubicBezTo>
                    <a:cubicBezTo>
                      <a:pt x="148" y="46"/>
                      <a:pt x="103" y="72"/>
                      <a:pt x="54" y="78"/>
                    </a:cubicBezTo>
                    <a:cubicBezTo>
                      <a:pt x="51" y="79"/>
                      <a:pt x="51" y="79"/>
                      <a:pt x="51" y="79"/>
                    </a:cubicBezTo>
                    <a:cubicBezTo>
                      <a:pt x="55" y="119"/>
                      <a:pt x="55" y="119"/>
                      <a:pt x="55" y="119"/>
                    </a:cubicBezTo>
                    <a:cubicBezTo>
                      <a:pt x="49" y="122"/>
                      <a:pt x="45" y="123"/>
                      <a:pt x="43" y="124"/>
                    </a:cubicBezTo>
                    <a:cubicBezTo>
                      <a:pt x="33" y="83"/>
                      <a:pt x="33" y="83"/>
                      <a:pt x="33" y="83"/>
                    </a:cubicBezTo>
                    <a:cubicBezTo>
                      <a:pt x="31" y="73"/>
                      <a:pt x="22" y="69"/>
                      <a:pt x="14" y="72"/>
                    </a:cubicBezTo>
                    <a:cubicBezTo>
                      <a:pt x="14" y="72"/>
                      <a:pt x="0" y="77"/>
                      <a:pt x="8" y="98"/>
                    </a:cubicBezTo>
                    <a:cubicBezTo>
                      <a:pt x="8" y="98"/>
                      <a:pt x="8" y="98"/>
                      <a:pt x="32" y="158"/>
                    </a:cubicBezTo>
                    <a:cubicBezTo>
                      <a:pt x="34" y="163"/>
                      <a:pt x="40" y="167"/>
                      <a:pt x="46" y="167"/>
                    </a:cubicBezTo>
                    <a:cubicBezTo>
                      <a:pt x="46" y="167"/>
                      <a:pt x="46" y="167"/>
                      <a:pt x="51" y="167"/>
                    </a:cubicBezTo>
                    <a:cubicBezTo>
                      <a:pt x="51" y="167"/>
                      <a:pt x="51" y="167"/>
                      <a:pt x="51" y="167"/>
                    </a:cubicBezTo>
                    <a:cubicBezTo>
                      <a:pt x="51" y="167"/>
                      <a:pt x="51" y="167"/>
                      <a:pt x="51" y="167"/>
                    </a:cubicBezTo>
                    <a:cubicBezTo>
                      <a:pt x="51" y="167"/>
                      <a:pt x="51" y="167"/>
                      <a:pt x="51" y="167"/>
                    </a:cubicBezTo>
                    <a:cubicBezTo>
                      <a:pt x="61" y="200"/>
                      <a:pt x="73" y="224"/>
                      <a:pt x="85" y="242"/>
                    </a:cubicBezTo>
                    <a:cubicBezTo>
                      <a:pt x="90" y="248"/>
                      <a:pt x="95" y="254"/>
                      <a:pt x="100" y="258"/>
                    </a:cubicBezTo>
                    <a:cubicBezTo>
                      <a:pt x="100" y="258"/>
                      <a:pt x="100" y="259"/>
                      <a:pt x="100" y="259"/>
                    </a:cubicBezTo>
                    <a:cubicBezTo>
                      <a:pt x="100" y="259"/>
                      <a:pt x="100" y="259"/>
                      <a:pt x="100" y="259"/>
                    </a:cubicBezTo>
                    <a:cubicBezTo>
                      <a:pt x="101" y="276"/>
                      <a:pt x="101" y="302"/>
                      <a:pt x="101" y="324"/>
                    </a:cubicBezTo>
                    <a:cubicBezTo>
                      <a:pt x="168" y="386"/>
                      <a:pt x="168" y="386"/>
                      <a:pt x="168" y="386"/>
                    </a:cubicBezTo>
                    <a:cubicBezTo>
                      <a:pt x="190" y="386"/>
                      <a:pt x="190" y="386"/>
                      <a:pt x="190" y="386"/>
                    </a:cubicBezTo>
                    <a:cubicBezTo>
                      <a:pt x="258" y="322"/>
                      <a:pt x="258" y="322"/>
                      <a:pt x="258" y="322"/>
                    </a:cubicBezTo>
                    <a:cubicBezTo>
                      <a:pt x="259" y="276"/>
                      <a:pt x="259" y="276"/>
                      <a:pt x="259" y="276"/>
                    </a:cubicBezTo>
                    <a:cubicBezTo>
                      <a:pt x="259" y="271"/>
                      <a:pt x="259" y="260"/>
                      <a:pt x="259" y="258"/>
                    </a:cubicBezTo>
                    <a:cubicBezTo>
                      <a:pt x="278" y="240"/>
                      <a:pt x="295" y="212"/>
                      <a:pt x="307" y="167"/>
                    </a:cubicBezTo>
                    <a:cubicBezTo>
                      <a:pt x="307" y="167"/>
                      <a:pt x="307" y="167"/>
                      <a:pt x="308" y="167"/>
                    </a:cubicBezTo>
                    <a:cubicBezTo>
                      <a:pt x="309" y="167"/>
                      <a:pt x="311" y="167"/>
                      <a:pt x="315" y="167"/>
                    </a:cubicBezTo>
                    <a:cubicBezTo>
                      <a:pt x="321" y="167"/>
                      <a:pt x="326" y="163"/>
                      <a:pt x="328" y="158"/>
                    </a:cubicBezTo>
                    <a:cubicBezTo>
                      <a:pt x="328" y="158"/>
                      <a:pt x="328" y="158"/>
                      <a:pt x="352" y="98"/>
                    </a:cubicBezTo>
                    <a:cubicBezTo>
                      <a:pt x="360" y="77"/>
                      <a:pt x="347" y="72"/>
                      <a:pt x="347" y="72"/>
                    </a:cubicBez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1779">
                <a:extLst>
                  <a:ext uri="{FF2B5EF4-FFF2-40B4-BE49-F238E27FC236}">
                    <a16:creationId xmlns:a16="http://schemas.microsoft.com/office/drawing/2014/main" id="{1169B356-580C-4E41-F3AF-EE45DEF23E33}"/>
                  </a:ext>
                </a:extLst>
              </p:cNvPr>
              <p:cNvSpPr>
                <a:spLocks/>
              </p:cNvSpPr>
              <p:nvPr/>
            </p:nvSpPr>
            <p:spPr bwMode="gray">
              <a:xfrm>
                <a:off x="7769728" y="618975"/>
                <a:ext cx="659514" cy="656633"/>
              </a:xfrm>
              <a:custGeom>
                <a:avLst/>
                <a:gdLst>
                  <a:gd name="T0" fmla="*/ 520 w 667"/>
                  <a:gd name="T1" fmla="*/ 422 h 664"/>
                  <a:gd name="T2" fmla="*/ 564 w 667"/>
                  <a:gd name="T3" fmla="*/ 663 h 664"/>
                  <a:gd name="T4" fmla="*/ 109 w 667"/>
                  <a:gd name="T5" fmla="*/ 664 h 664"/>
                  <a:gd name="T6" fmla="*/ 159 w 667"/>
                  <a:gd name="T7" fmla="*/ 422 h 664"/>
                  <a:gd name="T8" fmla="*/ 118 w 667"/>
                  <a:gd name="T9" fmla="*/ 291 h 664"/>
                  <a:gd name="T10" fmla="*/ 11 w 667"/>
                  <a:gd name="T11" fmla="*/ 278 h 664"/>
                  <a:gd name="T12" fmla="*/ 103 w 667"/>
                  <a:gd name="T13" fmla="*/ 63 h 664"/>
                  <a:gd name="T14" fmla="*/ 260 w 667"/>
                  <a:gd name="T15" fmla="*/ 0 h 664"/>
                  <a:gd name="T16" fmla="*/ 326 w 667"/>
                  <a:gd name="T17" fmla="*/ 67 h 664"/>
                  <a:gd name="T18" fmla="*/ 351 w 667"/>
                  <a:gd name="T19" fmla="*/ 67 h 664"/>
                  <a:gd name="T20" fmla="*/ 417 w 667"/>
                  <a:gd name="T21" fmla="*/ 0 h 664"/>
                  <a:gd name="T22" fmla="*/ 575 w 667"/>
                  <a:gd name="T23" fmla="*/ 63 h 664"/>
                  <a:gd name="T24" fmla="*/ 667 w 667"/>
                  <a:gd name="T25" fmla="*/ 278 h 664"/>
                  <a:gd name="T26" fmla="*/ 560 w 667"/>
                  <a:gd name="T27" fmla="*/ 291 h 664"/>
                  <a:gd name="T28" fmla="*/ 560 w 667"/>
                  <a:gd name="T29" fmla="*/ 291 h 664"/>
                  <a:gd name="T30" fmla="*/ 520 w 667"/>
                  <a:gd name="T31" fmla="*/ 422 h 664"/>
                  <a:gd name="T32" fmla="*/ 520 w 667"/>
                  <a:gd name="T33" fmla="*/ 42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7" h="664">
                    <a:moveTo>
                      <a:pt x="520" y="422"/>
                    </a:moveTo>
                    <a:cubicBezTo>
                      <a:pt x="564" y="663"/>
                      <a:pt x="564" y="663"/>
                      <a:pt x="564" y="663"/>
                    </a:cubicBezTo>
                    <a:cubicBezTo>
                      <a:pt x="109" y="664"/>
                      <a:pt x="109" y="664"/>
                      <a:pt x="109" y="664"/>
                    </a:cubicBezTo>
                    <a:cubicBezTo>
                      <a:pt x="159" y="422"/>
                      <a:pt x="159" y="422"/>
                      <a:pt x="159" y="422"/>
                    </a:cubicBezTo>
                    <a:cubicBezTo>
                      <a:pt x="118" y="291"/>
                      <a:pt x="118" y="291"/>
                      <a:pt x="118" y="291"/>
                    </a:cubicBezTo>
                    <a:cubicBezTo>
                      <a:pt x="11" y="278"/>
                      <a:pt x="11" y="278"/>
                      <a:pt x="11" y="278"/>
                    </a:cubicBezTo>
                    <a:cubicBezTo>
                      <a:pt x="11" y="278"/>
                      <a:pt x="0" y="105"/>
                      <a:pt x="103" y="63"/>
                    </a:cubicBezTo>
                    <a:cubicBezTo>
                      <a:pt x="241" y="5"/>
                      <a:pt x="260" y="0"/>
                      <a:pt x="260" y="0"/>
                    </a:cubicBezTo>
                    <a:cubicBezTo>
                      <a:pt x="326" y="67"/>
                      <a:pt x="326" y="67"/>
                      <a:pt x="326" y="67"/>
                    </a:cubicBezTo>
                    <a:cubicBezTo>
                      <a:pt x="351" y="67"/>
                      <a:pt x="351" y="67"/>
                      <a:pt x="351" y="67"/>
                    </a:cubicBezTo>
                    <a:cubicBezTo>
                      <a:pt x="417" y="0"/>
                      <a:pt x="417" y="0"/>
                      <a:pt x="417" y="0"/>
                    </a:cubicBezTo>
                    <a:cubicBezTo>
                      <a:pt x="575" y="63"/>
                      <a:pt x="575" y="63"/>
                      <a:pt x="575" y="63"/>
                    </a:cubicBezTo>
                    <a:cubicBezTo>
                      <a:pt x="654" y="138"/>
                      <a:pt x="667" y="278"/>
                      <a:pt x="667" y="278"/>
                    </a:cubicBezTo>
                    <a:cubicBezTo>
                      <a:pt x="560" y="291"/>
                      <a:pt x="560" y="291"/>
                      <a:pt x="560" y="291"/>
                    </a:cubicBezTo>
                    <a:cubicBezTo>
                      <a:pt x="560" y="291"/>
                      <a:pt x="560" y="291"/>
                      <a:pt x="560" y="291"/>
                    </a:cubicBezTo>
                    <a:cubicBezTo>
                      <a:pt x="520" y="422"/>
                      <a:pt x="520" y="422"/>
                      <a:pt x="520" y="422"/>
                    </a:cubicBezTo>
                    <a:cubicBezTo>
                      <a:pt x="520" y="422"/>
                      <a:pt x="520" y="422"/>
                      <a:pt x="520" y="422"/>
                    </a:cubicBezTo>
                    <a:close/>
                  </a:path>
                </a:pathLst>
              </a:custGeom>
              <a:solidFill>
                <a:srgbClr val="AAAA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Line 1780">
                <a:extLst>
                  <a:ext uri="{FF2B5EF4-FFF2-40B4-BE49-F238E27FC236}">
                    <a16:creationId xmlns:a16="http://schemas.microsoft.com/office/drawing/2014/main" id="{5306D976-9B66-B141-4F25-732E5FB8A41E}"/>
                  </a:ext>
                </a:extLst>
              </p:cNvPr>
              <p:cNvSpPr>
                <a:spLocks noChangeShapeType="1"/>
              </p:cNvSpPr>
              <p:nvPr/>
            </p:nvSpPr>
            <p:spPr bwMode="gray">
              <a:xfrm>
                <a:off x="7893314" y="1214313"/>
                <a:ext cx="0" cy="0"/>
              </a:xfrm>
              <a:prstGeom prst="line">
                <a:avLst/>
              </a:prstGeom>
              <a:noFill/>
              <a:ln w="5953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Rectangle 1781">
                <a:extLst>
                  <a:ext uri="{FF2B5EF4-FFF2-40B4-BE49-F238E27FC236}">
                    <a16:creationId xmlns:a16="http://schemas.microsoft.com/office/drawing/2014/main" id="{0531E091-52D3-6195-287C-7A5DC8652D73}"/>
                  </a:ext>
                </a:extLst>
              </p:cNvPr>
              <p:cNvSpPr>
                <a:spLocks noChangeArrowheads="1"/>
              </p:cNvSpPr>
              <p:nvPr/>
            </p:nvSpPr>
            <p:spPr bwMode="gray">
              <a:xfrm>
                <a:off x="7105278" y="1287504"/>
                <a:ext cx="51389" cy="775317"/>
              </a:xfrm>
              <a:prstGeom prst="rect">
                <a:avLst/>
              </a:prstGeom>
              <a:solidFill>
                <a:srgbClr val="645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1782">
                <a:extLst>
                  <a:ext uri="{FF2B5EF4-FFF2-40B4-BE49-F238E27FC236}">
                    <a16:creationId xmlns:a16="http://schemas.microsoft.com/office/drawing/2014/main" id="{90ACD70D-CAEA-785D-A655-7CEBECA84FD0}"/>
                  </a:ext>
                </a:extLst>
              </p:cNvPr>
              <p:cNvSpPr>
                <a:spLocks noChangeArrowheads="1"/>
              </p:cNvSpPr>
              <p:nvPr/>
            </p:nvSpPr>
            <p:spPr bwMode="gray">
              <a:xfrm>
                <a:off x="7300067" y="1287504"/>
                <a:ext cx="51389" cy="775317"/>
              </a:xfrm>
              <a:prstGeom prst="rect">
                <a:avLst/>
              </a:prstGeom>
              <a:solidFill>
                <a:srgbClr val="645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1783">
                <a:extLst>
                  <a:ext uri="{FF2B5EF4-FFF2-40B4-BE49-F238E27FC236}">
                    <a16:creationId xmlns:a16="http://schemas.microsoft.com/office/drawing/2014/main" id="{4979CF4F-E2DF-90EB-B782-E7E38A5696AB}"/>
                  </a:ext>
                </a:extLst>
              </p:cNvPr>
              <p:cNvSpPr>
                <a:spLocks noChangeArrowheads="1"/>
              </p:cNvSpPr>
              <p:nvPr/>
            </p:nvSpPr>
            <p:spPr bwMode="gray">
              <a:xfrm>
                <a:off x="8417380" y="1287504"/>
                <a:ext cx="50428" cy="775317"/>
              </a:xfrm>
              <a:prstGeom prst="rect">
                <a:avLst/>
              </a:prstGeom>
              <a:solidFill>
                <a:srgbClr val="645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1784">
                <a:extLst>
                  <a:ext uri="{FF2B5EF4-FFF2-40B4-BE49-F238E27FC236}">
                    <a16:creationId xmlns:a16="http://schemas.microsoft.com/office/drawing/2014/main" id="{FBE242FC-F7B0-B68D-FEB3-598E29ECEC2B}"/>
                  </a:ext>
                </a:extLst>
              </p:cNvPr>
              <p:cNvSpPr>
                <a:spLocks noChangeArrowheads="1"/>
              </p:cNvSpPr>
              <p:nvPr/>
            </p:nvSpPr>
            <p:spPr bwMode="gray">
              <a:xfrm>
                <a:off x="8612169" y="1287504"/>
                <a:ext cx="51422" cy="775317"/>
              </a:xfrm>
              <a:prstGeom prst="rect">
                <a:avLst/>
              </a:prstGeom>
              <a:solidFill>
                <a:srgbClr val="6455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1785">
                <a:extLst>
                  <a:ext uri="{FF2B5EF4-FFF2-40B4-BE49-F238E27FC236}">
                    <a16:creationId xmlns:a16="http://schemas.microsoft.com/office/drawing/2014/main" id="{19D850C5-33B7-3E93-7517-0C8A97D287B2}"/>
                  </a:ext>
                </a:extLst>
              </p:cNvPr>
              <p:cNvSpPr>
                <a:spLocks/>
              </p:cNvSpPr>
              <p:nvPr/>
            </p:nvSpPr>
            <p:spPr bwMode="gray">
              <a:xfrm>
                <a:off x="7917071" y="1343863"/>
                <a:ext cx="170073" cy="718958"/>
              </a:xfrm>
              <a:custGeom>
                <a:avLst/>
                <a:gdLst>
                  <a:gd name="T0" fmla="*/ 0 w 172"/>
                  <a:gd name="T1" fmla="*/ 46 h 727"/>
                  <a:gd name="T2" fmla="*/ 0 w 172"/>
                  <a:gd name="T3" fmla="*/ 94 h 727"/>
                  <a:gd name="T4" fmla="*/ 0 w 172"/>
                  <a:gd name="T5" fmla="*/ 97 h 727"/>
                  <a:gd name="T6" fmla="*/ 55 w 172"/>
                  <a:gd name="T7" fmla="*/ 727 h 727"/>
                  <a:gd name="T8" fmla="*/ 172 w 172"/>
                  <a:gd name="T9" fmla="*/ 727 h 727"/>
                  <a:gd name="T10" fmla="*/ 172 w 172"/>
                  <a:gd name="T11" fmla="*/ 37 h 727"/>
                  <a:gd name="T12" fmla="*/ 138 w 172"/>
                  <a:gd name="T13" fmla="*/ 0 h 727"/>
                  <a:gd name="T14" fmla="*/ 42 w 172"/>
                  <a:gd name="T15" fmla="*/ 0 h 727"/>
                  <a:gd name="T16" fmla="*/ 0 w 172"/>
                  <a:gd name="T17" fmla="*/ 46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727">
                    <a:moveTo>
                      <a:pt x="0" y="46"/>
                    </a:moveTo>
                    <a:cubicBezTo>
                      <a:pt x="0" y="94"/>
                      <a:pt x="0" y="94"/>
                      <a:pt x="0" y="94"/>
                    </a:cubicBezTo>
                    <a:cubicBezTo>
                      <a:pt x="0" y="95"/>
                      <a:pt x="0" y="96"/>
                      <a:pt x="0" y="97"/>
                    </a:cubicBezTo>
                    <a:cubicBezTo>
                      <a:pt x="55" y="727"/>
                      <a:pt x="55" y="727"/>
                      <a:pt x="55" y="727"/>
                    </a:cubicBezTo>
                    <a:cubicBezTo>
                      <a:pt x="172" y="727"/>
                      <a:pt x="172" y="727"/>
                      <a:pt x="172" y="727"/>
                    </a:cubicBezTo>
                    <a:cubicBezTo>
                      <a:pt x="172" y="37"/>
                      <a:pt x="172" y="37"/>
                      <a:pt x="172" y="37"/>
                    </a:cubicBezTo>
                    <a:cubicBezTo>
                      <a:pt x="159" y="23"/>
                      <a:pt x="151" y="15"/>
                      <a:pt x="138" y="0"/>
                    </a:cubicBezTo>
                    <a:cubicBezTo>
                      <a:pt x="42" y="0"/>
                      <a:pt x="42" y="0"/>
                      <a:pt x="42" y="0"/>
                    </a:cubicBezTo>
                    <a:cubicBezTo>
                      <a:pt x="26" y="18"/>
                      <a:pt x="17" y="28"/>
                      <a:pt x="0" y="46"/>
                    </a:cubicBezTo>
                    <a:close/>
                  </a:path>
                </a:pathLst>
              </a:custGeom>
              <a:solidFill>
                <a:srgbClr val="238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1786">
                <a:extLst>
                  <a:ext uri="{FF2B5EF4-FFF2-40B4-BE49-F238E27FC236}">
                    <a16:creationId xmlns:a16="http://schemas.microsoft.com/office/drawing/2014/main" id="{FD8F6E96-46E8-3EC3-7B1D-F12E6BA79258}"/>
                  </a:ext>
                </a:extLst>
              </p:cNvPr>
              <p:cNvSpPr>
                <a:spLocks/>
              </p:cNvSpPr>
              <p:nvPr/>
            </p:nvSpPr>
            <p:spPr bwMode="gray">
              <a:xfrm>
                <a:off x="8123722" y="1343863"/>
                <a:ext cx="168084" cy="718958"/>
              </a:xfrm>
              <a:custGeom>
                <a:avLst/>
                <a:gdLst>
                  <a:gd name="T0" fmla="*/ 0 w 170"/>
                  <a:gd name="T1" fmla="*/ 35 h 727"/>
                  <a:gd name="T2" fmla="*/ 0 w 170"/>
                  <a:gd name="T3" fmla="*/ 727 h 727"/>
                  <a:gd name="T4" fmla="*/ 115 w 170"/>
                  <a:gd name="T5" fmla="*/ 727 h 727"/>
                  <a:gd name="T6" fmla="*/ 170 w 170"/>
                  <a:gd name="T7" fmla="*/ 97 h 727"/>
                  <a:gd name="T8" fmla="*/ 170 w 170"/>
                  <a:gd name="T9" fmla="*/ 94 h 727"/>
                  <a:gd name="T10" fmla="*/ 170 w 170"/>
                  <a:gd name="T11" fmla="*/ 44 h 727"/>
                  <a:gd name="T12" fmla="*/ 131 w 170"/>
                  <a:gd name="T13" fmla="*/ 0 h 727"/>
                  <a:gd name="T14" fmla="*/ 31 w 170"/>
                  <a:gd name="T15" fmla="*/ 0 h 727"/>
                  <a:gd name="T16" fmla="*/ 0 w 170"/>
                  <a:gd name="T17" fmla="*/ 35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727">
                    <a:moveTo>
                      <a:pt x="0" y="35"/>
                    </a:moveTo>
                    <a:cubicBezTo>
                      <a:pt x="0" y="727"/>
                      <a:pt x="0" y="727"/>
                      <a:pt x="0" y="727"/>
                    </a:cubicBezTo>
                    <a:cubicBezTo>
                      <a:pt x="115" y="727"/>
                      <a:pt x="115" y="727"/>
                      <a:pt x="115" y="727"/>
                    </a:cubicBezTo>
                    <a:cubicBezTo>
                      <a:pt x="170" y="97"/>
                      <a:pt x="170" y="97"/>
                      <a:pt x="170" y="97"/>
                    </a:cubicBezTo>
                    <a:cubicBezTo>
                      <a:pt x="170" y="96"/>
                      <a:pt x="170" y="95"/>
                      <a:pt x="170" y="94"/>
                    </a:cubicBezTo>
                    <a:cubicBezTo>
                      <a:pt x="170" y="44"/>
                      <a:pt x="170" y="44"/>
                      <a:pt x="170" y="44"/>
                    </a:cubicBezTo>
                    <a:cubicBezTo>
                      <a:pt x="155" y="27"/>
                      <a:pt x="146" y="18"/>
                      <a:pt x="131" y="0"/>
                    </a:cubicBezTo>
                    <a:cubicBezTo>
                      <a:pt x="31" y="0"/>
                      <a:pt x="31" y="0"/>
                      <a:pt x="31" y="0"/>
                    </a:cubicBezTo>
                    <a:cubicBezTo>
                      <a:pt x="19" y="14"/>
                      <a:pt x="12" y="22"/>
                      <a:pt x="0" y="35"/>
                    </a:cubicBezTo>
                    <a:close/>
                  </a:path>
                </a:pathLst>
              </a:custGeom>
              <a:solidFill>
                <a:srgbClr val="238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1787">
                <a:extLst>
                  <a:ext uri="{FF2B5EF4-FFF2-40B4-BE49-F238E27FC236}">
                    <a16:creationId xmlns:a16="http://schemas.microsoft.com/office/drawing/2014/main" id="{AF46113D-A0F3-5332-9C18-44D2F8E89F5C}"/>
                  </a:ext>
                </a:extLst>
              </p:cNvPr>
              <p:cNvSpPr>
                <a:spLocks/>
              </p:cNvSpPr>
              <p:nvPr/>
            </p:nvSpPr>
            <p:spPr bwMode="gray">
              <a:xfrm>
                <a:off x="8103941" y="1978762"/>
                <a:ext cx="173020" cy="84058"/>
              </a:xfrm>
              <a:custGeom>
                <a:avLst/>
                <a:gdLst>
                  <a:gd name="T0" fmla="*/ 5047 w 5047"/>
                  <a:gd name="T1" fmla="*/ 2452 h 2452"/>
                  <a:gd name="T2" fmla="*/ 0 w 5047"/>
                  <a:gd name="T3" fmla="*/ 2452 h 2452"/>
                  <a:gd name="T4" fmla="*/ 0 w 5047"/>
                  <a:gd name="T5" fmla="*/ 2308 h 2452"/>
                  <a:gd name="T6" fmla="*/ 865 w 5047"/>
                  <a:gd name="T7" fmla="*/ 0 h 2452"/>
                  <a:gd name="T8" fmla="*/ 3923 w 5047"/>
                  <a:gd name="T9" fmla="*/ 0 h 2452"/>
                  <a:gd name="T10" fmla="*/ 5047 w 5047"/>
                  <a:gd name="T11" fmla="*/ 2452 h 2452"/>
                  <a:gd name="T12" fmla="*/ 5047 w 5047"/>
                  <a:gd name="T13" fmla="*/ 2452 h 2452"/>
                  <a:gd name="T14" fmla="*/ 5047 w 5047"/>
                  <a:gd name="T15" fmla="*/ 2452 h 2452"/>
                  <a:gd name="T16" fmla="*/ 5047 w 5047"/>
                  <a:gd name="T17" fmla="*/ 2452 h 2452"/>
                  <a:gd name="T18" fmla="*/ 5047 w 5047"/>
                  <a:gd name="T19" fmla="*/ 2452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47" h="2452">
                    <a:moveTo>
                      <a:pt x="5047" y="2452"/>
                    </a:moveTo>
                    <a:lnTo>
                      <a:pt x="0" y="2452"/>
                    </a:lnTo>
                    <a:lnTo>
                      <a:pt x="0" y="2308"/>
                    </a:lnTo>
                    <a:lnTo>
                      <a:pt x="865" y="0"/>
                    </a:lnTo>
                    <a:lnTo>
                      <a:pt x="3923" y="0"/>
                    </a:lnTo>
                    <a:lnTo>
                      <a:pt x="5047" y="2452"/>
                    </a:lnTo>
                    <a:lnTo>
                      <a:pt x="5047" y="2452"/>
                    </a:lnTo>
                    <a:lnTo>
                      <a:pt x="5047" y="2452"/>
                    </a:lnTo>
                    <a:lnTo>
                      <a:pt x="5047" y="2452"/>
                    </a:lnTo>
                    <a:lnTo>
                      <a:pt x="5047" y="2452"/>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1788">
                <a:extLst>
                  <a:ext uri="{FF2B5EF4-FFF2-40B4-BE49-F238E27FC236}">
                    <a16:creationId xmlns:a16="http://schemas.microsoft.com/office/drawing/2014/main" id="{425756F7-0B26-F505-E89C-2C8F1E758762}"/>
                  </a:ext>
                </a:extLst>
              </p:cNvPr>
              <p:cNvSpPr>
                <a:spLocks/>
              </p:cNvSpPr>
              <p:nvPr/>
            </p:nvSpPr>
            <p:spPr bwMode="gray">
              <a:xfrm>
                <a:off x="7931880" y="1978762"/>
                <a:ext cx="172060" cy="84058"/>
              </a:xfrm>
              <a:custGeom>
                <a:avLst/>
                <a:gdLst>
                  <a:gd name="T0" fmla="*/ 5019 w 5019"/>
                  <a:gd name="T1" fmla="*/ 2308 h 2452"/>
                  <a:gd name="T2" fmla="*/ 5019 w 5019"/>
                  <a:gd name="T3" fmla="*/ 2452 h 2452"/>
                  <a:gd name="T4" fmla="*/ 0 w 5019"/>
                  <a:gd name="T5" fmla="*/ 2452 h 2452"/>
                  <a:gd name="T6" fmla="*/ 1096 w 5019"/>
                  <a:gd name="T7" fmla="*/ 0 h 2452"/>
                  <a:gd name="T8" fmla="*/ 4154 w 5019"/>
                  <a:gd name="T9" fmla="*/ 0 h 2452"/>
                  <a:gd name="T10" fmla="*/ 5019 w 5019"/>
                  <a:gd name="T11" fmla="*/ 2308 h 2452"/>
                  <a:gd name="T12" fmla="*/ 5019 w 5019"/>
                  <a:gd name="T13" fmla="*/ 2308 h 2452"/>
                  <a:gd name="T14" fmla="*/ 5019 w 5019"/>
                  <a:gd name="T15" fmla="*/ 2308 h 2452"/>
                  <a:gd name="T16" fmla="*/ 5019 w 5019"/>
                  <a:gd name="T17" fmla="*/ 2308 h 2452"/>
                  <a:gd name="T18" fmla="*/ 5019 w 5019"/>
                  <a:gd name="T19" fmla="*/ 2308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19" h="2452">
                    <a:moveTo>
                      <a:pt x="5019" y="2308"/>
                    </a:moveTo>
                    <a:lnTo>
                      <a:pt x="5019" y="2452"/>
                    </a:lnTo>
                    <a:lnTo>
                      <a:pt x="0" y="2452"/>
                    </a:lnTo>
                    <a:lnTo>
                      <a:pt x="1096" y="0"/>
                    </a:lnTo>
                    <a:lnTo>
                      <a:pt x="4154" y="0"/>
                    </a:lnTo>
                    <a:lnTo>
                      <a:pt x="5019" y="2308"/>
                    </a:lnTo>
                    <a:lnTo>
                      <a:pt x="5019" y="2308"/>
                    </a:lnTo>
                    <a:lnTo>
                      <a:pt x="5019" y="2308"/>
                    </a:lnTo>
                    <a:lnTo>
                      <a:pt x="5019" y="2308"/>
                    </a:lnTo>
                    <a:lnTo>
                      <a:pt x="5019" y="2308"/>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1789">
                <a:extLst>
                  <a:ext uri="{FF2B5EF4-FFF2-40B4-BE49-F238E27FC236}">
                    <a16:creationId xmlns:a16="http://schemas.microsoft.com/office/drawing/2014/main" id="{F9394053-DDDE-5141-584C-0C8C6057A0DC}"/>
                  </a:ext>
                </a:extLst>
              </p:cNvPr>
              <p:cNvSpPr>
                <a:spLocks/>
              </p:cNvSpPr>
              <p:nvPr/>
            </p:nvSpPr>
            <p:spPr bwMode="gray">
              <a:xfrm>
                <a:off x="7879499" y="1066970"/>
                <a:ext cx="445938" cy="108776"/>
              </a:xfrm>
              <a:custGeom>
                <a:avLst/>
                <a:gdLst>
                  <a:gd name="T0" fmla="*/ 13008 w 13008"/>
                  <a:gd name="T1" fmla="*/ 115 h 3173"/>
                  <a:gd name="T2" fmla="*/ 8912 w 13008"/>
                  <a:gd name="T3" fmla="*/ 1471 h 3173"/>
                  <a:gd name="T4" fmla="*/ 4009 w 13008"/>
                  <a:gd name="T5" fmla="*/ 1500 h 3173"/>
                  <a:gd name="T6" fmla="*/ 0 w 13008"/>
                  <a:gd name="T7" fmla="*/ 0 h 3173"/>
                  <a:gd name="T8" fmla="*/ 403 w 13008"/>
                  <a:gd name="T9" fmla="*/ 3173 h 3173"/>
                  <a:gd name="T10" fmla="*/ 12719 w 13008"/>
                  <a:gd name="T11" fmla="*/ 3173 h 3173"/>
                  <a:gd name="T12" fmla="*/ 13008 w 13008"/>
                  <a:gd name="T13" fmla="*/ 115 h 3173"/>
                </a:gdLst>
                <a:ahLst/>
                <a:cxnLst>
                  <a:cxn ang="0">
                    <a:pos x="T0" y="T1"/>
                  </a:cxn>
                  <a:cxn ang="0">
                    <a:pos x="T2" y="T3"/>
                  </a:cxn>
                  <a:cxn ang="0">
                    <a:pos x="T4" y="T5"/>
                  </a:cxn>
                  <a:cxn ang="0">
                    <a:pos x="T6" y="T7"/>
                  </a:cxn>
                  <a:cxn ang="0">
                    <a:pos x="T8" y="T9"/>
                  </a:cxn>
                  <a:cxn ang="0">
                    <a:pos x="T10" y="T11"/>
                  </a:cxn>
                  <a:cxn ang="0">
                    <a:pos x="T12" y="T13"/>
                  </a:cxn>
                </a:cxnLst>
                <a:rect l="0" t="0" r="r" b="b"/>
                <a:pathLst>
                  <a:path w="13008" h="3173">
                    <a:moveTo>
                      <a:pt x="13008" y="115"/>
                    </a:moveTo>
                    <a:lnTo>
                      <a:pt x="8912" y="1471"/>
                    </a:lnTo>
                    <a:lnTo>
                      <a:pt x="4009" y="1500"/>
                    </a:lnTo>
                    <a:lnTo>
                      <a:pt x="0" y="0"/>
                    </a:lnTo>
                    <a:lnTo>
                      <a:pt x="403" y="3173"/>
                    </a:lnTo>
                    <a:lnTo>
                      <a:pt x="12719" y="3173"/>
                    </a:lnTo>
                    <a:lnTo>
                      <a:pt x="13008" y="115"/>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1790">
                <a:extLst>
                  <a:ext uri="{FF2B5EF4-FFF2-40B4-BE49-F238E27FC236}">
                    <a16:creationId xmlns:a16="http://schemas.microsoft.com/office/drawing/2014/main" id="{6C0B027E-5B39-0D0F-B86D-362ABABD58BE}"/>
                  </a:ext>
                </a:extLst>
              </p:cNvPr>
              <p:cNvSpPr>
                <a:spLocks/>
              </p:cNvSpPr>
              <p:nvPr/>
            </p:nvSpPr>
            <p:spPr bwMode="gray">
              <a:xfrm>
                <a:off x="8126670" y="1115409"/>
                <a:ext cx="128557" cy="60336"/>
              </a:xfrm>
              <a:custGeom>
                <a:avLst/>
                <a:gdLst>
                  <a:gd name="T0" fmla="*/ 3750 w 3750"/>
                  <a:gd name="T1" fmla="*/ 1760 h 1760"/>
                  <a:gd name="T2" fmla="*/ 0 w 3750"/>
                  <a:gd name="T3" fmla="*/ 1760 h 1760"/>
                  <a:gd name="T4" fmla="*/ 0 w 3750"/>
                  <a:gd name="T5" fmla="*/ 1673 h 1760"/>
                  <a:gd name="T6" fmla="*/ 635 w 3750"/>
                  <a:gd name="T7" fmla="*/ 0 h 1760"/>
                  <a:gd name="T8" fmla="*/ 2913 w 3750"/>
                  <a:gd name="T9" fmla="*/ 0 h 1760"/>
                  <a:gd name="T10" fmla="*/ 3750 w 3750"/>
                  <a:gd name="T11" fmla="*/ 1760 h 1760"/>
                  <a:gd name="T12" fmla="*/ 3750 w 3750"/>
                  <a:gd name="T13" fmla="*/ 1760 h 1760"/>
                  <a:gd name="T14" fmla="*/ 3750 w 3750"/>
                  <a:gd name="T15" fmla="*/ 1760 h 1760"/>
                  <a:gd name="T16" fmla="*/ 3750 w 3750"/>
                  <a:gd name="T17" fmla="*/ 1760 h 1760"/>
                  <a:gd name="T18" fmla="*/ 3750 w 3750"/>
                  <a:gd name="T19" fmla="*/ 176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50" h="1760">
                    <a:moveTo>
                      <a:pt x="3750" y="1760"/>
                    </a:moveTo>
                    <a:lnTo>
                      <a:pt x="0" y="1760"/>
                    </a:lnTo>
                    <a:lnTo>
                      <a:pt x="0" y="1673"/>
                    </a:lnTo>
                    <a:lnTo>
                      <a:pt x="635" y="0"/>
                    </a:lnTo>
                    <a:lnTo>
                      <a:pt x="2913" y="0"/>
                    </a:lnTo>
                    <a:lnTo>
                      <a:pt x="3750" y="1760"/>
                    </a:lnTo>
                    <a:lnTo>
                      <a:pt x="3750" y="1760"/>
                    </a:lnTo>
                    <a:lnTo>
                      <a:pt x="3750" y="1760"/>
                    </a:lnTo>
                    <a:lnTo>
                      <a:pt x="3750" y="1760"/>
                    </a:lnTo>
                    <a:lnTo>
                      <a:pt x="3750" y="1760"/>
                    </a:ln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1791">
                <a:extLst>
                  <a:ext uri="{FF2B5EF4-FFF2-40B4-BE49-F238E27FC236}">
                    <a16:creationId xmlns:a16="http://schemas.microsoft.com/office/drawing/2014/main" id="{91B7693B-A113-623E-4AD4-CE7312D9D6DC}"/>
                  </a:ext>
                </a:extLst>
              </p:cNvPr>
              <p:cNvSpPr>
                <a:spLocks/>
              </p:cNvSpPr>
              <p:nvPr/>
            </p:nvSpPr>
            <p:spPr bwMode="gray">
              <a:xfrm>
                <a:off x="7952655" y="1114415"/>
                <a:ext cx="128557" cy="60336"/>
              </a:xfrm>
              <a:custGeom>
                <a:avLst/>
                <a:gdLst>
                  <a:gd name="T0" fmla="*/ 3750 w 3750"/>
                  <a:gd name="T1" fmla="*/ 1673 h 1760"/>
                  <a:gd name="T2" fmla="*/ 3750 w 3750"/>
                  <a:gd name="T3" fmla="*/ 1760 h 1760"/>
                  <a:gd name="T4" fmla="*/ 0 w 3750"/>
                  <a:gd name="T5" fmla="*/ 1760 h 1760"/>
                  <a:gd name="T6" fmla="*/ 836 w 3750"/>
                  <a:gd name="T7" fmla="*/ 0 h 1760"/>
                  <a:gd name="T8" fmla="*/ 3115 w 3750"/>
                  <a:gd name="T9" fmla="*/ 0 h 1760"/>
                  <a:gd name="T10" fmla="*/ 3750 w 3750"/>
                  <a:gd name="T11" fmla="*/ 1673 h 1760"/>
                  <a:gd name="T12" fmla="*/ 3750 w 3750"/>
                  <a:gd name="T13" fmla="*/ 1673 h 1760"/>
                  <a:gd name="T14" fmla="*/ 3750 w 3750"/>
                  <a:gd name="T15" fmla="*/ 1673 h 1760"/>
                  <a:gd name="T16" fmla="*/ 3750 w 3750"/>
                  <a:gd name="T17" fmla="*/ 1673 h 1760"/>
                  <a:gd name="T18" fmla="*/ 3750 w 3750"/>
                  <a:gd name="T19" fmla="*/ 1673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50" h="1760">
                    <a:moveTo>
                      <a:pt x="3750" y="1673"/>
                    </a:moveTo>
                    <a:lnTo>
                      <a:pt x="3750" y="1760"/>
                    </a:lnTo>
                    <a:lnTo>
                      <a:pt x="0" y="1760"/>
                    </a:lnTo>
                    <a:lnTo>
                      <a:pt x="836" y="0"/>
                    </a:lnTo>
                    <a:lnTo>
                      <a:pt x="3115" y="0"/>
                    </a:lnTo>
                    <a:lnTo>
                      <a:pt x="3750" y="1673"/>
                    </a:lnTo>
                    <a:lnTo>
                      <a:pt x="3750" y="1673"/>
                    </a:lnTo>
                    <a:lnTo>
                      <a:pt x="3750" y="1673"/>
                    </a:lnTo>
                    <a:lnTo>
                      <a:pt x="3750" y="1673"/>
                    </a:lnTo>
                    <a:lnTo>
                      <a:pt x="3750" y="1673"/>
                    </a:ln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Rectangle 1792">
                <a:extLst>
                  <a:ext uri="{FF2B5EF4-FFF2-40B4-BE49-F238E27FC236}">
                    <a16:creationId xmlns:a16="http://schemas.microsoft.com/office/drawing/2014/main" id="{26E18014-D5B5-390A-BFA1-A2FEE153CC0B}"/>
                  </a:ext>
                </a:extLst>
              </p:cNvPr>
              <p:cNvSpPr>
                <a:spLocks noChangeArrowheads="1"/>
              </p:cNvSpPr>
              <p:nvPr/>
            </p:nvSpPr>
            <p:spPr bwMode="gray">
              <a:xfrm>
                <a:off x="7884434" y="1287504"/>
                <a:ext cx="441001" cy="34590"/>
              </a:xfrm>
              <a:prstGeom prst="rect">
                <a:avLst/>
              </a:prstGeom>
              <a:solidFill>
                <a:srgbClr val="9B96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1793">
                <a:extLst>
                  <a:ext uri="{FF2B5EF4-FFF2-40B4-BE49-F238E27FC236}">
                    <a16:creationId xmlns:a16="http://schemas.microsoft.com/office/drawing/2014/main" id="{65B7B4EB-AAD6-857C-6865-37549B206740}"/>
                  </a:ext>
                </a:extLst>
              </p:cNvPr>
              <p:cNvSpPr>
                <a:spLocks/>
              </p:cNvSpPr>
              <p:nvPr/>
            </p:nvSpPr>
            <p:spPr bwMode="gray">
              <a:xfrm>
                <a:off x="7789508" y="1166833"/>
                <a:ext cx="632808" cy="50428"/>
              </a:xfrm>
              <a:custGeom>
                <a:avLst/>
                <a:gdLst>
                  <a:gd name="T0" fmla="*/ 640 w 640"/>
                  <a:gd name="T1" fmla="*/ 51 h 51"/>
                  <a:gd name="T2" fmla="*/ 0 w 640"/>
                  <a:gd name="T3" fmla="*/ 51 h 51"/>
                  <a:gd name="T4" fmla="*/ 0 w 640"/>
                  <a:gd name="T5" fmla="*/ 45 h 51"/>
                  <a:gd name="T6" fmla="*/ 44 w 640"/>
                  <a:gd name="T7" fmla="*/ 0 h 51"/>
                  <a:gd name="T8" fmla="*/ 595 w 640"/>
                  <a:gd name="T9" fmla="*/ 0 h 51"/>
                  <a:gd name="T10" fmla="*/ 640 w 640"/>
                  <a:gd name="T11" fmla="*/ 45 h 51"/>
                  <a:gd name="T12" fmla="*/ 640 w 640"/>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640" h="51">
                    <a:moveTo>
                      <a:pt x="640" y="51"/>
                    </a:moveTo>
                    <a:cubicBezTo>
                      <a:pt x="0" y="51"/>
                      <a:pt x="0" y="51"/>
                      <a:pt x="0" y="51"/>
                    </a:cubicBezTo>
                    <a:cubicBezTo>
                      <a:pt x="0" y="45"/>
                      <a:pt x="0" y="45"/>
                      <a:pt x="0" y="45"/>
                    </a:cubicBezTo>
                    <a:cubicBezTo>
                      <a:pt x="17" y="27"/>
                      <a:pt x="27" y="17"/>
                      <a:pt x="44" y="0"/>
                    </a:cubicBezTo>
                    <a:cubicBezTo>
                      <a:pt x="595" y="0"/>
                      <a:pt x="595" y="0"/>
                      <a:pt x="595" y="0"/>
                    </a:cubicBezTo>
                    <a:cubicBezTo>
                      <a:pt x="613" y="17"/>
                      <a:pt x="622" y="27"/>
                      <a:pt x="640" y="45"/>
                    </a:cubicBezTo>
                    <a:lnTo>
                      <a:pt x="640" y="51"/>
                    </a:lnTo>
                    <a:close/>
                  </a:path>
                </a:pathLst>
              </a:custGeom>
              <a:solidFill>
                <a:srgbClr val="555F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1794">
                <a:extLst>
                  <a:ext uri="{FF2B5EF4-FFF2-40B4-BE49-F238E27FC236}">
                    <a16:creationId xmlns:a16="http://schemas.microsoft.com/office/drawing/2014/main" id="{3222552F-DB50-DFC3-1149-8888DB04513D}"/>
                  </a:ext>
                </a:extLst>
              </p:cNvPr>
              <p:cNvSpPr>
                <a:spLocks/>
              </p:cNvSpPr>
              <p:nvPr/>
            </p:nvSpPr>
            <p:spPr bwMode="gray">
              <a:xfrm>
                <a:off x="7825093" y="793023"/>
                <a:ext cx="561638" cy="399520"/>
              </a:xfrm>
              <a:custGeom>
                <a:avLst/>
                <a:gdLst>
                  <a:gd name="T0" fmla="*/ 544 w 568"/>
                  <a:gd name="T1" fmla="*/ 404 h 404"/>
                  <a:gd name="T2" fmla="*/ 23 w 568"/>
                  <a:gd name="T3" fmla="*/ 404 h 404"/>
                  <a:gd name="T4" fmla="*/ 0 w 568"/>
                  <a:gd name="T5" fmla="*/ 380 h 404"/>
                  <a:gd name="T6" fmla="*/ 0 w 568"/>
                  <a:gd name="T7" fmla="*/ 23 h 404"/>
                  <a:gd name="T8" fmla="*/ 23 w 568"/>
                  <a:gd name="T9" fmla="*/ 0 h 404"/>
                  <a:gd name="T10" fmla="*/ 544 w 568"/>
                  <a:gd name="T11" fmla="*/ 0 h 404"/>
                  <a:gd name="T12" fmla="*/ 568 w 568"/>
                  <a:gd name="T13" fmla="*/ 23 h 404"/>
                  <a:gd name="T14" fmla="*/ 568 w 568"/>
                  <a:gd name="T15" fmla="*/ 380 h 404"/>
                  <a:gd name="T16" fmla="*/ 544 w 568"/>
                  <a:gd name="T17" fmla="*/ 404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8" h="404">
                    <a:moveTo>
                      <a:pt x="544" y="404"/>
                    </a:moveTo>
                    <a:cubicBezTo>
                      <a:pt x="23" y="404"/>
                      <a:pt x="23" y="404"/>
                      <a:pt x="23" y="404"/>
                    </a:cubicBezTo>
                    <a:cubicBezTo>
                      <a:pt x="10" y="404"/>
                      <a:pt x="0" y="393"/>
                      <a:pt x="0" y="380"/>
                    </a:cubicBezTo>
                    <a:cubicBezTo>
                      <a:pt x="0" y="23"/>
                      <a:pt x="0" y="23"/>
                      <a:pt x="0" y="23"/>
                    </a:cubicBezTo>
                    <a:cubicBezTo>
                      <a:pt x="0" y="10"/>
                      <a:pt x="10" y="0"/>
                      <a:pt x="23" y="0"/>
                    </a:cubicBezTo>
                    <a:cubicBezTo>
                      <a:pt x="544" y="0"/>
                      <a:pt x="544" y="0"/>
                      <a:pt x="544" y="0"/>
                    </a:cubicBezTo>
                    <a:cubicBezTo>
                      <a:pt x="557" y="0"/>
                      <a:pt x="568" y="10"/>
                      <a:pt x="568" y="23"/>
                    </a:cubicBezTo>
                    <a:cubicBezTo>
                      <a:pt x="568" y="380"/>
                      <a:pt x="568" y="380"/>
                      <a:pt x="568" y="380"/>
                    </a:cubicBezTo>
                    <a:cubicBezTo>
                      <a:pt x="568" y="393"/>
                      <a:pt x="557" y="404"/>
                      <a:pt x="544" y="404"/>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Oval 1795">
                <a:extLst>
                  <a:ext uri="{FF2B5EF4-FFF2-40B4-BE49-F238E27FC236}">
                    <a16:creationId xmlns:a16="http://schemas.microsoft.com/office/drawing/2014/main" id="{8A5807F9-88DB-6318-8FB5-4BC121C1A134}"/>
                  </a:ext>
                </a:extLst>
              </p:cNvPr>
              <p:cNvSpPr>
                <a:spLocks noChangeArrowheads="1"/>
              </p:cNvSpPr>
              <p:nvPr/>
            </p:nvSpPr>
            <p:spPr bwMode="gray">
              <a:xfrm>
                <a:off x="8048576" y="910713"/>
                <a:ext cx="108742" cy="109770"/>
              </a:xfrm>
              <a:prstGeom prst="ellipse">
                <a:avLst/>
              </a:prstGeom>
              <a:solidFill>
                <a:srgbClr val="879B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Rectangle 1796">
                <a:extLst>
                  <a:ext uri="{FF2B5EF4-FFF2-40B4-BE49-F238E27FC236}">
                    <a16:creationId xmlns:a16="http://schemas.microsoft.com/office/drawing/2014/main" id="{10E2C67D-174E-8E11-5A07-160CFCEB95E6}"/>
                  </a:ext>
                </a:extLst>
              </p:cNvPr>
              <p:cNvSpPr>
                <a:spLocks noChangeArrowheads="1"/>
              </p:cNvSpPr>
              <p:nvPr/>
            </p:nvSpPr>
            <p:spPr bwMode="gray">
              <a:xfrm>
                <a:off x="6985634" y="1214313"/>
                <a:ext cx="1797601" cy="86047"/>
              </a:xfrm>
              <a:prstGeom prst="rect">
                <a:avLst/>
              </a:prstGeom>
              <a:solidFill>
                <a:srgbClr val="877D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1825">
                <a:extLst>
                  <a:ext uri="{FF2B5EF4-FFF2-40B4-BE49-F238E27FC236}">
                    <a16:creationId xmlns:a16="http://schemas.microsoft.com/office/drawing/2014/main" id="{42796256-717D-D6A0-CEF4-EAB36F416E84}"/>
                  </a:ext>
                </a:extLst>
              </p:cNvPr>
              <p:cNvSpPr>
                <a:spLocks/>
              </p:cNvSpPr>
              <p:nvPr/>
            </p:nvSpPr>
            <p:spPr bwMode="gray">
              <a:xfrm>
                <a:off x="7036063" y="596212"/>
                <a:ext cx="161159" cy="263079"/>
              </a:xfrm>
              <a:custGeom>
                <a:avLst/>
                <a:gdLst>
                  <a:gd name="T0" fmla="*/ 2595 w 4701"/>
                  <a:gd name="T1" fmla="*/ 0 h 7674"/>
                  <a:gd name="T2" fmla="*/ 4701 w 4701"/>
                  <a:gd name="T3" fmla="*/ 7674 h 7674"/>
                  <a:gd name="T4" fmla="*/ 4240 w 4701"/>
                  <a:gd name="T5" fmla="*/ 7587 h 7674"/>
                  <a:gd name="T6" fmla="*/ 3893 w 4701"/>
                  <a:gd name="T7" fmla="*/ 6058 h 7674"/>
                  <a:gd name="T8" fmla="*/ 3115 w 4701"/>
                  <a:gd name="T9" fmla="*/ 4904 h 7674"/>
                  <a:gd name="T10" fmla="*/ 2019 w 4701"/>
                  <a:gd name="T11" fmla="*/ 2568 h 7674"/>
                  <a:gd name="T12" fmla="*/ 0 w 4701"/>
                  <a:gd name="T13" fmla="*/ 520 h 7674"/>
                  <a:gd name="T14" fmla="*/ 2595 w 4701"/>
                  <a:gd name="T15" fmla="*/ 0 h 7674"/>
                  <a:gd name="T16" fmla="*/ 2595 w 4701"/>
                  <a:gd name="T17" fmla="*/ 0 h 7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01" h="7674">
                    <a:moveTo>
                      <a:pt x="2595" y="0"/>
                    </a:moveTo>
                    <a:lnTo>
                      <a:pt x="4701" y="7674"/>
                    </a:lnTo>
                    <a:lnTo>
                      <a:pt x="4240" y="7587"/>
                    </a:lnTo>
                    <a:lnTo>
                      <a:pt x="3893" y="6058"/>
                    </a:lnTo>
                    <a:lnTo>
                      <a:pt x="3115" y="4904"/>
                    </a:lnTo>
                    <a:lnTo>
                      <a:pt x="2019" y="2568"/>
                    </a:lnTo>
                    <a:lnTo>
                      <a:pt x="0" y="520"/>
                    </a:lnTo>
                    <a:lnTo>
                      <a:pt x="2595" y="0"/>
                    </a:lnTo>
                    <a:lnTo>
                      <a:pt x="2595" y="0"/>
                    </a:lnTo>
                    <a:close/>
                  </a:path>
                </a:pathLst>
              </a:custGeom>
              <a:solidFill>
                <a:srgbClr val="7387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1826">
                <a:extLst>
                  <a:ext uri="{FF2B5EF4-FFF2-40B4-BE49-F238E27FC236}">
                    <a16:creationId xmlns:a16="http://schemas.microsoft.com/office/drawing/2014/main" id="{0B2D07FF-7835-E98A-81E0-C552915AAE69}"/>
                  </a:ext>
                </a:extLst>
              </p:cNvPr>
              <p:cNvSpPr>
                <a:spLocks/>
              </p:cNvSpPr>
              <p:nvPr/>
            </p:nvSpPr>
            <p:spPr bwMode="gray">
              <a:xfrm>
                <a:off x="7274355" y="515136"/>
                <a:ext cx="182927" cy="103840"/>
              </a:xfrm>
              <a:custGeom>
                <a:avLst/>
                <a:gdLst>
                  <a:gd name="T0" fmla="*/ 980 w 5336"/>
                  <a:gd name="T1" fmla="*/ 202 h 3029"/>
                  <a:gd name="T2" fmla="*/ 3807 w 5336"/>
                  <a:gd name="T3" fmla="*/ 0 h 3029"/>
                  <a:gd name="T4" fmla="*/ 5336 w 5336"/>
                  <a:gd name="T5" fmla="*/ 894 h 3029"/>
                  <a:gd name="T6" fmla="*/ 4701 w 5336"/>
                  <a:gd name="T7" fmla="*/ 808 h 3029"/>
                  <a:gd name="T8" fmla="*/ 1211 w 5336"/>
                  <a:gd name="T9" fmla="*/ 3029 h 3029"/>
                  <a:gd name="T10" fmla="*/ 0 w 5336"/>
                  <a:gd name="T11" fmla="*/ 2654 h 3029"/>
                  <a:gd name="T12" fmla="*/ 980 w 5336"/>
                  <a:gd name="T13" fmla="*/ 202 h 3029"/>
                  <a:gd name="T14" fmla="*/ 980 w 5336"/>
                  <a:gd name="T15" fmla="*/ 202 h 30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36" h="3029">
                    <a:moveTo>
                      <a:pt x="980" y="202"/>
                    </a:moveTo>
                    <a:lnTo>
                      <a:pt x="3807" y="0"/>
                    </a:lnTo>
                    <a:lnTo>
                      <a:pt x="5336" y="894"/>
                    </a:lnTo>
                    <a:lnTo>
                      <a:pt x="4701" y="808"/>
                    </a:lnTo>
                    <a:lnTo>
                      <a:pt x="1211" y="3029"/>
                    </a:lnTo>
                    <a:lnTo>
                      <a:pt x="0" y="2654"/>
                    </a:lnTo>
                    <a:lnTo>
                      <a:pt x="980" y="202"/>
                    </a:lnTo>
                    <a:lnTo>
                      <a:pt x="980" y="202"/>
                    </a:lnTo>
                    <a:close/>
                  </a:path>
                </a:pathLst>
              </a:custGeom>
              <a:solidFill>
                <a:srgbClr val="DFE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1827">
                <a:extLst>
                  <a:ext uri="{FF2B5EF4-FFF2-40B4-BE49-F238E27FC236}">
                    <a16:creationId xmlns:a16="http://schemas.microsoft.com/office/drawing/2014/main" id="{2510D6F4-EA20-7585-9EB4-EDE9802259AC}"/>
                  </a:ext>
                </a:extLst>
              </p:cNvPr>
              <p:cNvSpPr>
                <a:spLocks/>
              </p:cNvSpPr>
              <p:nvPr/>
            </p:nvSpPr>
            <p:spPr bwMode="gray">
              <a:xfrm>
                <a:off x="7221938" y="606119"/>
                <a:ext cx="93932" cy="265033"/>
              </a:xfrm>
              <a:custGeom>
                <a:avLst/>
                <a:gdLst>
                  <a:gd name="T0" fmla="*/ 1529 w 2740"/>
                  <a:gd name="T1" fmla="*/ 0 h 7731"/>
                  <a:gd name="T2" fmla="*/ 2740 w 2740"/>
                  <a:gd name="T3" fmla="*/ 375 h 7731"/>
                  <a:gd name="T4" fmla="*/ 808 w 2740"/>
                  <a:gd name="T5" fmla="*/ 2365 h 7731"/>
                  <a:gd name="T6" fmla="*/ 289 w 2740"/>
                  <a:gd name="T7" fmla="*/ 7702 h 7731"/>
                  <a:gd name="T8" fmla="*/ 0 w 2740"/>
                  <a:gd name="T9" fmla="*/ 7731 h 7731"/>
                  <a:gd name="T10" fmla="*/ 606 w 2740"/>
                  <a:gd name="T11" fmla="*/ 2192 h 7731"/>
                  <a:gd name="T12" fmla="*/ 1529 w 2740"/>
                  <a:gd name="T13" fmla="*/ 0 h 7731"/>
                  <a:gd name="T14" fmla="*/ 1529 w 2740"/>
                  <a:gd name="T15" fmla="*/ 0 h 77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40" h="7731">
                    <a:moveTo>
                      <a:pt x="1529" y="0"/>
                    </a:moveTo>
                    <a:lnTo>
                      <a:pt x="2740" y="375"/>
                    </a:lnTo>
                    <a:lnTo>
                      <a:pt x="808" y="2365"/>
                    </a:lnTo>
                    <a:lnTo>
                      <a:pt x="289" y="7702"/>
                    </a:lnTo>
                    <a:lnTo>
                      <a:pt x="0" y="7731"/>
                    </a:lnTo>
                    <a:lnTo>
                      <a:pt x="606" y="2192"/>
                    </a:lnTo>
                    <a:lnTo>
                      <a:pt x="1529" y="0"/>
                    </a:lnTo>
                    <a:lnTo>
                      <a:pt x="1529" y="0"/>
                    </a:lnTo>
                    <a:close/>
                  </a:path>
                </a:pathLst>
              </a:custGeom>
              <a:solidFill>
                <a:srgbClr val="96A5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1828">
                <a:extLst>
                  <a:ext uri="{FF2B5EF4-FFF2-40B4-BE49-F238E27FC236}">
                    <a16:creationId xmlns:a16="http://schemas.microsoft.com/office/drawing/2014/main" id="{F9ECCF71-C12F-060E-9CA5-BEC3D491F58E}"/>
                  </a:ext>
                </a:extLst>
              </p:cNvPr>
              <p:cNvSpPr>
                <a:spLocks/>
              </p:cNvSpPr>
              <p:nvPr/>
            </p:nvSpPr>
            <p:spPr bwMode="gray">
              <a:xfrm>
                <a:off x="6990570" y="384590"/>
                <a:ext cx="172026" cy="103840"/>
              </a:xfrm>
              <a:custGeom>
                <a:avLst/>
                <a:gdLst>
                  <a:gd name="T0" fmla="*/ 1384 w 5018"/>
                  <a:gd name="T1" fmla="*/ 0 h 3029"/>
                  <a:gd name="T2" fmla="*/ 4009 w 5018"/>
                  <a:gd name="T3" fmla="*/ 29 h 3029"/>
                  <a:gd name="T4" fmla="*/ 5018 w 5018"/>
                  <a:gd name="T5" fmla="*/ 2394 h 3029"/>
                  <a:gd name="T6" fmla="*/ 4586 w 5018"/>
                  <a:gd name="T7" fmla="*/ 3029 h 3029"/>
                  <a:gd name="T8" fmla="*/ 606 w 5018"/>
                  <a:gd name="T9" fmla="*/ 837 h 3029"/>
                  <a:gd name="T10" fmla="*/ 0 w 5018"/>
                  <a:gd name="T11" fmla="*/ 952 h 3029"/>
                  <a:gd name="T12" fmla="*/ 1384 w 5018"/>
                  <a:gd name="T13" fmla="*/ 0 h 3029"/>
                  <a:gd name="T14" fmla="*/ 1384 w 5018"/>
                  <a:gd name="T15" fmla="*/ 0 h 30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8" h="3029">
                    <a:moveTo>
                      <a:pt x="1384" y="0"/>
                    </a:moveTo>
                    <a:lnTo>
                      <a:pt x="4009" y="29"/>
                    </a:lnTo>
                    <a:lnTo>
                      <a:pt x="5018" y="2394"/>
                    </a:lnTo>
                    <a:lnTo>
                      <a:pt x="4586" y="3029"/>
                    </a:lnTo>
                    <a:lnTo>
                      <a:pt x="606" y="837"/>
                    </a:lnTo>
                    <a:lnTo>
                      <a:pt x="0" y="952"/>
                    </a:lnTo>
                    <a:lnTo>
                      <a:pt x="1384" y="0"/>
                    </a:lnTo>
                    <a:lnTo>
                      <a:pt x="1384" y="0"/>
                    </a:lnTo>
                    <a:close/>
                  </a:path>
                </a:pathLst>
              </a:custGeom>
              <a:solidFill>
                <a:srgbClr val="DFE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1829">
                <a:extLst>
                  <a:ext uri="{FF2B5EF4-FFF2-40B4-BE49-F238E27FC236}">
                    <a16:creationId xmlns:a16="http://schemas.microsoft.com/office/drawing/2014/main" id="{FA6695AD-6E44-C471-D683-12A412AB714A}"/>
                  </a:ext>
                </a:extLst>
              </p:cNvPr>
              <p:cNvSpPr>
                <a:spLocks/>
              </p:cNvSpPr>
              <p:nvPr/>
            </p:nvSpPr>
            <p:spPr bwMode="gray">
              <a:xfrm>
                <a:off x="7135926" y="455793"/>
                <a:ext cx="77100" cy="416354"/>
              </a:xfrm>
              <a:custGeom>
                <a:avLst/>
                <a:gdLst>
                  <a:gd name="T0" fmla="*/ 750 w 2249"/>
                  <a:gd name="T1" fmla="*/ 0 h 12145"/>
                  <a:gd name="T2" fmla="*/ 1932 w 2249"/>
                  <a:gd name="T3" fmla="*/ 3289 h 12145"/>
                  <a:gd name="T4" fmla="*/ 2249 w 2249"/>
                  <a:gd name="T5" fmla="*/ 12145 h 12145"/>
                  <a:gd name="T6" fmla="*/ 1875 w 2249"/>
                  <a:gd name="T7" fmla="*/ 12116 h 12145"/>
                  <a:gd name="T8" fmla="*/ 1269 w 2249"/>
                  <a:gd name="T9" fmla="*/ 2279 h 12145"/>
                  <a:gd name="T10" fmla="*/ 0 w 2249"/>
                  <a:gd name="T11" fmla="*/ 750 h 12145"/>
                  <a:gd name="T12" fmla="*/ 750 w 2249"/>
                  <a:gd name="T13" fmla="*/ 0 h 12145"/>
                  <a:gd name="T14" fmla="*/ 750 w 2249"/>
                  <a:gd name="T15" fmla="*/ 0 h 12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49" h="12145">
                    <a:moveTo>
                      <a:pt x="750" y="0"/>
                    </a:moveTo>
                    <a:lnTo>
                      <a:pt x="1932" y="3289"/>
                    </a:lnTo>
                    <a:lnTo>
                      <a:pt x="2249" y="12145"/>
                    </a:lnTo>
                    <a:lnTo>
                      <a:pt x="1875" y="12116"/>
                    </a:lnTo>
                    <a:lnTo>
                      <a:pt x="1269" y="2279"/>
                    </a:lnTo>
                    <a:lnTo>
                      <a:pt x="0" y="750"/>
                    </a:lnTo>
                    <a:lnTo>
                      <a:pt x="750" y="0"/>
                    </a:lnTo>
                    <a:lnTo>
                      <a:pt x="750" y="0"/>
                    </a:lnTo>
                    <a:close/>
                  </a:path>
                </a:pathLst>
              </a:custGeom>
              <a:solidFill>
                <a:srgbClr val="96A5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1830">
                <a:extLst>
                  <a:ext uri="{FF2B5EF4-FFF2-40B4-BE49-F238E27FC236}">
                    <a16:creationId xmlns:a16="http://schemas.microsoft.com/office/drawing/2014/main" id="{3AADA131-CBA3-FFD0-9D0D-1DBD33D9D857}"/>
                  </a:ext>
                </a:extLst>
              </p:cNvPr>
              <p:cNvSpPr>
                <a:spLocks/>
              </p:cNvSpPr>
              <p:nvPr/>
            </p:nvSpPr>
            <p:spPr bwMode="gray">
              <a:xfrm>
                <a:off x="7153718" y="801936"/>
                <a:ext cx="95921" cy="412376"/>
              </a:xfrm>
              <a:custGeom>
                <a:avLst/>
                <a:gdLst>
                  <a:gd name="T0" fmla="*/ 2798 w 2798"/>
                  <a:gd name="T1" fmla="*/ 11914 h 12029"/>
                  <a:gd name="T2" fmla="*/ 2653 w 2798"/>
                  <a:gd name="T3" fmla="*/ 12029 h 12029"/>
                  <a:gd name="T4" fmla="*/ 144 w 2798"/>
                  <a:gd name="T5" fmla="*/ 12029 h 12029"/>
                  <a:gd name="T6" fmla="*/ 0 w 2798"/>
                  <a:gd name="T7" fmla="*/ 11914 h 12029"/>
                  <a:gd name="T8" fmla="*/ 0 w 2798"/>
                  <a:gd name="T9" fmla="*/ 0 h 12029"/>
                  <a:gd name="T10" fmla="*/ 2798 w 2798"/>
                  <a:gd name="T11" fmla="*/ 0 h 12029"/>
                  <a:gd name="T12" fmla="*/ 2798 w 2798"/>
                  <a:gd name="T13" fmla="*/ 11914 h 12029"/>
                  <a:gd name="T14" fmla="*/ 2798 w 2798"/>
                  <a:gd name="T15" fmla="*/ 11914 h 120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8" h="12029">
                    <a:moveTo>
                      <a:pt x="2798" y="11914"/>
                    </a:moveTo>
                    <a:lnTo>
                      <a:pt x="2653" y="12029"/>
                    </a:lnTo>
                    <a:lnTo>
                      <a:pt x="144" y="12029"/>
                    </a:lnTo>
                    <a:lnTo>
                      <a:pt x="0" y="11914"/>
                    </a:lnTo>
                    <a:lnTo>
                      <a:pt x="0" y="0"/>
                    </a:lnTo>
                    <a:lnTo>
                      <a:pt x="2798" y="0"/>
                    </a:lnTo>
                    <a:lnTo>
                      <a:pt x="2798" y="11914"/>
                    </a:lnTo>
                    <a:lnTo>
                      <a:pt x="2798" y="11914"/>
                    </a:lnTo>
                    <a:close/>
                  </a:path>
                </a:pathLst>
              </a:custGeom>
              <a:solidFill>
                <a:srgbClr val="ADB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Rectangle 1831">
                <a:extLst>
                  <a:ext uri="{FF2B5EF4-FFF2-40B4-BE49-F238E27FC236}">
                    <a16:creationId xmlns:a16="http://schemas.microsoft.com/office/drawing/2014/main" id="{6BF7F801-A70B-C1A9-2BAF-49C1D1D0AD2B}"/>
                  </a:ext>
                </a:extLst>
              </p:cNvPr>
              <p:cNvSpPr>
                <a:spLocks noChangeArrowheads="1"/>
              </p:cNvSpPr>
              <p:nvPr/>
            </p:nvSpPr>
            <p:spPr bwMode="gray">
              <a:xfrm>
                <a:off x="7393005" y="802897"/>
                <a:ext cx="39562" cy="410422"/>
              </a:xfrm>
              <a:prstGeom prst="rect">
                <a:avLst/>
              </a:prstGeom>
              <a:solidFill>
                <a:srgbClr val="50BE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Rectangle 1832">
                <a:extLst>
                  <a:ext uri="{FF2B5EF4-FFF2-40B4-BE49-F238E27FC236}">
                    <a16:creationId xmlns:a16="http://schemas.microsoft.com/office/drawing/2014/main" id="{AC314CF3-0435-FAE5-58B7-94F4C48976B1}"/>
                  </a:ext>
                </a:extLst>
              </p:cNvPr>
              <p:cNvSpPr>
                <a:spLocks noChangeArrowheads="1"/>
              </p:cNvSpPr>
              <p:nvPr/>
            </p:nvSpPr>
            <p:spPr bwMode="gray">
              <a:xfrm>
                <a:off x="7352449" y="802897"/>
                <a:ext cx="40556" cy="410422"/>
              </a:xfrm>
              <a:prstGeom prst="rect">
                <a:avLst/>
              </a:prstGeom>
              <a:solidFill>
                <a:srgbClr val="238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Rectangle 1833">
                <a:extLst>
                  <a:ext uri="{FF2B5EF4-FFF2-40B4-BE49-F238E27FC236}">
                    <a16:creationId xmlns:a16="http://schemas.microsoft.com/office/drawing/2014/main" id="{C2068520-33E5-6FFA-AE72-BE098B236B6E}"/>
                  </a:ext>
                </a:extLst>
              </p:cNvPr>
              <p:cNvSpPr>
                <a:spLocks noChangeArrowheads="1"/>
              </p:cNvSpPr>
              <p:nvPr/>
            </p:nvSpPr>
            <p:spPr bwMode="gray">
              <a:xfrm>
                <a:off x="7393005" y="855313"/>
                <a:ext cx="39562" cy="76174"/>
              </a:xfrm>
              <a:prstGeom prst="rect">
                <a:avLst/>
              </a:prstGeom>
              <a:solidFill>
                <a:srgbClr val="7DD2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Rectangle 1834">
                <a:extLst>
                  <a:ext uri="{FF2B5EF4-FFF2-40B4-BE49-F238E27FC236}">
                    <a16:creationId xmlns:a16="http://schemas.microsoft.com/office/drawing/2014/main" id="{22877BB8-4F91-C352-CCEA-2C66C062CE95}"/>
                  </a:ext>
                </a:extLst>
              </p:cNvPr>
              <p:cNvSpPr>
                <a:spLocks noChangeArrowheads="1"/>
              </p:cNvSpPr>
              <p:nvPr/>
            </p:nvSpPr>
            <p:spPr bwMode="gray">
              <a:xfrm>
                <a:off x="7352449" y="855313"/>
                <a:ext cx="40556" cy="76174"/>
              </a:xfrm>
              <a:prstGeom prst="rect">
                <a:avLst/>
              </a:prstGeom>
              <a:solidFill>
                <a:srgbClr val="41AA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Rectangle 1835">
                <a:extLst>
                  <a:ext uri="{FF2B5EF4-FFF2-40B4-BE49-F238E27FC236}">
                    <a16:creationId xmlns:a16="http://schemas.microsoft.com/office/drawing/2014/main" id="{B4325B10-88E9-347E-9632-46885942FC6F}"/>
                  </a:ext>
                </a:extLst>
              </p:cNvPr>
              <p:cNvSpPr>
                <a:spLocks noChangeArrowheads="1"/>
              </p:cNvSpPr>
              <p:nvPr/>
            </p:nvSpPr>
            <p:spPr bwMode="gray">
              <a:xfrm>
                <a:off x="7541307" y="838515"/>
                <a:ext cx="27700" cy="374804"/>
              </a:xfrm>
              <a:prstGeom prst="rect">
                <a:avLst/>
              </a:prstGeom>
              <a:solidFill>
                <a:srgbClr val="4B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Rectangle 1836">
                <a:extLst>
                  <a:ext uri="{FF2B5EF4-FFF2-40B4-BE49-F238E27FC236}">
                    <a16:creationId xmlns:a16="http://schemas.microsoft.com/office/drawing/2014/main" id="{B7A05CCC-7140-AB0A-BCAB-CE33EF78CB9B}"/>
                  </a:ext>
                </a:extLst>
              </p:cNvPr>
              <p:cNvSpPr>
                <a:spLocks noChangeArrowheads="1"/>
              </p:cNvSpPr>
              <p:nvPr/>
            </p:nvSpPr>
            <p:spPr bwMode="gray">
              <a:xfrm>
                <a:off x="7512648" y="838515"/>
                <a:ext cx="28659" cy="374804"/>
              </a:xfrm>
              <a:prstGeom prst="rect">
                <a:avLst/>
              </a:prstGeom>
              <a:solidFill>
                <a:srgbClr val="2391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Rectangle 1837">
                <a:extLst>
                  <a:ext uri="{FF2B5EF4-FFF2-40B4-BE49-F238E27FC236}">
                    <a16:creationId xmlns:a16="http://schemas.microsoft.com/office/drawing/2014/main" id="{A7B4C360-E49C-01ED-040B-9B843B3FC96D}"/>
                  </a:ext>
                </a:extLst>
              </p:cNvPr>
              <p:cNvSpPr>
                <a:spLocks noChangeArrowheads="1"/>
              </p:cNvSpPr>
              <p:nvPr/>
            </p:nvSpPr>
            <p:spPr bwMode="gray">
              <a:xfrm>
                <a:off x="7541307" y="885996"/>
                <a:ext cx="27700" cy="69215"/>
              </a:xfrm>
              <a:prstGeom prst="rect">
                <a:avLst/>
              </a:prstGeom>
              <a:solidFill>
                <a:srgbClr val="78CD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Rectangle 1838">
                <a:extLst>
                  <a:ext uri="{FF2B5EF4-FFF2-40B4-BE49-F238E27FC236}">
                    <a16:creationId xmlns:a16="http://schemas.microsoft.com/office/drawing/2014/main" id="{4E4FABC5-6F02-4655-BC01-8975B8535408}"/>
                  </a:ext>
                </a:extLst>
              </p:cNvPr>
              <p:cNvSpPr>
                <a:spLocks noChangeArrowheads="1"/>
              </p:cNvSpPr>
              <p:nvPr/>
            </p:nvSpPr>
            <p:spPr bwMode="gray">
              <a:xfrm>
                <a:off x="7512648" y="885996"/>
                <a:ext cx="28659" cy="69215"/>
              </a:xfrm>
              <a:prstGeom prst="rect">
                <a:avLst/>
              </a:prstGeom>
              <a:solidFill>
                <a:srgbClr val="41AA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1839">
                <a:extLst>
                  <a:ext uri="{FF2B5EF4-FFF2-40B4-BE49-F238E27FC236}">
                    <a16:creationId xmlns:a16="http://schemas.microsoft.com/office/drawing/2014/main" id="{0F38BE01-CEAB-5FAD-47CB-288A6AC99283}"/>
                  </a:ext>
                </a:extLst>
              </p:cNvPr>
              <p:cNvSpPr>
                <a:spLocks/>
              </p:cNvSpPr>
              <p:nvPr/>
            </p:nvSpPr>
            <p:spPr bwMode="gray">
              <a:xfrm>
                <a:off x="7471099" y="856308"/>
                <a:ext cx="28694" cy="357011"/>
              </a:xfrm>
              <a:custGeom>
                <a:avLst/>
                <a:gdLst>
                  <a:gd name="T0" fmla="*/ 29 w 29"/>
                  <a:gd name="T1" fmla="*/ 361 h 361"/>
                  <a:gd name="T2" fmla="*/ 29 w 29"/>
                  <a:gd name="T3" fmla="*/ 0 h 361"/>
                  <a:gd name="T4" fmla="*/ 0 w 29"/>
                  <a:gd name="T5" fmla="*/ 0 h 361"/>
                  <a:gd name="T6" fmla="*/ 0 w 29"/>
                  <a:gd name="T7" fmla="*/ 361 h 361"/>
                  <a:gd name="T8" fmla="*/ 29 w 29"/>
                  <a:gd name="T9" fmla="*/ 361 h 361"/>
                </a:gdLst>
                <a:ahLst/>
                <a:cxnLst>
                  <a:cxn ang="0">
                    <a:pos x="T0" y="T1"/>
                  </a:cxn>
                  <a:cxn ang="0">
                    <a:pos x="T2" y="T3"/>
                  </a:cxn>
                  <a:cxn ang="0">
                    <a:pos x="T4" y="T5"/>
                  </a:cxn>
                  <a:cxn ang="0">
                    <a:pos x="T6" y="T7"/>
                  </a:cxn>
                  <a:cxn ang="0">
                    <a:pos x="T8" y="T9"/>
                  </a:cxn>
                </a:cxnLst>
                <a:rect l="0" t="0" r="r" b="b"/>
                <a:pathLst>
                  <a:path w="29" h="361">
                    <a:moveTo>
                      <a:pt x="29" y="361"/>
                    </a:moveTo>
                    <a:cubicBezTo>
                      <a:pt x="29" y="338"/>
                      <a:pt x="29" y="261"/>
                      <a:pt x="29" y="0"/>
                    </a:cubicBezTo>
                    <a:cubicBezTo>
                      <a:pt x="29" y="0"/>
                      <a:pt x="29" y="0"/>
                      <a:pt x="0" y="0"/>
                    </a:cubicBezTo>
                    <a:cubicBezTo>
                      <a:pt x="0" y="0"/>
                      <a:pt x="0" y="0"/>
                      <a:pt x="0" y="361"/>
                    </a:cubicBezTo>
                    <a:lnTo>
                      <a:pt x="29" y="361"/>
                    </a:ln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1840">
                <a:extLst>
                  <a:ext uri="{FF2B5EF4-FFF2-40B4-BE49-F238E27FC236}">
                    <a16:creationId xmlns:a16="http://schemas.microsoft.com/office/drawing/2014/main" id="{C51D05BE-E752-7206-7752-07BFB6CAD5A0}"/>
                  </a:ext>
                </a:extLst>
              </p:cNvPr>
              <p:cNvSpPr>
                <a:spLocks/>
              </p:cNvSpPr>
              <p:nvPr/>
            </p:nvSpPr>
            <p:spPr bwMode="gray">
              <a:xfrm>
                <a:off x="7441445" y="856308"/>
                <a:ext cx="29654" cy="357011"/>
              </a:xfrm>
              <a:custGeom>
                <a:avLst/>
                <a:gdLst>
                  <a:gd name="T0" fmla="*/ 30 w 30"/>
                  <a:gd name="T1" fmla="*/ 361 h 361"/>
                  <a:gd name="T2" fmla="*/ 30 w 30"/>
                  <a:gd name="T3" fmla="*/ 0 h 361"/>
                  <a:gd name="T4" fmla="*/ 0 w 30"/>
                  <a:gd name="T5" fmla="*/ 0 h 361"/>
                  <a:gd name="T6" fmla="*/ 0 w 30"/>
                  <a:gd name="T7" fmla="*/ 361 h 361"/>
                  <a:gd name="T8" fmla="*/ 30 w 30"/>
                  <a:gd name="T9" fmla="*/ 361 h 361"/>
                </a:gdLst>
                <a:ahLst/>
                <a:cxnLst>
                  <a:cxn ang="0">
                    <a:pos x="T0" y="T1"/>
                  </a:cxn>
                  <a:cxn ang="0">
                    <a:pos x="T2" y="T3"/>
                  </a:cxn>
                  <a:cxn ang="0">
                    <a:pos x="T4" y="T5"/>
                  </a:cxn>
                  <a:cxn ang="0">
                    <a:pos x="T6" y="T7"/>
                  </a:cxn>
                  <a:cxn ang="0">
                    <a:pos x="T8" y="T9"/>
                  </a:cxn>
                </a:cxnLst>
                <a:rect l="0" t="0" r="r" b="b"/>
                <a:pathLst>
                  <a:path w="30" h="361">
                    <a:moveTo>
                      <a:pt x="30" y="361"/>
                    </a:moveTo>
                    <a:cubicBezTo>
                      <a:pt x="30" y="355"/>
                      <a:pt x="30" y="311"/>
                      <a:pt x="30" y="0"/>
                    </a:cubicBezTo>
                    <a:cubicBezTo>
                      <a:pt x="30" y="0"/>
                      <a:pt x="30" y="0"/>
                      <a:pt x="0" y="0"/>
                    </a:cubicBezTo>
                    <a:cubicBezTo>
                      <a:pt x="0" y="0"/>
                      <a:pt x="0" y="0"/>
                      <a:pt x="0" y="361"/>
                    </a:cubicBezTo>
                    <a:lnTo>
                      <a:pt x="30" y="361"/>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Rectangle 1841">
                <a:extLst>
                  <a:ext uri="{FF2B5EF4-FFF2-40B4-BE49-F238E27FC236}">
                    <a16:creationId xmlns:a16="http://schemas.microsoft.com/office/drawing/2014/main" id="{73173B92-AF47-B449-B074-5432296A60B2}"/>
                  </a:ext>
                </a:extLst>
              </p:cNvPr>
              <p:cNvSpPr>
                <a:spLocks noChangeArrowheads="1"/>
              </p:cNvSpPr>
              <p:nvPr/>
            </p:nvSpPr>
            <p:spPr bwMode="gray">
              <a:xfrm>
                <a:off x="7495850" y="846434"/>
                <a:ext cx="9873" cy="366884"/>
              </a:xfrm>
              <a:prstGeom prst="rect">
                <a:avLst/>
              </a:prstGeom>
              <a:solidFill>
                <a:srgbClr val="238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Rectangle 1842">
                <a:extLst>
                  <a:ext uri="{FF2B5EF4-FFF2-40B4-BE49-F238E27FC236}">
                    <a16:creationId xmlns:a16="http://schemas.microsoft.com/office/drawing/2014/main" id="{009A9ABD-E785-C472-5745-0EF5EF303358}"/>
                  </a:ext>
                </a:extLst>
              </p:cNvPr>
              <p:cNvSpPr>
                <a:spLocks noChangeArrowheads="1"/>
              </p:cNvSpPr>
              <p:nvPr/>
            </p:nvSpPr>
            <p:spPr bwMode="gray">
              <a:xfrm>
                <a:off x="7436508" y="846434"/>
                <a:ext cx="9873" cy="366884"/>
              </a:xfrm>
              <a:prstGeom prst="rect">
                <a:avLst/>
              </a:prstGeom>
              <a:solidFill>
                <a:srgbClr val="238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2125">
                <a:extLst>
                  <a:ext uri="{FF2B5EF4-FFF2-40B4-BE49-F238E27FC236}">
                    <a16:creationId xmlns:a16="http://schemas.microsoft.com/office/drawing/2014/main" id="{E817D186-1852-DAD4-645F-160AA3431167}"/>
                  </a:ext>
                </a:extLst>
              </p:cNvPr>
              <p:cNvSpPr>
                <a:spLocks/>
              </p:cNvSpPr>
              <p:nvPr/>
            </p:nvSpPr>
            <p:spPr bwMode="gray">
              <a:xfrm>
                <a:off x="7020224" y="596211"/>
                <a:ext cx="104800" cy="175043"/>
              </a:xfrm>
              <a:custGeom>
                <a:avLst/>
                <a:gdLst>
                  <a:gd name="T0" fmla="*/ 462 w 3057"/>
                  <a:gd name="T1" fmla="*/ 520 h 5106"/>
                  <a:gd name="T2" fmla="*/ 3057 w 3057"/>
                  <a:gd name="T3" fmla="*/ 0 h 5106"/>
                  <a:gd name="T4" fmla="*/ 2221 w 3057"/>
                  <a:gd name="T5" fmla="*/ 2337 h 5106"/>
                  <a:gd name="T6" fmla="*/ 1586 w 3057"/>
                  <a:gd name="T7" fmla="*/ 2654 h 5106"/>
                  <a:gd name="T8" fmla="*/ 923 w 3057"/>
                  <a:gd name="T9" fmla="*/ 3635 h 5106"/>
                  <a:gd name="T10" fmla="*/ 577 w 3057"/>
                  <a:gd name="T11" fmla="*/ 4356 h 5106"/>
                  <a:gd name="T12" fmla="*/ 0 w 3057"/>
                  <a:gd name="T13" fmla="*/ 5106 h 5106"/>
                  <a:gd name="T14" fmla="*/ 144 w 3057"/>
                  <a:gd name="T15" fmla="*/ 4385 h 5106"/>
                  <a:gd name="T16" fmla="*/ 462 w 3057"/>
                  <a:gd name="T17" fmla="*/ 520 h 5106"/>
                  <a:gd name="T18" fmla="*/ 462 w 3057"/>
                  <a:gd name="T19" fmla="*/ 520 h 5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7" h="5106">
                    <a:moveTo>
                      <a:pt x="462" y="520"/>
                    </a:moveTo>
                    <a:lnTo>
                      <a:pt x="3057" y="0"/>
                    </a:lnTo>
                    <a:lnTo>
                      <a:pt x="2221" y="2337"/>
                    </a:lnTo>
                    <a:lnTo>
                      <a:pt x="1586" y="2654"/>
                    </a:lnTo>
                    <a:lnTo>
                      <a:pt x="923" y="3635"/>
                    </a:lnTo>
                    <a:lnTo>
                      <a:pt x="577" y="4356"/>
                    </a:lnTo>
                    <a:lnTo>
                      <a:pt x="0" y="5106"/>
                    </a:lnTo>
                    <a:lnTo>
                      <a:pt x="144" y="4385"/>
                    </a:lnTo>
                    <a:lnTo>
                      <a:pt x="462" y="520"/>
                    </a:lnTo>
                    <a:lnTo>
                      <a:pt x="462" y="520"/>
                    </a:lnTo>
                    <a:close/>
                  </a:path>
                </a:pathLst>
              </a:custGeom>
              <a:solidFill>
                <a:srgbClr val="96A5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55" name="Group 154">
            <a:extLst>
              <a:ext uri="{FF2B5EF4-FFF2-40B4-BE49-F238E27FC236}">
                <a16:creationId xmlns:a16="http://schemas.microsoft.com/office/drawing/2014/main" id="{8957B115-A144-74D6-B16F-85E6555CAAEF}"/>
              </a:ext>
            </a:extLst>
          </p:cNvPr>
          <p:cNvGrpSpPr/>
          <p:nvPr/>
        </p:nvGrpSpPr>
        <p:grpSpPr>
          <a:xfrm>
            <a:off x="7844392" y="1592671"/>
            <a:ext cx="1338354" cy="817189"/>
            <a:chOff x="10275160" y="1091795"/>
            <a:chExt cx="1691805" cy="1033003"/>
          </a:xfrm>
        </p:grpSpPr>
        <p:sp>
          <p:nvSpPr>
            <p:cNvPr id="156" name="Speech Bubble: Oval 155">
              <a:extLst>
                <a:ext uri="{FF2B5EF4-FFF2-40B4-BE49-F238E27FC236}">
                  <a16:creationId xmlns:a16="http://schemas.microsoft.com/office/drawing/2014/main" id="{1A591747-CA1B-40DF-FA90-A1798A42AAFE}"/>
                </a:ext>
              </a:extLst>
            </p:cNvPr>
            <p:cNvSpPr/>
            <p:nvPr/>
          </p:nvSpPr>
          <p:spPr>
            <a:xfrm>
              <a:off x="10275160" y="1091795"/>
              <a:ext cx="1691805" cy="1033003"/>
            </a:xfrm>
            <a:prstGeom prst="wedgeEllipseCallout">
              <a:avLst>
                <a:gd name="adj1" fmla="val -70824"/>
                <a:gd name="adj2" fmla="val 2444"/>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a:p>
          </p:txBody>
        </p:sp>
        <p:sp>
          <p:nvSpPr>
            <p:cNvPr id="157" name="TextBox 156">
              <a:extLst>
                <a:ext uri="{FF2B5EF4-FFF2-40B4-BE49-F238E27FC236}">
                  <a16:creationId xmlns:a16="http://schemas.microsoft.com/office/drawing/2014/main" id="{3734B951-8330-E2E2-2802-048B29954838}"/>
                </a:ext>
              </a:extLst>
            </p:cNvPr>
            <p:cNvSpPr txBox="1"/>
            <p:nvPr/>
          </p:nvSpPr>
          <p:spPr>
            <a:xfrm>
              <a:off x="10479087" y="1285131"/>
              <a:ext cx="1384800" cy="641946"/>
            </a:xfrm>
            <a:prstGeom prst="rect">
              <a:avLst/>
            </a:prstGeom>
            <a:noFill/>
          </p:spPr>
          <p:txBody>
            <a:bodyPr wrap="square" lIns="0" tIns="0" rIns="0" bIns="0" rtlCol="0">
              <a:spAutoFit/>
            </a:bodyPr>
            <a:lstStyle/>
            <a:p>
              <a:pPr algn="l"/>
              <a:r>
                <a:rPr lang="en-GB" sz="1100" dirty="0">
                  <a:solidFill>
                    <a:schemeClr val="tx1"/>
                  </a:solidFill>
                  <a:latin typeface="+mj-lt"/>
                </a:rPr>
                <a:t>… accelerate the generation of assertion code ?</a:t>
              </a:r>
            </a:p>
          </p:txBody>
        </p:sp>
      </p:grpSp>
      <p:grpSp>
        <p:nvGrpSpPr>
          <p:cNvPr id="158" name="Group 157">
            <a:extLst>
              <a:ext uri="{FF2B5EF4-FFF2-40B4-BE49-F238E27FC236}">
                <a16:creationId xmlns:a16="http://schemas.microsoft.com/office/drawing/2014/main" id="{AA713924-A968-0486-ECAA-9E3FE30AF4CF}"/>
              </a:ext>
            </a:extLst>
          </p:cNvPr>
          <p:cNvGrpSpPr/>
          <p:nvPr/>
        </p:nvGrpSpPr>
        <p:grpSpPr>
          <a:xfrm>
            <a:off x="6546748" y="2739598"/>
            <a:ext cx="1714104" cy="1324369"/>
            <a:chOff x="8634815" y="2541619"/>
            <a:chExt cx="2166788" cy="1674127"/>
          </a:xfrm>
        </p:grpSpPr>
        <p:sp>
          <p:nvSpPr>
            <p:cNvPr id="159" name="Rectangle 158">
              <a:hlinkClick r:id="" action="ppaction://noaction"/>
              <a:extLst>
                <a:ext uri="{FF2B5EF4-FFF2-40B4-BE49-F238E27FC236}">
                  <a16:creationId xmlns:a16="http://schemas.microsoft.com/office/drawing/2014/main" id="{1B7CA6EA-7300-879D-B939-C6CDC3A6EC00}"/>
                </a:ext>
              </a:extLst>
            </p:cNvPr>
            <p:cNvSpPr/>
            <p:nvPr/>
          </p:nvSpPr>
          <p:spPr>
            <a:xfrm>
              <a:off x="8634815" y="2541619"/>
              <a:ext cx="2166788" cy="1674127"/>
            </a:xfrm>
            <a:prstGeom prst="rect">
              <a:avLst/>
            </a:prstGeom>
            <a:solidFill>
              <a:srgbClr val="333353"/>
            </a:solidFill>
            <a:ln w="12700" cap="flat" cmpd="sng" algn="ctr">
              <a:solidFill>
                <a:srgbClr val="333353"/>
              </a:solidFill>
              <a:prstDash val="solid"/>
              <a:miter lim="800000"/>
            </a:ln>
            <a:effectLst/>
          </p:spPr>
          <p:txBody>
            <a:bodyPr lIns="108000" tIns="72000" rIns="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Property</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lang="en-GB" sz="1200" b="1" dirty="0">
                  <a:solidFill>
                    <a:prstClr val="white"/>
                  </a:solidFill>
                  <a:latin typeface="Arial"/>
                  <a:ea typeface="+mn-ea"/>
                  <a:cs typeface="+mn-cs"/>
                </a:rPr>
                <a:t>Assist</a:t>
              </a:r>
              <a:endParaRPr kumimoji="0" lang="en-GB" sz="1200" b="1"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GB" sz="1200" b="1"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000" b="0" i="1" u="none" strike="noStrike" kern="0" cap="none" spc="0" normalizeH="0" baseline="0" noProof="0" dirty="0">
                  <a:ln>
                    <a:noFill/>
                  </a:ln>
                  <a:solidFill>
                    <a:prstClr val="white"/>
                  </a:solidFill>
                  <a:effectLst/>
                  <a:uLnTx/>
                  <a:uFillTx/>
                  <a:latin typeface="Arial"/>
                  <a:ea typeface="+mn-ea"/>
                  <a:cs typeface="+mn-cs"/>
                </a:rPr>
                <a:t>Finetuned LLM enables the automatic generation of SVA to accelerate assertion-based methodologies</a:t>
              </a:r>
            </a:p>
          </p:txBody>
        </p:sp>
        <p:pic>
          <p:nvPicPr>
            <p:cNvPr id="160" name="Picture 159">
              <a:extLst>
                <a:ext uri="{FF2B5EF4-FFF2-40B4-BE49-F238E27FC236}">
                  <a16:creationId xmlns:a16="http://schemas.microsoft.com/office/drawing/2014/main" id="{50D82FA0-B626-733E-2202-BE15EF995F22}"/>
                </a:ext>
              </a:extLst>
            </p:cNvPr>
            <p:cNvPicPr>
              <a:picLocks noChangeAspect="1"/>
            </p:cNvPicPr>
            <p:nvPr/>
          </p:nvPicPr>
          <p:blipFill>
            <a:blip r:embed="rId5"/>
            <a:stretch>
              <a:fillRect/>
            </a:stretch>
          </p:blipFill>
          <p:spPr>
            <a:xfrm>
              <a:off x="10292267" y="2561680"/>
              <a:ext cx="489423" cy="386644"/>
            </a:xfrm>
            <a:prstGeom prst="rect">
              <a:avLst/>
            </a:prstGeom>
          </p:spPr>
        </p:pic>
      </p:grpSp>
      <p:pic>
        <p:nvPicPr>
          <p:cNvPr id="161" name="Picture 160">
            <a:extLst>
              <a:ext uri="{FF2B5EF4-FFF2-40B4-BE49-F238E27FC236}">
                <a16:creationId xmlns:a16="http://schemas.microsoft.com/office/drawing/2014/main" id="{74364BD6-AD66-00E0-4D22-EF7D7478B593}"/>
              </a:ext>
            </a:extLst>
          </p:cNvPr>
          <p:cNvPicPr>
            <a:picLocks noChangeAspect="1"/>
          </p:cNvPicPr>
          <p:nvPr/>
        </p:nvPicPr>
        <p:blipFill rotWithShape="1">
          <a:blip r:embed="rId7"/>
          <a:srcRect r="13571"/>
          <a:stretch/>
        </p:blipFill>
        <p:spPr>
          <a:xfrm>
            <a:off x="6008333" y="4421530"/>
            <a:ext cx="2790932" cy="1559937"/>
          </a:xfrm>
          <a:prstGeom prst="rect">
            <a:avLst/>
          </a:prstGeom>
          <a:ln w="2540">
            <a:solidFill>
              <a:schemeClr val="tx1"/>
            </a:solidFill>
          </a:ln>
        </p:spPr>
      </p:pic>
      <p:pic>
        <p:nvPicPr>
          <p:cNvPr id="162" name="Picture 161">
            <a:extLst>
              <a:ext uri="{FF2B5EF4-FFF2-40B4-BE49-F238E27FC236}">
                <a16:creationId xmlns:a16="http://schemas.microsoft.com/office/drawing/2014/main" id="{5166A5EA-33BC-447A-61B7-C55B84909DA5}"/>
              </a:ext>
            </a:extLst>
          </p:cNvPr>
          <p:cNvPicPr>
            <a:picLocks noChangeAspect="1"/>
          </p:cNvPicPr>
          <p:nvPr/>
        </p:nvPicPr>
        <p:blipFill>
          <a:blip r:embed="rId8"/>
          <a:stretch>
            <a:fillRect/>
          </a:stretch>
        </p:blipFill>
        <p:spPr>
          <a:xfrm>
            <a:off x="9092791" y="4497079"/>
            <a:ext cx="2525256" cy="1395976"/>
          </a:xfrm>
          <a:prstGeom prst="rect">
            <a:avLst/>
          </a:prstGeom>
        </p:spPr>
      </p:pic>
      <p:grpSp>
        <p:nvGrpSpPr>
          <p:cNvPr id="163" name="Gruppieren 606">
            <a:extLst>
              <a:ext uri="{FF2B5EF4-FFF2-40B4-BE49-F238E27FC236}">
                <a16:creationId xmlns:a16="http://schemas.microsoft.com/office/drawing/2014/main" id="{2850B195-F330-F7A3-7C2C-F757AC82AD47}"/>
              </a:ext>
            </a:extLst>
          </p:cNvPr>
          <p:cNvGrpSpPr>
            <a:grpSpLocks/>
          </p:cNvGrpSpPr>
          <p:nvPr/>
        </p:nvGrpSpPr>
        <p:grpSpPr bwMode="gray">
          <a:xfrm>
            <a:off x="9598238" y="1728500"/>
            <a:ext cx="1422074" cy="1520844"/>
            <a:chOff x="2607265" y="140332"/>
            <a:chExt cx="1797635" cy="1922490"/>
          </a:xfrm>
        </p:grpSpPr>
        <p:sp>
          <p:nvSpPr>
            <p:cNvPr id="164" name="Freeform 1644">
              <a:extLst>
                <a:ext uri="{FF2B5EF4-FFF2-40B4-BE49-F238E27FC236}">
                  <a16:creationId xmlns:a16="http://schemas.microsoft.com/office/drawing/2014/main" id="{72AA3E8B-BFAF-8076-6B06-249DBD3C4DC5}"/>
                </a:ext>
              </a:extLst>
            </p:cNvPr>
            <p:cNvSpPr>
              <a:spLocks/>
            </p:cNvSpPr>
            <p:nvPr/>
          </p:nvSpPr>
          <p:spPr bwMode="gray">
            <a:xfrm>
              <a:off x="3262835" y="1169814"/>
              <a:ext cx="117656" cy="45492"/>
            </a:xfrm>
            <a:custGeom>
              <a:avLst/>
              <a:gdLst>
                <a:gd name="T0" fmla="*/ 117 w 119"/>
                <a:gd name="T1" fmla="*/ 46 h 46"/>
                <a:gd name="T2" fmla="*/ 119 w 119"/>
                <a:gd name="T3" fmla="*/ 36 h 46"/>
                <a:gd name="T4" fmla="*/ 83 w 119"/>
                <a:gd name="T5" fmla="*/ 0 h 46"/>
                <a:gd name="T6" fmla="*/ 36 w 119"/>
                <a:gd name="T7" fmla="*/ 0 h 46"/>
                <a:gd name="T8" fmla="*/ 0 w 119"/>
                <a:gd name="T9" fmla="*/ 36 h 46"/>
                <a:gd name="T10" fmla="*/ 2 w 119"/>
                <a:gd name="T11" fmla="*/ 46 h 46"/>
                <a:gd name="T12" fmla="*/ 117 w 119"/>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119" h="46">
                  <a:moveTo>
                    <a:pt x="117" y="46"/>
                  </a:moveTo>
                  <a:cubicBezTo>
                    <a:pt x="118" y="43"/>
                    <a:pt x="119" y="40"/>
                    <a:pt x="119" y="36"/>
                  </a:cubicBezTo>
                  <a:cubicBezTo>
                    <a:pt x="119" y="16"/>
                    <a:pt x="103" y="0"/>
                    <a:pt x="83" y="0"/>
                  </a:cubicBezTo>
                  <a:cubicBezTo>
                    <a:pt x="36" y="0"/>
                    <a:pt x="36" y="0"/>
                    <a:pt x="36" y="0"/>
                  </a:cubicBezTo>
                  <a:cubicBezTo>
                    <a:pt x="16" y="0"/>
                    <a:pt x="0" y="16"/>
                    <a:pt x="0" y="36"/>
                  </a:cubicBezTo>
                  <a:cubicBezTo>
                    <a:pt x="0" y="40"/>
                    <a:pt x="1" y="43"/>
                    <a:pt x="2" y="46"/>
                  </a:cubicBezTo>
                  <a:lnTo>
                    <a:pt x="117" y="46"/>
                  </a:lnTo>
                  <a:close/>
                </a:path>
              </a:pathLst>
            </a:custGeom>
            <a:solidFill>
              <a:srgbClr val="ADB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Rectangle 1684">
              <a:extLst>
                <a:ext uri="{FF2B5EF4-FFF2-40B4-BE49-F238E27FC236}">
                  <a16:creationId xmlns:a16="http://schemas.microsoft.com/office/drawing/2014/main" id="{A4CAA970-81DD-769A-C71A-1FAEF1183923}"/>
                </a:ext>
              </a:extLst>
            </p:cNvPr>
            <p:cNvSpPr>
              <a:spLocks noChangeArrowheads="1"/>
            </p:cNvSpPr>
            <p:nvPr/>
          </p:nvSpPr>
          <p:spPr bwMode="gray">
            <a:xfrm>
              <a:off x="2726908" y="128750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1685">
              <a:extLst>
                <a:ext uri="{FF2B5EF4-FFF2-40B4-BE49-F238E27FC236}">
                  <a16:creationId xmlns:a16="http://schemas.microsoft.com/office/drawing/2014/main" id="{150C087A-139E-2422-8C06-46BD8F003735}"/>
                </a:ext>
              </a:extLst>
            </p:cNvPr>
            <p:cNvSpPr>
              <a:spLocks noChangeArrowheads="1"/>
            </p:cNvSpPr>
            <p:nvPr/>
          </p:nvSpPr>
          <p:spPr bwMode="gray">
            <a:xfrm>
              <a:off x="2921697" y="128750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Rectangle 1686">
              <a:extLst>
                <a:ext uri="{FF2B5EF4-FFF2-40B4-BE49-F238E27FC236}">
                  <a16:creationId xmlns:a16="http://schemas.microsoft.com/office/drawing/2014/main" id="{A03C62CD-A90C-FE20-E0BC-E1E58F8F6071}"/>
                </a:ext>
              </a:extLst>
            </p:cNvPr>
            <p:cNvSpPr>
              <a:spLocks noChangeArrowheads="1"/>
            </p:cNvSpPr>
            <p:nvPr/>
          </p:nvSpPr>
          <p:spPr bwMode="gray">
            <a:xfrm>
              <a:off x="4038050" y="128750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Rectangle 1687">
              <a:extLst>
                <a:ext uri="{FF2B5EF4-FFF2-40B4-BE49-F238E27FC236}">
                  <a16:creationId xmlns:a16="http://schemas.microsoft.com/office/drawing/2014/main" id="{BFA1F99E-9110-1AC0-4D03-5D63AC6E674E}"/>
                </a:ext>
              </a:extLst>
            </p:cNvPr>
            <p:cNvSpPr>
              <a:spLocks noChangeArrowheads="1"/>
            </p:cNvSpPr>
            <p:nvPr/>
          </p:nvSpPr>
          <p:spPr bwMode="gray">
            <a:xfrm>
              <a:off x="4233834" y="1287504"/>
              <a:ext cx="51422" cy="775317"/>
            </a:xfrm>
            <a:prstGeom prst="rect">
              <a:avLst/>
            </a:prstGeom>
            <a:solidFill>
              <a:srgbClr val="555F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1759">
              <a:extLst>
                <a:ext uri="{FF2B5EF4-FFF2-40B4-BE49-F238E27FC236}">
                  <a16:creationId xmlns:a16="http://schemas.microsoft.com/office/drawing/2014/main" id="{18479530-1760-6CD0-5A97-A78013B32DC7}"/>
                </a:ext>
              </a:extLst>
            </p:cNvPr>
            <p:cNvSpPr>
              <a:spLocks/>
            </p:cNvSpPr>
            <p:nvPr/>
          </p:nvSpPr>
          <p:spPr bwMode="gray">
            <a:xfrm>
              <a:off x="2790192" y="1130254"/>
              <a:ext cx="378711" cy="39562"/>
            </a:xfrm>
            <a:custGeom>
              <a:avLst/>
              <a:gdLst>
                <a:gd name="T0" fmla="*/ 383 w 383"/>
                <a:gd name="T1" fmla="*/ 0 h 40"/>
                <a:gd name="T2" fmla="*/ 374 w 383"/>
                <a:gd name="T3" fmla="*/ 40 h 40"/>
                <a:gd name="T4" fmla="*/ 0 w 383"/>
                <a:gd name="T5" fmla="*/ 40 h 40"/>
                <a:gd name="T6" fmla="*/ 0 w 383"/>
                <a:gd name="T7" fmla="*/ 0 h 40"/>
                <a:gd name="T8" fmla="*/ 383 w 383"/>
                <a:gd name="T9" fmla="*/ 0 h 40"/>
                <a:gd name="T10" fmla="*/ 383 w 383"/>
                <a:gd name="T11" fmla="*/ 0 h 40"/>
              </a:gdLst>
              <a:ahLst/>
              <a:cxnLst>
                <a:cxn ang="0">
                  <a:pos x="T0" y="T1"/>
                </a:cxn>
                <a:cxn ang="0">
                  <a:pos x="T2" y="T3"/>
                </a:cxn>
                <a:cxn ang="0">
                  <a:pos x="T4" y="T5"/>
                </a:cxn>
                <a:cxn ang="0">
                  <a:pos x="T6" y="T7"/>
                </a:cxn>
                <a:cxn ang="0">
                  <a:pos x="T8" y="T9"/>
                </a:cxn>
                <a:cxn ang="0">
                  <a:pos x="T10" y="T11"/>
                </a:cxn>
              </a:cxnLst>
              <a:rect l="0" t="0" r="r" b="b"/>
              <a:pathLst>
                <a:path w="383" h="40">
                  <a:moveTo>
                    <a:pt x="383" y="0"/>
                  </a:moveTo>
                  <a:cubicBezTo>
                    <a:pt x="377" y="13"/>
                    <a:pt x="374" y="27"/>
                    <a:pt x="374" y="40"/>
                  </a:cubicBezTo>
                  <a:cubicBezTo>
                    <a:pt x="0" y="40"/>
                    <a:pt x="0" y="40"/>
                    <a:pt x="0" y="40"/>
                  </a:cubicBezTo>
                  <a:cubicBezTo>
                    <a:pt x="0" y="0"/>
                    <a:pt x="0" y="0"/>
                    <a:pt x="0" y="0"/>
                  </a:cubicBezTo>
                  <a:cubicBezTo>
                    <a:pt x="383" y="0"/>
                    <a:pt x="383" y="0"/>
                    <a:pt x="383" y="0"/>
                  </a:cubicBezTo>
                  <a:cubicBezTo>
                    <a:pt x="383" y="0"/>
                    <a:pt x="383" y="0"/>
                    <a:pt x="383" y="0"/>
                  </a:cubicBezTo>
                  <a:close/>
                </a:path>
              </a:pathLst>
            </a:custGeom>
            <a:solidFill>
              <a:srgbClr val="E1E1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1760">
              <a:extLst>
                <a:ext uri="{FF2B5EF4-FFF2-40B4-BE49-F238E27FC236}">
                  <a16:creationId xmlns:a16="http://schemas.microsoft.com/office/drawing/2014/main" id="{83BDFF06-3A01-FEE9-1B79-D3447FAA5D9A}"/>
                </a:ext>
              </a:extLst>
            </p:cNvPr>
            <p:cNvSpPr>
              <a:spLocks/>
            </p:cNvSpPr>
            <p:nvPr/>
          </p:nvSpPr>
          <p:spPr bwMode="gray">
            <a:xfrm>
              <a:off x="2790192" y="1169814"/>
              <a:ext cx="378711" cy="39562"/>
            </a:xfrm>
            <a:custGeom>
              <a:avLst/>
              <a:gdLst>
                <a:gd name="T0" fmla="*/ 383 w 383"/>
                <a:gd name="T1" fmla="*/ 40 h 40"/>
                <a:gd name="T2" fmla="*/ 0 w 383"/>
                <a:gd name="T3" fmla="*/ 40 h 40"/>
                <a:gd name="T4" fmla="*/ 0 w 383"/>
                <a:gd name="T5" fmla="*/ 0 h 40"/>
                <a:gd name="T6" fmla="*/ 374 w 383"/>
                <a:gd name="T7" fmla="*/ 0 h 40"/>
                <a:gd name="T8" fmla="*/ 383 w 383"/>
                <a:gd name="T9" fmla="*/ 40 h 40"/>
              </a:gdLst>
              <a:ahLst/>
              <a:cxnLst>
                <a:cxn ang="0">
                  <a:pos x="T0" y="T1"/>
                </a:cxn>
                <a:cxn ang="0">
                  <a:pos x="T2" y="T3"/>
                </a:cxn>
                <a:cxn ang="0">
                  <a:pos x="T4" y="T5"/>
                </a:cxn>
                <a:cxn ang="0">
                  <a:pos x="T6" y="T7"/>
                </a:cxn>
                <a:cxn ang="0">
                  <a:pos x="T8" y="T9"/>
                </a:cxn>
              </a:cxnLst>
              <a:rect l="0" t="0" r="r" b="b"/>
              <a:pathLst>
                <a:path w="383" h="40">
                  <a:moveTo>
                    <a:pt x="383" y="40"/>
                  </a:moveTo>
                  <a:cubicBezTo>
                    <a:pt x="0" y="40"/>
                    <a:pt x="0" y="40"/>
                    <a:pt x="0" y="40"/>
                  </a:cubicBezTo>
                  <a:cubicBezTo>
                    <a:pt x="0" y="0"/>
                    <a:pt x="0" y="0"/>
                    <a:pt x="0" y="0"/>
                  </a:cubicBezTo>
                  <a:cubicBezTo>
                    <a:pt x="374" y="0"/>
                    <a:pt x="374" y="0"/>
                    <a:pt x="374" y="0"/>
                  </a:cubicBezTo>
                  <a:cubicBezTo>
                    <a:pt x="374" y="14"/>
                    <a:pt x="377" y="27"/>
                    <a:pt x="383" y="40"/>
                  </a:cubicBez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1761">
              <a:extLst>
                <a:ext uri="{FF2B5EF4-FFF2-40B4-BE49-F238E27FC236}">
                  <a16:creationId xmlns:a16="http://schemas.microsoft.com/office/drawing/2014/main" id="{8083192D-94C6-C3E9-3E3E-232AF22462D5}"/>
                </a:ext>
              </a:extLst>
            </p:cNvPr>
            <p:cNvSpPr>
              <a:spLocks/>
            </p:cNvSpPr>
            <p:nvPr/>
          </p:nvSpPr>
          <p:spPr bwMode="gray">
            <a:xfrm>
              <a:off x="2784261" y="1125317"/>
              <a:ext cx="399486" cy="88996"/>
            </a:xfrm>
            <a:custGeom>
              <a:avLst/>
              <a:gdLst>
                <a:gd name="T0" fmla="*/ 11653 w 11653"/>
                <a:gd name="T1" fmla="*/ 2596 h 2596"/>
                <a:gd name="T2" fmla="*/ 0 w 11653"/>
                <a:gd name="T3" fmla="*/ 2596 h 2596"/>
                <a:gd name="T4" fmla="*/ 0 w 11653"/>
                <a:gd name="T5" fmla="*/ 0 h 2596"/>
                <a:gd name="T6" fmla="*/ 11653 w 11653"/>
                <a:gd name="T7" fmla="*/ 0 h 2596"/>
                <a:gd name="T8" fmla="*/ 11653 w 11653"/>
                <a:gd name="T9" fmla="*/ 288 h 2596"/>
                <a:gd name="T10" fmla="*/ 317 w 11653"/>
                <a:gd name="T11" fmla="*/ 288 h 2596"/>
                <a:gd name="T12" fmla="*/ 317 w 11653"/>
                <a:gd name="T13" fmla="*/ 2307 h 2596"/>
                <a:gd name="T14" fmla="*/ 11653 w 11653"/>
                <a:gd name="T15" fmla="*/ 2307 h 2596"/>
                <a:gd name="T16" fmla="*/ 11653 w 11653"/>
                <a:gd name="T17" fmla="*/ 2596 h 2596"/>
                <a:gd name="T18" fmla="*/ 11653 w 11653"/>
                <a:gd name="T19" fmla="*/ 2596 h 2596"/>
                <a:gd name="T20" fmla="*/ 11653 w 11653"/>
                <a:gd name="T21" fmla="*/ 2596 h 2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53" h="2596">
                  <a:moveTo>
                    <a:pt x="11653" y="2596"/>
                  </a:moveTo>
                  <a:lnTo>
                    <a:pt x="0" y="2596"/>
                  </a:lnTo>
                  <a:lnTo>
                    <a:pt x="0" y="0"/>
                  </a:lnTo>
                  <a:lnTo>
                    <a:pt x="11653" y="0"/>
                  </a:lnTo>
                  <a:lnTo>
                    <a:pt x="11653" y="288"/>
                  </a:lnTo>
                  <a:lnTo>
                    <a:pt x="317" y="288"/>
                  </a:lnTo>
                  <a:lnTo>
                    <a:pt x="317" y="2307"/>
                  </a:lnTo>
                  <a:lnTo>
                    <a:pt x="11653" y="2307"/>
                  </a:lnTo>
                  <a:lnTo>
                    <a:pt x="11653" y="2596"/>
                  </a:lnTo>
                  <a:lnTo>
                    <a:pt x="11653" y="2596"/>
                  </a:lnTo>
                  <a:lnTo>
                    <a:pt x="11653" y="2596"/>
                  </a:lnTo>
                  <a:close/>
                </a:path>
              </a:pathLst>
            </a:custGeom>
            <a:solidFill>
              <a:srgbClr val="005F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1853">
              <a:extLst>
                <a:ext uri="{FF2B5EF4-FFF2-40B4-BE49-F238E27FC236}">
                  <a16:creationId xmlns:a16="http://schemas.microsoft.com/office/drawing/2014/main" id="{B399F5DE-6D7F-9EF9-9DEE-4B774E7C9659}"/>
                </a:ext>
              </a:extLst>
            </p:cNvPr>
            <p:cNvSpPr>
              <a:spLocks/>
            </p:cNvSpPr>
            <p:nvPr/>
          </p:nvSpPr>
          <p:spPr bwMode="gray">
            <a:xfrm>
              <a:off x="3457626" y="1497138"/>
              <a:ext cx="534933" cy="55400"/>
            </a:xfrm>
            <a:custGeom>
              <a:avLst/>
              <a:gdLst>
                <a:gd name="T0" fmla="*/ 485 w 541"/>
                <a:gd name="T1" fmla="*/ 0 h 56"/>
                <a:gd name="T2" fmla="*/ 56 w 541"/>
                <a:gd name="T3" fmla="*/ 0 h 56"/>
                <a:gd name="T4" fmla="*/ 0 w 541"/>
                <a:gd name="T5" fmla="*/ 56 h 56"/>
                <a:gd name="T6" fmla="*/ 541 w 541"/>
                <a:gd name="T7" fmla="*/ 56 h 56"/>
                <a:gd name="T8" fmla="*/ 485 w 541"/>
                <a:gd name="T9" fmla="*/ 0 h 56"/>
              </a:gdLst>
              <a:ahLst/>
              <a:cxnLst>
                <a:cxn ang="0">
                  <a:pos x="T0" y="T1"/>
                </a:cxn>
                <a:cxn ang="0">
                  <a:pos x="T2" y="T3"/>
                </a:cxn>
                <a:cxn ang="0">
                  <a:pos x="T4" y="T5"/>
                </a:cxn>
                <a:cxn ang="0">
                  <a:pos x="T6" y="T7"/>
                </a:cxn>
                <a:cxn ang="0">
                  <a:pos x="T8" y="T9"/>
                </a:cxn>
              </a:cxnLst>
              <a:rect l="0" t="0" r="r" b="b"/>
              <a:pathLst>
                <a:path w="541" h="56">
                  <a:moveTo>
                    <a:pt x="485" y="0"/>
                  </a:moveTo>
                  <a:cubicBezTo>
                    <a:pt x="56" y="0"/>
                    <a:pt x="56" y="0"/>
                    <a:pt x="56" y="0"/>
                  </a:cubicBezTo>
                  <a:cubicBezTo>
                    <a:pt x="25" y="0"/>
                    <a:pt x="0" y="25"/>
                    <a:pt x="0" y="56"/>
                  </a:cubicBezTo>
                  <a:cubicBezTo>
                    <a:pt x="541" y="56"/>
                    <a:pt x="541" y="56"/>
                    <a:pt x="541" y="56"/>
                  </a:cubicBezTo>
                  <a:cubicBezTo>
                    <a:pt x="541" y="25"/>
                    <a:pt x="516" y="0"/>
                    <a:pt x="485" y="0"/>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1854">
              <a:extLst>
                <a:ext uri="{FF2B5EF4-FFF2-40B4-BE49-F238E27FC236}">
                  <a16:creationId xmlns:a16="http://schemas.microsoft.com/office/drawing/2014/main" id="{AC8D66A9-115D-2BCA-9D08-0AD136A390B9}"/>
                </a:ext>
              </a:extLst>
            </p:cNvPr>
            <p:cNvSpPr>
              <a:spLocks/>
            </p:cNvSpPr>
            <p:nvPr/>
          </p:nvSpPr>
          <p:spPr bwMode="gray">
            <a:xfrm>
              <a:off x="3457626" y="1552536"/>
              <a:ext cx="534933" cy="37573"/>
            </a:xfrm>
            <a:custGeom>
              <a:avLst/>
              <a:gdLst>
                <a:gd name="T0" fmla="*/ 0 w 15604"/>
                <a:gd name="T1" fmla="*/ 0 h 1096"/>
                <a:gd name="T2" fmla="*/ 15604 w 15604"/>
                <a:gd name="T3" fmla="*/ 0 h 1096"/>
                <a:gd name="T4" fmla="*/ 15604 w 15604"/>
                <a:gd name="T5" fmla="*/ 1096 h 1096"/>
                <a:gd name="T6" fmla="*/ 0 w 15604"/>
                <a:gd name="T7" fmla="*/ 1096 h 1096"/>
                <a:gd name="T8" fmla="*/ 0 w 15604"/>
                <a:gd name="T9" fmla="*/ 0 h 1096"/>
                <a:gd name="T10" fmla="*/ 0 w 15604"/>
                <a:gd name="T11" fmla="*/ 0 h 1096"/>
              </a:gdLst>
              <a:ahLst/>
              <a:cxnLst>
                <a:cxn ang="0">
                  <a:pos x="T0" y="T1"/>
                </a:cxn>
                <a:cxn ang="0">
                  <a:pos x="T2" y="T3"/>
                </a:cxn>
                <a:cxn ang="0">
                  <a:pos x="T4" y="T5"/>
                </a:cxn>
                <a:cxn ang="0">
                  <a:pos x="T6" y="T7"/>
                </a:cxn>
                <a:cxn ang="0">
                  <a:pos x="T8" y="T9"/>
                </a:cxn>
                <a:cxn ang="0">
                  <a:pos x="T10" y="T11"/>
                </a:cxn>
              </a:cxnLst>
              <a:rect l="0" t="0" r="r" b="b"/>
              <a:pathLst>
                <a:path w="15604" h="1096">
                  <a:moveTo>
                    <a:pt x="0" y="0"/>
                  </a:moveTo>
                  <a:lnTo>
                    <a:pt x="15604" y="0"/>
                  </a:lnTo>
                  <a:lnTo>
                    <a:pt x="15604" y="1096"/>
                  </a:lnTo>
                  <a:lnTo>
                    <a:pt x="0" y="1096"/>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1855">
              <a:extLst>
                <a:ext uri="{FF2B5EF4-FFF2-40B4-BE49-F238E27FC236}">
                  <a16:creationId xmlns:a16="http://schemas.microsoft.com/office/drawing/2014/main" id="{090CE322-88FD-B634-FCAD-C1E6F4EBC14B}"/>
                </a:ext>
              </a:extLst>
            </p:cNvPr>
            <p:cNvSpPr>
              <a:spLocks/>
            </p:cNvSpPr>
            <p:nvPr/>
          </p:nvSpPr>
          <p:spPr bwMode="gray">
            <a:xfrm>
              <a:off x="3472468" y="1838345"/>
              <a:ext cx="505246" cy="22728"/>
            </a:xfrm>
            <a:custGeom>
              <a:avLst/>
              <a:gdLst>
                <a:gd name="T0" fmla="*/ 0 w 14738"/>
                <a:gd name="T1" fmla="*/ 0 h 663"/>
                <a:gd name="T2" fmla="*/ 14738 w 14738"/>
                <a:gd name="T3" fmla="*/ 0 h 663"/>
                <a:gd name="T4" fmla="*/ 14738 w 14738"/>
                <a:gd name="T5" fmla="*/ 663 h 663"/>
                <a:gd name="T6" fmla="*/ 0 w 14738"/>
                <a:gd name="T7" fmla="*/ 663 h 663"/>
                <a:gd name="T8" fmla="*/ 0 w 14738"/>
                <a:gd name="T9" fmla="*/ 0 h 663"/>
                <a:gd name="T10" fmla="*/ 0 w 14738"/>
                <a:gd name="T11" fmla="*/ 0 h 663"/>
              </a:gdLst>
              <a:ahLst/>
              <a:cxnLst>
                <a:cxn ang="0">
                  <a:pos x="T0" y="T1"/>
                </a:cxn>
                <a:cxn ang="0">
                  <a:pos x="T2" y="T3"/>
                </a:cxn>
                <a:cxn ang="0">
                  <a:pos x="T4" y="T5"/>
                </a:cxn>
                <a:cxn ang="0">
                  <a:pos x="T6" y="T7"/>
                </a:cxn>
                <a:cxn ang="0">
                  <a:pos x="T8" y="T9"/>
                </a:cxn>
                <a:cxn ang="0">
                  <a:pos x="T10" y="T11"/>
                </a:cxn>
              </a:cxnLst>
              <a:rect l="0" t="0" r="r" b="b"/>
              <a:pathLst>
                <a:path w="14738" h="663">
                  <a:moveTo>
                    <a:pt x="0" y="0"/>
                  </a:moveTo>
                  <a:lnTo>
                    <a:pt x="14738" y="0"/>
                  </a:lnTo>
                  <a:lnTo>
                    <a:pt x="14738" y="663"/>
                  </a:lnTo>
                  <a:lnTo>
                    <a:pt x="0" y="663"/>
                  </a:lnTo>
                  <a:lnTo>
                    <a:pt x="0" y="0"/>
                  </a:lnTo>
                  <a:lnTo>
                    <a:pt x="0" y="0"/>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1856">
              <a:extLst>
                <a:ext uri="{FF2B5EF4-FFF2-40B4-BE49-F238E27FC236}">
                  <a16:creationId xmlns:a16="http://schemas.microsoft.com/office/drawing/2014/main" id="{71C9F4F1-81F4-28A8-92DD-E8F5C45FF1AE}"/>
                </a:ext>
              </a:extLst>
            </p:cNvPr>
            <p:cNvSpPr>
              <a:spLocks/>
            </p:cNvSpPr>
            <p:nvPr/>
          </p:nvSpPr>
          <p:spPr bwMode="gray">
            <a:xfrm>
              <a:off x="3457626" y="1177734"/>
              <a:ext cx="32636" cy="885088"/>
            </a:xfrm>
            <a:custGeom>
              <a:avLst/>
              <a:gdLst>
                <a:gd name="T0" fmla="*/ 0 w 952"/>
                <a:gd name="T1" fmla="*/ 0 h 25818"/>
                <a:gd name="T2" fmla="*/ 952 w 952"/>
                <a:gd name="T3" fmla="*/ 0 h 25818"/>
                <a:gd name="T4" fmla="*/ 952 w 952"/>
                <a:gd name="T5" fmla="*/ 25818 h 25818"/>
                <a:gd name="T6" fmla="*/ 0 w 952"/>
                <a:gd name="T7" fmla="*/ 25818 h 25818"/>
                <a:gd name="T8" fmla="*/ 0 w 952"/>
                <a:gd name="T9" fmla="*/ 0 h 25818"/>
                <a:gd name="T10" fmla="*/ 0 w 952"/>
                <a:gd name="T11" fmla="*/ 0 h 25818"/>
              </a:gdLst>
              <a:ahLst/>
              <a:cxnLst>
                <a:cxn ang="0">
                  <a:pos x="T0" y="T1"/>
                </a:cxn>
                <a:cxn ang="0">
                  <a:pos x="T2" y="T3"/>
                </a:cxn>
                <a:cxn ang="0">
                  <a:pos x="T4" y="T5"/>
                </a:cxn>
                <a:cxn ang="0">
                  <a:pos x="T6" y="T7"/>
                </a:cxn>
                <a:cxn ang="0">
                  <a:pos x="T8" y="T9"/>
                </a:cxn>
                <a:cxn ang="0">
                  <a:pos x="T10" y="T11"/>
                </a:cxn>
              </a:cxnLst>
              <a:rect l="0" t="0" r="r" b="b"/>
              <a:pathLst>
                <a:path w="952" h="25818">
                  <a:moveTo>
                    <a:pt x="0" y="0"/>
                  </a:moveTo>
                  <a:lnTo>
                    <a:pt x="952" y="0"/>
                  </a:lnTo>
                  <a:lnTo>
                    <a:pt x="952"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1857">
              <a:extLst>
                <a:ext uri="{FF2B5EF4-FFF2-40B4-BE49-F238E27FC236}">
                  <a16:creationId xmlns:a16="http://schemas.microsoft.com/office/drawing/2014/main" id="{44B1AFE4-9500-7850-7AAC-681C417FF17E}"/>
                </a:ext>
              </a:extLst>
            </p:cNvPr>
            <p:cNvSpPr>
              <a:spLocks/>
            </p:cNvSpPr>
            <p:nvPr/>
          </p:nvSpPr>
          <p:spPr bwMode="gray">
            <a:xfrm>
              <a:off x="3960916" y="1177734"/>
              <a:ext cx="31642" cy="885088"/>
            </a:xfrm>
            <a:custGeom>
              <a:avLst/>
              <a:gdLst>
                <a:gd name="T0" fmla="*/ 0 w 923"/>
                <a:gd name="T1" fmla="*/ 0 h 25818"/>
                <a:gd name="T2" fmla="*/ 923 w 923"/>
                <a:gd name="T3" fmla="*/ 0 h 25818"/>
                <a:gd name="T4" fmla="*/ 923 w 923"/>
                <a:gd name="T5" fmla="*/ 25818 h 25818"/>
                <a:gd name="T6" fmla="*/ 0 w 923"/>
                <a:gd name="T7" fmla="*/ 25818 h 25818"/>
                <a:gd name="T8" fmla="*/ 0 w 923"/>
                <a:gd name="T9" fmla="*/ 0 h 25818"/>
                <a:gd name="T10" fmla="*/ 0 w 923"/>
                <a:gd name="T11" fmla="*/ 0 h 25818"/>
              </a:gdLst>
              <a:ahLst/>
              <a:cxnLst>
                <a:cxn ang="0">
                  <a:pos x="T0" y="T1"/>
                </a:cxn>
                <a:cxn ang="0">
                  <a:pos x="T2" y="T3"/>
                </a:cxn>
                <a:cxn ang="0">
                  <a:pos x="T4" y="T5"/>
                </a:cxn>
                <a:cxn ang="0">
                  <a:pos x="T6" y="T7"/>
                </a:cxn>
                <a:cxn ang="0">
                  <a:pos x="T8" y="T9"/>
                </a:cxn>
                <a:cxn ang="0">
                  <a:pos x="T10" y="T11"/>
                </a:cxn>
              </a:cxnLst>
              <a:rect l="0" t="0" r="r" b="b"/>
              <a:pathLst>
                <a:path w="923" h="25818">
                  <a:moveTo>
                    <a:pt x="0" y="0"/>
                  </a:moveTo>
                  <a:lnTo>
                    <a:pt x="923" y="0"/>
                  </a:lnTo>
                  <a:lnTo>
                    <a:pt x="923" y="25818"/>
                  </a:lnTo>
                  <a:lnTo>
                    <a:pt x="0" y="25818"/>
                  </a:lnTo>
                  <a:lnTo>
                    <a:pt x="0" y="0"/>
                  </a:lnTo>
                  <a:lnTo>
                    <a:pt x="0" y="0"/>
                  </a:lnTo>
                  <a:close/>
                </a:path>
              </a:pathLst>
            </a:custGeom>
            <a:solidFill>
              <a:srgbClr val="3C4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1858">
              <a:extLst>
                <a:ext uri="{FF2B5EF4-FFF2-40B4-BE49-F238E27FC236}">
                  <a16:creationId xmlns:a16="http://schemas.microsoft.com/office/drawing/2014/main" id="{D2D2BA29-050F-529E-38E1-13AA4231E738}"/>
                </a:ext>
              </a:extLst>
            </p:cNvPr>
            <p:cNvSpPr>
              <a:spLocks/>
            </p:cNvSpPr>
            <p:nvPr/>
          </p:nvSpPr>
          <p:spPr bwMode="gray">
            <a:xfrm>
              <a:off x="3457626" y="969060"/>
              <a:ext cx="534933" cy="208673"/>
            </a:xfrm>
            <a:custGeom>
              <a:avLst/>
              <a:gdLst>
                <a:gd name="T0" fmla="*/ 405 w 541"/>
                <a:gd name="T1" fmla="*/ 0 h 211"/>
                <a:gd name="T2" fmla="*/ 137 w 541"/>
                <a:gd name="T3" fmla="*/ 0 h 211"/>
                <a:gd name="T4" fmla="*/ 0 w 541"/>
                <a:gd name="T5" fmla="*/ 119 h 211"/>
                <a:gd name="T6" fmla="*/ 0 w 541"/>
                <a:gd name="T7" fmla="*/ 211 h 211"/>
                <a:gd name="T8" fmla="*/ 541 w 541"/>
                <a:gd name="T9" fmla="*/ 211 h 211"/>
                <a:gd name="T10" fmla="*/ 541 w 541"/>
                <a:gd name="T11" fmla="*/ 119 h 211"/>
                <a:gd name="T12" fmla="*/ 405 w 541"/>
                <a:gd name="T13" fmla="*/ 0 h 211"/>
              </a:gdLst>
              <a:ahLst/>
              <a:cxnLst>
                <a:cxn ang="0">
                  <a:pos x="T0" y="T1"/>
                </a:cxn>
                <a:cxn ang="0">
                  <a:pos x="T2" y="T3"/>
                </a:cxn>
                <a:cxn ang="0">
                  <a:pos x="T4" y="T5"/>
                </a:cxn>
                <a:cxn ang="0">
                  <a:pos x="T6" y="T7"/>
                </a:cxn>
                <a:cxn ang="0">
                  <a:pos x="T8" y="T9"/>
                </a:cxn>
                <a:cxn ang="0">
                  <a:pos x="T10" y="T11"/>
                </a:cxn>
                <a:cxn ang="0">
                  <a:pos x="T12" y="T13"/>
                </a:cxn>
              </a:cxnLst>
              <a:rect l="0" t="0" r="r" b="b"/>
              <a:pathLst>
                <a:path w="541" h="211">
                  <a:moveTo>
                    <a:pt x="405" y="0"/>
                  </a:moveTo>
                  <a:cubicBezTo>
                    <a:pt x="137" y="0"/>
                    <a:pt x="137" y="0"/>
                    <a:pt x="137" y="0"/>
                  </a:cubicBezTo>
                  <a:cubicBezTo>
                    <a:pt x="61" y="0"/>
                    <a:pt x="0" y="53"/>
                    <a:pt x="0" y="119"/>
                  </a:cubicBezTo>
                  <a:cubicBezTo>
                    <a:pt x="0" y="211"/>
                    <a:pt x="0" y="211"/>
                    <a:pt x="0" y="211"/>
                  </a:cubicBezTo>
                  <a:cubicBezTo>
                    <a:pt x="541" y="211"/>
                    <a:pt x="541" y="211"/>
                    <a:pt x="541" y="211"/>
                  </a:cubicBezTo>
                  <a:cubicBezTo>
                    <a:pt x="541" y="119"/>
                    <a:pt x="541" y="119"/>
                    <a:pt x="541" y="119"/>
                  </a:cubicBezTo>
                  <a:cubicBezTo>
                    <a:pt x="541" y="53"/>
                    <a:pt x="480" y="0"/>
                    <a:pt x="405" y="0"/>
                  </a:cubicBezTo>
                  <a:close/>
                </a:path>
              </a:pathLst>
            </a:custGeom>
            <a:solidFill>
              <a:srgbClr val="788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1859">
              <a:extLst>
                <a:ext uri="{FF2B5EF4-FFF2-40B4-BE49-F238E27FC236}">
                  <a16:creationId xmlns:a16="http://schemas.microsoft.com/office/drawing/2014/main" id="{CCB34E4D-3D79-AC40-EB9D-81172B63AE18}"/>
                </a:ext>
              </a:extLst>
            </p:cNvPr>
            <p:cNvSpPr>
              <a:spLocks/>
            </p:cNvSpPr>
            <p:nvPr/>
          </p:nvSpPr>
          <p:spPr bwMode="gray">
            <a:xfrm>
              <a:off x="3399276" y="954217"/>
              <a:ext cx="100857" cy="221530"/>
            </a:xfrm>
            <a:custGeom>
              <a:avLst/>
              <a:gdLst>
                <a:gd name="T0" fmla="*/ 173 w 2942"/>
                <a:gd name="T1" fmla="*/ 4327 h 6462"/>
                <a:gd name="T2" fmla="*/ 0 w 2942"/>
                <a:gd name="T3" fmla="*/ 0 h 6462"/>
                <a:gd name="T4" fmla="*/ 2942 w 2942"/>
                <a:gd name="T5" fmla="*/ 0 h 6462"/>
                <a:gd name="T6" fmla="*/ 2856 w 2942"/>
                <a:gd name="T7" fmla="*/ 6462 h 6462"/>
                <a:gd name="T8" fmla="*/ 1010 w 2942"/>
                <a:gd name="T9" fmla="*/ 5568 h 6462"/>
                <a:gd name="T10" fmla="*/ 173 w 2942"/>
                <a:gd name="T11" fmla="*/ 4327 h 6462"/>
              </a:gdLst>
              <a:ahLst/>
              <a:cxnLst>
                <a:cxn ang="0">
                  <a:pos x="T0" y="T1"/>
                </a:cxn>
                <a:cxn ang="0">
                  <a:pos x="T2" y="T3"/>
                </a:cxn>
                <a:cxn ang="0">
                  <a:pos x="T4" y="T5"/>
                </a:cxn>
                <a:cxn ang="0">
                  <a:pos x="T6" y="T7"/>
                </a:cxn>
                <a:cxn ang="0">
                  <a:pos x="T8" y="T9"/>
                </a:cxn>
                <a:cxn ang="0">
                  <a:pos x="T10" y="T11"/>
                </a:cxn>
              </a:cxnLst>
              <a:rect l="0" t="0" r="r" b="b"/>
              <a:pathLst>
                <a:path w="2942" h="6462">
                  <a:moveTo>
                    <a:pt x="173" y="4327"/>
                  </a:moveTo>
                  <a:lnTo>
                    <a:pt x="0" y="0"/>
                  </a:lnTo>
                  <a:lnTo>
                    <a:pt x="2942" y="0"/>
                  </a:lnTo>
                  <a:lnTo>
                    <a:pt x="2856" y="6462"/>
                  </a:lnTo>
                  <a:lnTo>
                    <a:pt x="1010" y="5568"/>
                  </a:lnTo>
                  <a:lnTo>
                    <a:pt x="173" y="4327"/>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1860">
              <a:extLst>
                <a:ext uri="{FF2B5EF4-FFF2-40B4-BE49-F238E27FC236}">
                  <a16:creationId xmlns:a16="http://schemas.microsoft.com/office/drawing/2014/main" id="{E633090A-307D-A6D2-28F7-AB8447B9980F}"/>
                </a:ext>
              </a:extLst>
            </p:cNvPr>
            <p:cNvSpPr>
              <a:spLocks/>
            </p:cNvSpPr>
            <p:nvPr/>
          </p:nvSpPr>
          <p:spPr bwMode="gray">
            <a:xfrm>
              <a:off x="3954985" y="954217"/>
              <a:ext cx="101852" cy="221530"/>
            </a:xfrm>
            <a:custGeom>
              <a:avLst/>
              <a:gdLst>
                <a:gd name="T0" fmla="*/ 2769 w 2971"/>
                <a:gd name="T1" fmla="*/ 4327 h 6462"/>
                <a:gd name="T2" fmla="*/ 2971 w 2971"/>
                <a:gd name="T3" fmla="*/ 0 h 6462"/>
                <a:gd name="T4" fmla="*/ 0 w 2971"/>
                <a:gd name="T5" fmla="*/ 0 h 6462"/>
                <a:gd name="T6" fmla="*/ 0 w 2971"/>
                <a:gd name="T7" fmla="*/ 6462 h 6462"/>
                <a:gd name="T8" fmla="*/ 1933 w 2971"/>
                <a:gd name="T9" fmla="*/ 5568 h 6462"/>
                <a:gd name="T10" fmla="*/ 2769 w 2971"/>
                <a:gd name="T11" fmla="*/ 4327 h 6462"/>
              </a:gdLst>
              <a:ahLst/>
              <a:cxnLst>
                <a:cxn ang="0">
                  <a:pos x="T0" y="T1"/>
                </a:cxn>
                <a:cxn ang="0">
                  <a:pos x="T2" y="T3"/>
                </a:cxn>
                <a:cxn ang="0">
                  <a:pos x="T4" y="T5"/>
                </a:cxn>
                <a:cxn ang="0">
                  <a:pos x="T6" y="T7"/>
                </a:cxn>
                <a:cxn ang="0">
                  <a:pos x="T8" y="T9"/>
                </a:cxn>
                <a:cxn ang="0">
                  <a:pos x="T10" y="T11"/>
                </a:cxn>
              </a:cxnLst>
              <a:rect l="0" t="0" r="r" b="b"/>
              <a:pathLst>
                <a:path w="2971" h="6462">
                  <a:moveTo>
                    <a:pt x="2769" y="4327"/>
                  </a:moveTo>
                  <a:lnTo>
                    <a:pt x="2971" y="0"/>
                  </a:lnTo>
                  <a:lnTo>
                    <a:pt x="0" y="0"/>
                  </a:lnTo>
                  <a:lnTo>
                    <a:pt x="0" y="6462"/>
                  </a:lnTo>
                  <a:lnTo>
                    <a:pt x="1933" y="5568"/>
                  </a:lnTo>
                  <a:lnTo>
                    <a:pt x="2769" y="4327"/>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1861">
              <a:extLst>
                <a:ext uri="{FF2B5EF4-FFF2-40B4-BE49-F238E27FC236}">
                  <a16:creationId xmlns:a16="http://schemas.microsoft.com/office/drawing/2014/main" id="{231D1ABF-3304-5457-F9AB-080033A31C61}"/>
                </a:ext>
              </a:extLst>
            </p:cNvPr>
            <p:cNvSpPr>
              <a:spLocks/>
            </p:cNvSpPr>
            <p:nvPr/>
          </p:nvSpPr>
          <p:spPr bwMode="gray">
            <a:xfrm>
              <a:off x="3541683" y="140332"/>
              <a:ext cx="371786" cy="510285"/>
            </a:xfrm>
            <a:custGeom>
              <a:avLst/>
              <a:gdLst>
                <a:gd name="T0" fmla="*/ 363 w 376"/>
                <a:gd name="T1" fmla="*/ 236 h 516"/>
                <a:gd name="T2" fmla="*/ 334 w 376"/>
                <a:gd name="T3" fmla="*/ 248 h 516"/>
                <a:gd name="T4" fmla="*/ 341 w 376"/>
                <a:gd name="T5" fmla="*/ 159 h 516"/>
                <a:gd name="T6" fmla="*/ 328 w 376"/>
                <a:gd name="T7" fmla="*/ 47 h 516"/>
                <a:gd name="T8" fmla="*/ 232 w 376"/>
                <a:gd name="T9" fmla="*/ 0 h 516"/>
                <a:gd name="T10" fmla="*/ 146 w 376"/>
                <a:gd name="T11" fmla="*/ 0 h 516"/>
                <a:gd name="T12" fmla="*/ 49 w 376"/>
                <a:gd name="T13" fmla="*/ 46 h 516"/>
                <a:gd name="T14" fmla="*/ 36 w 376"/>
                <a:gd name="T15" fmla="*/ 153 h 516"/>
                <a:gd name="T16" fmla="*/ 41 w 376"/>
                <a:gd name="T17" fmla="*/ 244 h 516"/>
                <a:gd name="T18" fmla="*/ 11 w 376"/>
                <a:gd name="T19" fmla="*/ 236 h 516"/>
                <a:gd name="T20" fmla="*/ 2 w 376"/>
                <a:gd name="T21" fmla="*/ 257 h 516"/>
                <a:gd name="T22" fmla="*/ 29 w 376"/>
                <a:gd name="T23" fmla="*/ 324 h 516"/>
                <a:gd name="T24" fmla="*/ 44 w 376"/>
                <a:gd name="T25" fmla="*/ 333 h 516"/>
                <a:gd name="T26" fmla="*/ 57 w 376"/>
                <a:gd name="T27" fmla="*/ 333 h 516"/>
                <a:gd name="T28" fmla="*/ 68 w 376"/>
                <a:gd name="T29" fmla="*/ 378 h 516"/>
                <a:gd name="T30" fmla="*/ 82 w 376"/>
                <a:gd name="T31" fmla="*/ 390 h 516"/>
                <a:gd name="T32" fmla="*/ 89 w 376"/>
                <a:gd name="T33" fmla="*/ 394 h 516"/>
                <a:gd name="T34" fmla="*/ 89 w 376"/>
                <a:gd name="T35" fmla="*/ 446 h 516"/>
                <a:gd name="T36" fmla="*/ 177 w 376"/>
                <a:gd name="T37" fmla="*/ 516 h 516"/>
                <a:gd name="T38" fmla="*/ 201 w 376"/>
                <a:gd name="T39" fmla="*/ 516 h 516"/>
                <a:gd name="T40" fmla="*/ 288 w 376"/>
                <a:gd name="T41" fmla="*/ 446 h 516"/>
                <a:gd name="T42" fmla="*/ 289 w 376"/>
                <a:gd name="T43" fmla="*/ 394 h 516"/>
                <a:gd name="T44" fmla="*/ 307 w 376"/>
                <a:gd name="T45" fmla="*/ 378 h 516"/>
                <a:gd name="T46" fmla="*/ 318 w 376"/>
                <a:gd name="T47" fmla="*/ 333 h 516"/>
                <a:gd name="T48" fmla="*/ 331 w 376"/>
                <a:gd name="T49" fmla="*/ 333 h 516"/>
                <a:gd name="T50" fmla="*/ 346 w 376"/>
                <a:gd name="T51" fmla="*/ 324 h 516"/>
                <a:gd name="T52" fmla="*/ 373 w 376"/>
                <a:gd name="T53" fmla="*/ 257 h 516"/>
                <a:gd name="T54" fmla="*/ 363 w 376"/>
                <a:gd name="T55" fmla="*/ 236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6" h="516">
                  <a:moveTo>
                    <a:pt x="363" y="236"/>
                  </a:moveTo>
                  <a:cubicBezTo>
                    <a:pt x="354" y="231"/>
                    <a:pt x="336" y="239"/>
                    <a:pt x="334" y="248"/>
                  </a:cubicBezTo>
                  <a:cubicBezTo>
                    <a:pt x="341" y="159"/>
                    <a:pt x="341" y="159"/>
                    <a:pt x="341" y="159"/>
                  </a:cubicBezTo>
                  <a:cubicBezTo>
                    <a:pt x="328" y="47"/>
                    <a:pt x="328" y="47"/>
                    <a:pt x="328" y="47"/>
                  </a:cubicBezTo>
                  <a:cubicBezTo>
                    <a:pt x="232" y="0"/>
                    <a:pt x="232" y="0"/>
                    <a:pt x="232" y="0"/>
                  </a:cubicBezTo>
                  <a:cubicBezTo>
                    <a:pt x="146" y="0"/>
                    <a:pt x="146" y="0"/>
                    <a:pt x="146" y="0"/>
                  </a:cubicBezTo>
                  <a:cubicBezTo>
                    <a:pt x="49" y="46"/>
                    <a:pt x="49" y="46"/>
                    <a:pt x="49" y="46"/>
                  </a:cubicBezTo>
                  <a:cubicBezTo>
                    <a:pt x="36" y="153"/>
                    <a:pt x="36" y="153"/>
                    <a:pt x="36" y="153"/>
                  </a:cubicBezTo>
                  <a:cubicBezTo>
                    <a:pt x="41" y="244"/>
                    <a:pt x="41" y="244"/>
                    <a:pt x="41" y="244"/>
                  </a:cubicBezTo>
                  <a:cubicBezTo>
                    <a:pt x="41" y="244"/>
                    <a:pt x="24" y="228"/>
                    <a:pt x="11" y="236"/>
                  </a:cubicBezTo>
                  <a:cubicBezTo>
                    <a:pt x="4" y="241"/>
                    <a:pt x="0" y="249"/>
                    <a:pt x="2" y="257"/>
                  </a:cubicBezTo>
                  <a:cubicBezTo>
                    <a:pt x="2" y="257"/>
                    <a:pt x="2" y="257"/>
                    <a:pt x="29" y="324"/>
                  </a:cubicBezTo>
                  <a:cubicBezTo>
                    <a:pt x="31" y="330"/>
                    <a:pt x="37" y="333"/>
                    <a:pt x="44" y="333"/>
                  </a:cubicBezTo>
                  <a:cubicBezTo>
                    <a:pt x="44" y="333"/>
                    <a:pt x="44" y="333"/>
                    <a:pt x="57" y="333"/>
                  </a:cubicBezTo>
                  <a:cubicBezTo>
                    <a:pt x="68" y="378"/>
                    <a:pt x="68" y="378"/>
                    <a:pt x="68" y="378"/>
                  </a:cubicBezTo>
                  <a:cubicBezTo>
                    <a:pt x="82" y="390"/>
                    <a:pt x="82" y="390"/>
                    <a:pt x="82" y="390"/>
                  </a:cubicBezTo>
                  <a:cubicBezTo>
                    <a:pt x="89" y="394"/>
                    <a:pt x="89" y="394"/>
                    <a:pt x="89" y="394"/>
                  </a:cubicBezTo>
                  <a:cubicBezTo>
                    <a:pt x="89" y="446"/>
                    <a:pt x="89" y="446"/>
                    <a:pt x="89" y="446"/>
                  </a:cubicBezTo>
                  <a:cubicBezTo>
                    <a:pt x="177" y="516"/>
                    <a:pt x="177" y="516"/>
                    <a:pt x="177" y="516"/>
                  </a:cubicBezTo>
                  <a:cubicBezTo>
                    <a:pt x="201" y="516"/>
                    <a:pt x="201" y="516"/>
                    <a:pt x="201" y="516"/>
                  </a:cubicBezTo>
                  <a:cubicBezTo>
                    <a:pt x="288" y="446"/>
                    <a:pt x="288" y="446"/>
                    <a:pt x="288" y="446"/>
                  </a:cubicBezTo>
                  <a:cubicBezTo>
                    <a:pt x="289" y="394"/>
                    <a:pt x="289" y="394"/>
                    <a:pt x="289" y="394"/>
                  </a:cubicBezTo>
                  <a:cubicBezTo>
                    <a:pt x="307" y="378"/>
                    <a:pt x="307" y="378"/>
                    <a:pt x="307" y="378"/>
                  </a:cubicBezTo>
                  <a:cubicBezTo>
                    <a:pt x="318" y="333"/>
                    <a:pt x="318" y="333"/>
                    <a:pt x="318" y="333"/>
                  </a:cubicBezTo>
                  <a:cubicBezTo>
                    <a:pt x="318" y="333"/>
                    <a:pt x="323" y="333"/>
                    <a:pt x="331" y="333"/>
                  </a:cubicBezTo>
                  <a:cubicBezTo>
                    <a:pt x="337" y="334"/>
                    <a:pt x="344" y="330"/>
                    <a:pt x="346" y="324"/>
                  </a:cubicBezTo>
                  <a:cubicBezTo>
                    <a:pt x="346" y="324"/>
                    <a:pt x="346" y="324"/>
                    <a:pt x="373" y="257"/>
                  </a:cubicBezTo>
                  <a:cubicBezTo>
                    <a:pt x="376" y="249"/>
                    <a:pt x="372" y="239"/>
                    <a:pt x="363" y="236"/>
                  </a:cubicBez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1862">
              <a:extLst>
                <a:ext uri="{FF2B5EF4-FFF2-40B4-BE49-F238E27FC236}">
                  <a16:creationId xmlns:a16="http://schemas.microsoft.com/office/drawing/2014/main" id="{C14BE448-9D8E-D009-D445-33B7532893D0}"/>
                </a:ext>
              </a:extLst>
            </p:cNvPr>
            <p:cNvSpPr>
              <a:spLocks/>
            </p:cNvSpPr>
            <p:nvPr/>
          </p:nvSpPr>
          <p:spPr bwMode="gray">
            <a:xfrm>
              <a:off x="3504110" y="1300360"/>
              <a:ext cx="445938" cy="196778"/>
            </a:xfrm>
            <a:custGeom>
              <a:avLst/>
              <a:gdLst>
                <a:gd name="T0" fmla="*/ 429 w 451"/>
                <a:gd name="T1" fmla="*/ 199 h 199"/>
                <a:gd name="T2" fmla="*/ 23 w 451"/>
                <a:gd name="T3" fmla="*/ 199 h 199"/>
                <a:gd name="T4" fmla="*/ 0 w 451"/>
                <a:gd name="T5" fmla="*/ 176 h 199"/>
                <a:gd name="T6" fmla="*/ 0 w 451"/>
                <a:gd name="T7" fmla="*/ 0 h 199"/>
                <a:gd name="T8" fmla="*/ 451 w 451"/>
                <a:gd name="T9" fmla="*/ 0 h 199"/>
                <a:gd name="T10" fmla="*/ 451 w 451"/>
                <a:gd name="T11" fmla="*/ 176 h 199"/>
                <a:gd name="T12" fmla="*/ 429 w 451"/>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451" h="199">
                  <a:moveTo>
                    <a:pt x="429" y="199"/>
                  </a:moveTo>
                  <a:cubicBezTo>
                    <a:pt x="23" y="199"/>
                    <a:pt x="23" y="199"/>
                    <a:pt x="23" y="199"/>
                  </a:cubicBezTo>
                  <a:cubicBezTo>
                    <a:pt x="14" y="190"/>
                    <a:pt x="9" y="185"/>
                    <a:pt x="0" y="176"/>
                  </a:cubicBezTo>
                  <a:cubicBezTo>
                    <a:pt x="0" y="0"/>
                    <a:pt x="0" y="0"/>
                    <a:pt x="0" y="0"/>
                  </a:cubicBezTo>
                  <a:cubicBezTo>
                    <a:pt x="451" y="0"/>
                    <a:pt x="451" y="0"/>
                    <a:pt x="451" y="0"/>
                  </a:cubicBezTo>
                  <a:cubicBezTo>
                    <a:pt x="451" y="176"/>
                    <a:pt x="451" y="176"/>
                    <a:pt x="451" y="176"/>
                  </a:cubicBezTo>
                  <a:cubicBezTo>
                    <a:pt x="442" y="185"/>
                    <a:pt x="437" y="190"/>
                    <a:pt x="429" y="199"/>
                  </a:cubicBezTo>
                  <a:close/>
                </a:path>
              </a:pathLst>
            </a:custGeom>
            <a:solidFill>
              <a:srgbClr val="004B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1863">
              <a:extLst>
                <a:ext uri="{FF2B5EF4-FFF2-40B4-BE49-F238E27FC236}">
                  <a16:creationId xmlns:a16="http://schemas.microsoft.com/office/drawing/2014/main" id="{5916F073-107A-47D0-56EF-65681033D3E0}"/>
                </a:ext>
              </a:extLst>
            </p:cNvPr>
            <p:cNvSpPr>
              <a:spLocks/>
            </p:cNvSpPr>
            <p:nvPr/>
          </p:nvSpPr>
          <p:spPr bwMode="gray">
            <a:xfrm>
              <a:off x="3392352" y="574477"/>
              <a:ext cx="668427" cy="757526"/>
            </a:xfrm>
            <a:custGeom>
              <a:avLst/>
              <a:gdLst>
                <a:gd name="T0" fmla="*/ 16383 w 19498"/>
                <a:gd name="T1" fmla="*/ 11510 h 22097"/>
                <a:gd name="T2" fmla="*/ 16556 w 19498"/>
                <a:gd name="T3" fmla="*/ 22097 h 22097"/>
                <a:gd name="T4" fmla="*/ 2942 w 19498"/>
                <a:gd name="T5" fmla="*/ 22097 h 22097"/>
                <a:gd name="T6" fmla="*/ 3173 w 19498"/>
                <a:gd name="T7" fmla="*/ 11510 h 22097"/>
                <a:gd name="T8" fmla="*/ 0 w 19498"/>
                <a:gd name="T9" fmla="*/ 11510 h 22097"/>
                <a:gd name="T10" fmla="*/ 433 w 19498"/>
                <a:gd name="T11" fmla="*/ 5048 h 22097"/>
                <a:gd name="T12" fmla="*/ 1760 w 19498"/>
                <a:gd name="T13" fmla="*/ 2509 h 22097"/>
                <a:gd name="T14" fmla="*/ 6923 w 19498"/>
                <a:gd name="T15" fmla="*/ 0 h 22097"/>
                <a:gd name="T16" fmla="*/ 9432 w 19498"/>
                <a:gd name="T17" fmla="*/ 2048 h 22097"/>
                <a:gd name="T18" fmla="*/ 10095 w 19498"/>
                <a:gd name="T19" fmla="*/ 2048 h 22097"/>
                <a:gd name="T20" fmla="*/ 12662 w 19498"/>
                <a:gd name="T21" fmla="*/ 0 h 22097"/>
                <a:gd name="T22" fmla="*/ 17739 w 19498"/>
                <a:gd name="T23" fmla="*/ 2509 h 22097"/>
                <a:gd name="T24" fmla="*/ 19066 w 19498"/>
                <a:gd name="T25" fmla="*/ 5048 h 22097"/>
                <a:gd name="T26" fmla="*/ 19498 w 19498"/>
                <a:gd name="T27" fmla="*/ 11510 h 22097"/>
                <a:gd name="T28" fmla="*/ 19354 w 19498"/>
                <a:gd name="T29" fmla="*/ 11510 h 22097"/>
                <a:gd name="T30" fmla="*/ 19354 w 19498"/>
                <a:gd name="T31" fmla="*/ 11510 h 22097"/>
                <a:gd name="T32" fmla="*/ 19354 w 19498"/>
                <a:gd name="T33" fmla="*/ 11510 h 22097"/>
                <a:gd name="T34" fmla="*/ 16383 w 19498"/>
                <a:gd name="T35" fmla="*/ 11510 h 22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98" h="22097">
                  <a:moveTo>
                    <a:pt x="16383" y="11510"/>
                  </a:moveTo>
                  <a:lnTo>
                    <a:pt x="16556" y="22097"/>
                  </a:lnTo>
                  <a:lnTo>
                    <a:pt x="2942" y="22097"/>
                  </a:lnTo>
                  <a:lnTo>
                    <a:pt x="3173" y="11510"/>
                  </a:lnTo>
                  <a:lnTo>
                    <a:pt x="0" y="11510"/>
                  </a:lnTo>
                  <a:lnTo>
                    <a:pt x="433" y="5048"/>
                  </a:lnTo>
                  <a:lnTo>
                    <a:pt x="1760" y="2509"/>
                  </a:lnTo>
                  <a:lnTo>
                    <a:pt x="6923" y="0"/>
                  </a:lnTo>
                  <a:lnTo>
                    <a:pt x="9432" y="2048"/>
                  </a:lnTo>
                  <a:lnTo>
                    <a:pt x="10095" y="2048"/>
                  </a:lnTo>
                  <a:lnTo>
                    <a:pt x="12662" y="0"/>
                  </a:lnTo>
                  <a:lnTo>
                    <a:pt x="17739" y="2509"/>
                  </a:lnTo>
                  <a:lnTo>
                    <a:pt x="19066" y="5048"/>
                  </a:lnTo>
                  <a:lnTo>
                    <a:pt x="19498" y="11510"/>
                  </a:lnTo>
                  <a:lnTo>
                    <a:pt x="19354" y="11510"/>
                  </a:lnTo>
                  <a:lnTo>
                    <a:pt x="19354" y="11510"/>
                  </a:lnTo>
                  <a:lnTo>
                    <a:pt x="19354" y="11510"/>
                  </a:lnTo>
                  <a:lnTo>
                    <a:pt x="16383" y="11510"/>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Line 1865">
              <a:extLst>
                <a:ext uri="{FF2B5EF4-FFF2-40B4-BE49-F238E27FC236}">
                  <a16:creationId xmlns:a16="http://schemas.microsoft.com/office/drawing/2014/main" id="{2578EF09-18DF-4630-6C9F-BA44E7B5D811}"/>
                </a:ext>
              </a:extLst>
            </p:cNvPr>
            <p:cNvSpPr>
              <a:spLocks noChangeShapeType="1"/>
            </p:cNvSpPr>
            <p:nvPr/>
          </p:nvSpPr>
          <p:spPr bwMode="gray">
            <a:xfrm>
              <a:off x="3514978" y="1214313"/>
              <a:ext cx="0" cy="0"/>
            </a:xfrm>
            <a:prstGeom prst="line">
              <a:avLst/>
            </a:prstGeom>
            <a:noFill/>
            <a:ln w="5953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 name="Freeform 1866">
              <a:extLst>
                <a:ext uri="{FF2B5EF4-FFF2-40B4-BE49-F238E27FC236}">
                  <a16:creationId xmlns:a16="http://schemas.microsoft.com/office/drawing/2014/main" id="{20FD594C-7974-AF5F-6C8A-95D3A4F74488}"/>
                </a:ext>
              </a:extLst>
            </p:cNvPr>
            <p:cNvSpPr>
              <a:spLocks/>
            </p:cNvSpPr>
            <p:nvPr/>
          </p:nvSpPr>
          <p:spPr bwMode="gray">
            <a:xfrm>
              <a:off x="3460607" y="1045201"/>
              <a:ext cx="529003" cy="130546"/>
            </a:xfrm>
            <a:custGeom>
              <a:avLst/>
              <a:gdLst>
                <a:gd name="T0" fmla="*/ 15431 w 15431"/>
                <a:gd name="T1" fmla="*/ 58 h 3808"/>
                <a:gd name="T2" fmla="*/ 10354 w 15431"/>
                <a:gd name="T3" fmla="*/ 2106 h 3808"/>
                <a:gd name="T4" fmla="*/ 5047 w 15431"/>
                <a:gd name="T5" fmla="*/ 2135 h 3808"/>
                <a:gd name="T6" fmla="*/ 0 w 15431"/>
                <a:gd name="T7" fmla="*/ 0 h 3808"/>
                <a:gd name="T8" fmla="*/ 1067 w 15431"/>
                <a:gd name="T9" fmla="*/ 3808 h 3808"/>
                <a:gd name="T10" fmla="*/ 14479 w 15431"/>
                <a:gd name="T11" fmla="*/ 3779 h 3808"/>
                <a:gd name="T12" fmla="*/ 15431 w 15431"/>
                <a:gd name="T13" fmla="*/ 58 h 3808"/>
              </a:gdLst>
              <a:ahLst/>
              <a:cxnLst>
                <a:cxn ang="0">
                  <a:pos x="T0" y="T1"/>
                </a:cxn>
                <a:cxn ang="0">
                  <a:pos x="T2" y="T3"/>
                </a:cxn>
                <a:cxn ang="0">
                  <a:pos x="T4" y="T5"/>
                </a:cxn>
                <a:cxn ang="0">
                  <a:pos x="T6" y="T7"/>
                </a:cxn>
                <a:cxn ang="0">
                  <a:pos x="T8" y="T9"/>
                </a:cxn>
                <a:cxn ang="0">
                  <a:pos x="T10" y="T11"/>
                </a:cxn>
                <a:cxn ang="0">
                  <a:pos x="T12" y="T13"/>
                </a:cxn>
              </a:cxnLst>
              <a:rect l="0" t="0" r="r" b="b"/>
              <a:pathLst>
                <a:path w="15431" h="3808">
                  <a:moveTo>
                    <a:pt x="15431" y="58"/>
                  </a:moveTo>
                  <a:lnTo>
                    <a:pt x="10354" y="2106"/>
                  </a:lnTo>
                  <a:lnTo>
                    <a:pt x="5047" y="2135"/>
                  </a:lnTo>
                  <a:lnTo>
                    <a:pt x="0" y="0"/>
                  </a:lnTo>
                  <a:lnTo>
                    <a:pt x="1067" y="3808"/>
                  </a:lnTo>
                  <a:lnTo>
                    <a:pt x="14479" y="3779"/>
                  </a:lnTo>
                  <a:lnTo>
                    <a:pt x="15431" y="58"/>
                  </a:lnTo>
                  <a:close/>
                </a:path>
              </a:pathLst>
            </a:custGeom>
            <a:solidFill>
              <a:srgbClr val="C8C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1867">
              <a:extLst>
                <a:ext uri="{FF2B5EF4-FFF2-40B4-BE49-F238E27FC236}">
                  <a16:creationId xmlns:a16="http://schemas.microsoft.com/office/drawing/2014/main" id="{23678CA8-AB9A-5EF1-F089-D0D0A70E8F89}"/>
                </a:ext>
              </a:extLst>
            </p:cNvPr>
            <p:cNvSpPr>
              <a:spLocks/>
            </p:cNvSpPr>
            <p:nvPr/>
          </p:nvSpPr>
          <p:spPr bwMode="gray">
            <a:xfrm>
              <a:off x="3752277" y="1115409"/>
              <a:ext cx="139425" cy="60336"/>
            </a:xfrm>
            <a:custGeom>
              <a:avLst/>
              <a:gdLst>
                <a:gd name="T0" fmla="*/ 4067 w 4067"/>
                <a:gd name="T1" fmla="*/ 1760 h 1760"/>
                <a:gd name="T2" fmla="*/ 0 w 4067"/>
                <a:gd name="T3" fmla="*/ 1760 h 1760"/>
                <a:gd name="T4" fmla="*/ 0 w 4067"/>
                <a:gd name="T5" fmla="*/ 1673 h 1760"/>
                <a:gd name="T6" fmla="*/ 692 w 4067"/>
                <a:gd name="T7" fmla="*/ 0 h 1760"/>
                <a:gd name="T8" fmla="*/ 3144 w 4067"/>
                <a:gd name="T9" fmla="*/ 0 h 1760"/>
                <a:gd name="T10" fmla="*/ 4067 w 4067"/>
                <a:gd name="T11" fmla="*/ 1760 h 1760"/>
                <a:gd name="T12" fmla="*/ 4067 w 4067"/>
                <a:gd name="T13" fmla="*/ 1760 h 1760"/>
                <a:gd name="T14" fmla="*/ 4067 w 4067"/>
                <a:gd name="T15" fmla="*/ 1760 h 1760"/>
                <a:gd name="T16" fmla="*/ 4067 w 4067"/>
                <a:gd name="T17" fmla="*/ 1760 h 1760"/>
                <a:gd name="T18" fmla="*/ 4067 w 4067"/>
                <a:gd name="T19" fmla="*/ 176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67" h="1760">
                  <a:moveTo>
                    <a:pt x="4067" y="1760"/>
                  </a:moveTo>
                  <a:lnTo>
                    <a:pt x="0" y="1760"/>
                  </a:lnTo>
                  <a:lnTo>
                    <a:pt x="0" y="1673"/>
                  </a:lnTo>
                  <a:lnTo>
                    <a:pt x="692" y="0"/>
                  </a:lnTo>
                  <a:lnTo>
                    <a:pt x="3144" y="0"/>
                  </a:lnTo>
                  <a:lnTo>
                    <a:pt x="4067" y="1760"/>
                  </a:lnTo>
                  <a:lnTo>
                    <a:pt x="4067" y="1760"/>
                  </a:lnTo>
                  <a:lnTo>
                    <a:pt x="4067" y="1760"/>
                  </a:lnTo>
                  <a:lnTo>
                    <a:pt x="4067" y="1760"/>
                  </a:lnTo>
                  <a:lnTo>
                    <a:pt x="4067" y="1760"/>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1868">
              <a:extLst>
                <a:ext uri="{FF2B5EF4-FFF2-40B4-BE49-F238E27FC236}">
                  <a16:creationId xmlns:a16="http://schemas.microsoft.com/office/drawing/2014/main" id="{8B232639-1B36-1F90-D378-6EDBB062A8B3}"/>
                </a:ext>
              </a:extLst>
            </p:cNvPr>
            <p:cNvSpPr>
              <a:spLocks/>
            </p:cNvSpPr>
            <p:nvPr/>
          </p:nvSpPr>
          <p:spPr bwMode="gray">
            <a:xfrm>
              <a:off x="3564413" y="1115409"/>
              <a:ext cx="139425" cy="60336"/>
            </a:xfrm>
            <a:custGeom>
              <a:avLst/>
              <a:gdLst>
                <a:gd name="T0" fmla="*/ 4067 w 4067"/>
                <a:gd name="T1" fmla="*/ 1673 h 1760"/>
                <a:gd name="T2" fmla="*/ 4067 w 4067"/>
                <a:gd name="T3" fmla="*/ 1760 h 1760"/>
                <a:gd name="T4" fmla="*/ 0 w 4067"/>
                <a:gd name="T5" fmla="*/ 1760 h 1760"/>
                <a:gd name="T6" fmla="*/ 894 w 4067"/>
                <a:gd name="T7" fmla="*/ 0 h 1760"/>
                <a:gd name="T8" fmla="*/ 3375 w 4067"/>
                <a:gd name="T9" fmla="*/ 0 h 1760"/>
                <a:gd name="T10" fmla="*/ 4067 w 4067"/>
                <a:gd name="T11" fmla="*/ 1673 h 1760"/>
                <a:gd name="T12" fmla="*/ 4067 w 4067"/>
                <a:gd name="T13" fmla="*/ 1673 h 1760"/>
                <a:gd name="T14" fmla="*/ 4067 w 4067"/>
                <a:gd name="T15" fmla="*/ 1673 h 1760"/>
                <a:gd name="T16" fmla="*/ 4067 w 4067"/>
                <a:gd name="T17" fmla="*/ 1673 h 1760"/>
                <a:gd name="T18" fmla="*/ 4067 w 4067"/>
                <a:gd name="T19" fmla="*/ 1673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67" h="1760">
                  <a:moveTo>
                    <a:pt x="4067" y="1673"/>
                  </a:moveTo>
                  <a:lnTo>
                    <a:pt x="4067" y="1760"/>
                  </a:lnTo>
                  <a:lnTo>
                    <a:pt x="0" y="1760"/>
                  </a:lnTo>
                  <a:lnTo>
                    <a:pt x="894" y="0"/>
                  </a:lnTo>
                  <a:lnTo>
                    <a:pt x="3375" y="0"/>
                  </a:lnTo>
                  <a:lnTo>
                    <a:pt x="4067" y="1673"/>
                  </a:lnTo>
                  <a:lnTo>
                    <a:pt x="4067" y="1673"/>
                  </a:lnTo>
                  <a:lnTo>
                    <a:pt x="4067" y="1673"/>
                  </a:lnTo>
                  <a:lnTo>
                    <a:pt x="4067" y="1673"/>
                  </a:lnTo>
                  <a:lnTo>
                    <a:pt x="4067" y="1673"/>
                  </a:lnTo>
                  <a:close/>
                </a:path>
              </a:pathLst>
            </a:custGeom>
            <a:solidFill>
              <a:srgbClr val="D7D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1869">
              <a:extLst>
                <a:ext uri="{FF2B5EF4-FFF2-40B4-BE49-F238E27FC236}">
                  <a16:creationId xmlns:a16="http://schemas.microsoft.com/office/drawing/2014/main" id="{25ABEDB4-931D-B795-8AB2-98E3B0C62AB9}"/>
                </a:ext>
              </a:extLst>
            </p:cNvPr>
            <p:cNvSpPr>
              <a:spLocks/>
            </p:cNvSpPr>
            <p:nvPr/>
          </p:nvSpPr>
          <p:spPr bwMode="gray">
            <a:xfrm>
              <a:off x="3516966" y="1332002"/>
              <a:ext cx="189819" cy="730820"/>
            </a:xfrm>
            <a:custGeom>
              <a:avLst/>
              <a:gdLst>
                <a:gd name="T0" fmla="*/ 0 w 192"/>
                <a:gd name="T1" fmla="*/ 47 h 739"/>
                <a:gd name="T2" fmla="*/ 0 w 192"/>
                <a:gd name="T3" fmla="*/ 95 h 739"/>
                <a:gd name="T4" fmla="*/ 0 w 192"/>
                <a:gd name="T5" fmla="*/ 98 h 739"/>
                <a:gd name="T6" fmla="*/ 61 w 192"/>
                <a:gd name="T7" fmla="*/ 739 h 739"/>
                <a:gd name="T8" fmla="*/ 192 w 192"/>
                <a:gd name="T9" fmla="*/ 739 h 739"/>
                <a:gd name="T10" fmla="*/ 192 w 192"/>
                <a:gd name="T11" fmla="*/ 37 h 739"/>
                <a:gd name="T12" fmla="*/ 154 w 192"/>
                <a:gd name="T13" fmla="*/ 0 h 739"/>
                <a:gd name="T14" fmla="*/ 46 w 192"/>
                <a:gd name="T15" fmla="*/ 0 h 739"/>
                <a:gd name="T16" fmla="*/ 0 w 192"/>
                <a:gd name="T17" fmla="*/ 47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739">
                  <a:moveTo>
                    <a:pt x="0" y="47"/>
                  </a:moveTo>
                  <a:cubicBezTo>
                    <a:pt x="0" y="95"/>
                    <a:pt x="0" y="95"/>
                    <a:pt x="0" y="95"/>
                  </a:cubicBezTo>
                  <a:cubicBezTo>
                    <a:pt x="0" y="96"/>
                    <a:pt x="0" y="97"/>
                    <a:pt x="0" y="98"/>
                  </a:cubicBezTo>
                  <a:cubicBezTo>
                    <a:pt x="61" y="739"/>
                    <a:pt x="61" y="739"/>
                    <a:pt x="61" y="739"/>
                  </a:cubicBezTo>
                  <a:cubicBezTo>
                    <a:pt x="192" y="739"/>
                    <a:pt x="192" y="739"/>
                    <a:pt x="192" y="739"/>
                  </a:cubicBezTo>
                  <a:cubicBezTo>
                    <a:pt x="192" y="37"/>
                    <a:pt x="192" y="37"/>
                    <a:pt x="192" y="37"/>
                  </a:cubicBezTo>
                  <a:cubicBezTo>
                    <a:pt x="177" y="23"/>
                    <a:pt x="169" y="15"/>
                    <a:pt x="154" y="0"/>
                  </a:cubicBezTo>
                  <a:cubicBezTo>
                    <a:pt x="46" y="0"/>
                    <a:pt x="46" y="0"/>
                    <a:pt x="46" y="0"/>
                  </a:cubicBezTo>
                  <a:cubicBezTo>
                    <a:pt x="28" y="18"/>
                    <a:pt x="18" y="28"/>
                    <a:pt x="0" y="47"/>
                  </a:cubicBezTo>
                  <a:close/>
                </a:path>
              </a:pathLst>
            </a:custGeom>
            <a:solidFill>
              <a:srgbClr val="00B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1870">
              <a:extLst>
                <a:ext uri="{FF2B5EF4-FFF2-40B4-BE49-F238E27FC236}">
                  <a16:creationId xmlns:a16="http://schemas.microsoft.com/office/drawing/2014/main" id="{2676FA1D-A79B-DCAF-90ED-E7144429BCD0}"/>
                </a:ext>
              </a:extLst>
            </p:cNvPr>
            <p:cNvSpPr>
              <a:spLocks/>
            </p:cNvSpPr>
            <p:nvPr/>
          </p:nvSpPr>
          <p:spPr bwMode="gray">
            <a:xfrm>
              <a:off x="3745352" y="1332002"/>
              <a:ext cx="192836" cy="730820"/>
            </a:xfrm>
            <a:custGeom>
              <a:avLst/>
              <a:gdLst>
                <a:gd name="T0" fmla="*/ 0 w 195"/>
                <a:gd name="T1" fmla="*/ 35 h 739"/>
                <a:gd name="T2" fmla="*/ 0 w 195"/>
                <a:gd name="T3" fmla="*/ 739 h 739"/>
                <a:gd name="T4" fmla="*/ 131 w 195"/>
                <a:gd name="T5" fmla="*/ 739 h 739"/>
                <a:gd name="T6" fmla="*/ 195 w 195"/>
                <a:gd name="T7" fmla="*/ 98 h 739"/>
                <a:gd name="T8" fmla="*/ 195 w 195"/>
                <a:gd name="T9" fmla="*/ 95 h 739"/>
                <a:gd name="T10" fmla="*/ 195 w 195"/>
                <a:gd name="T11" fmla="*/ 45 h 739"/>
                <a:gd name="T12" fmla="*/ 150 w 195"/>
                <a:gd name="T13" fmla="*/ 0 h 739"/>
                <a:gd name="T14" fmla="*/ 36 w 195"/>
                <a:gd name="T15" fmla="*/ 0 h 739"/>
                <a:gd name="T16" fmla="*/ 0 w 195"/>
                <a:gd name="T17" fmla="*/ 35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739">
                  <a:moveTo>
                    <a:pt x="0" y="35"/>
                  </a:moveTo>
                  <a:cubicBezTo>
                    <a:pt x="0" y="739"/>
                    <a:pt x="0" y="739"/>
                    <a:pt x="0" y="739"/>
                  </a:cubicBezTo>
                  <a:cubicBezTo>
                    <a:pt x="131" y="739"/>
                    <a:pt x="131" y="739"/>
                    <a:pt x="131" y="739"/>
                  </a:cubicBezTo>
                  <a:cubicBezTo>
                    <a:pt x="195" y="98"/>
                    <a:pt x="195" y="98"/>
                    <a:pt x="195" y="98"/>
                  </a:cubicBezTo>
                  <a:cubicBezTo>
                    <a:pt x="195" y="97"/>
                    <a:pt x="195" y="96"/>
                    <a:pt x="195" y="95"/>
                  </a:cubicBezTo>
                  <a:cubicBezTo>
                    <a:pt x="195" y="45"/>
                    <a:pt x="195" y="45"/>
                    <a:pt x="195" y="45"/>
                  </a:cubicBezTo>
                  <a:cubicBezTo>
                    <a:pt x="177" y="27"/>
                    <a:pt x="167" y="17"/>
                    <a:pt x="150" y="0"/>
                  </a:cubicBezTo>
                  <a:cubicBezTo>
                    <a:pt x="36" y="0"/>
                    <a:pt x="36" y="0"/>
                    <a:pt x="36" y="0"/>
                  </a:cubicBezTo>
                  <a:cubicBezTo>
                    <a:pt x="22" y="14"/>
                    <a:pt x="14" y="21"/>
                    <a:pt x="0" y="35"/>
                  </a:cubicBezTo>
                  <a:close/>
                </a:path>
              </a:pathLst>
            </a:custGeom>
            <a:solidFill>
              <a:srgbClr val="00B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1871">
              <a:extLst>
                <a:ext uri="{FF2B5EF4-FFF2-40B4-BE49-F238E27FC236}">
                  <a16:creationId xmlns:a16="http://schemas.microsoft.com/office/drawing/2014/main" id="{2CC896E6-02FF-C843-699B-0F83F46FBDBC}"/>
                </a:ext>
              </a:extLst>
            </p:cNvPr>
            <p:cNvSpPr>
              <a:spLocks/>
            </p:cNvSpPr>
            <p:nvPr/>
          </p:nvSpPr>
          <p:spPr bwMode="gray">
            <a:xfrm>
              <a:off x="3749329" y="1978762"/>
              <a:ext cx="174015" cy="84058"/>
            </a:xfrm>
            <a:custGeom>
              <a:avLst/>
              <a:gdLst>
                <a:gd name="T0" fmla="*/ 5076 w 5076"/>
                <a:gd name="T1" fmla="*/ 2452 h 2452"/>
                <a:gd name="T2" fmla="*/ 0 w 5076"/>
                <a:gd name="T3" fmla="*/ 2452 h 2452"/>
                <a:gd name="T4" fmla="*/ 0 w 5076"/>
                <a:gd name="T5" fmla="*/ 2308 h 2452"/>
                <a:gd name="T6" fmla="*/ 865 w 5076"/>
                <a:gd name="T7" fmla="*/ 0 h 2452"/>
                <a:gd name="T8" fmla="*/ 3951 w 5076"/>
                <a:gd name="T9" fmla="*/ 0 h 2452"/>
                <a:gd name="T10" fmla="*/ 5076 w 5076"/>
                <a:gd name="T11" fmla="*/ 2452 h 2452"/>
                <a:gd name="T12" fmla="*/ 5076 w 5076"/>
                <a:gd name="T13" fmla="*/ 2452 h 2452"/>
                <a:gd name="T14" fmla="*/ 5076 w 5076"/>
                <a:gd name="T15" fmla="*/ 2452 h 2452"/>
                <a:gd name="T16" fmla="*/ 5076 w 5076"/>
                <a:gd name="T17" fmla="*/ 2452 h 2452"/>
                <a:gd name="T18" fmla="*/ 5076 w 5076"/>
                <a:gd name="T19" fmla="*/ 2452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76" h="2452">
                  <a:moveTo>
                    <a:pt x="5076" y="2452"/>
                  </a:moveTo>
                  <a:lnTo>
                    <a:pt x="0" y="2452"/>
                  </a:lnTo>
                  <a:lnTo>
                    <a:pt x="0" y="2308"/>
                  </a:lnTo>
                  <a:lnTo>
                    <a:pt x="865" y="0"/>
                  </a:lnTo>
                  <a:lnTo>
                    <a:pt x="3951" y="0"/>
                  </a:lnTo>
                  <a:lnTo>
                    <a:pt x="5076" y="2452"/>
                  </a:lnTo>
                  <a:lnTo>
                    <a:pt x="5076" y="2452"/>
                  </a:lnTo>
                  <a:lnTo>
                    <a:pt x="5076" y="2452"/>
                  </a:lnTo>
                  <a:lnTo>
                    <a:pt x="5076" y="2452"/>
                  </a:lnTo>
                  <a:lnTo>
                    <a:pt x="5076" y="2452"/>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1872">
              <a:extLst>
                <a:ext uri="{FF2B5EF4-FFF2-40B4-BE49-F238E27FC236}">
                  <a16:creationId xmlns:a16="http://schemas.microsoft.com/office/drawing/2014/main" id="{6BE55518-C3C2-E365-2D1E-08A8CA501CE1}"/>
                </a:ext>
              </a:extLst>
            </p:cNvPr>
            <p:cNvSpPr>
              <a:spLocks/>
            </p:cNvSpPr>
            <p:nvPr/>
          </p:nvSpPr>
          <p:spPr bwMode="gray">
            <a:xfrm>
              <a:off x="3530782" y="1978762"/>
              <a:ext cx="172060" cy="84058"/>
            </a:xfrm>
            <a:custGeom>
              <a:avLst/>
              <a:gdLst>
                <a:gd name="T0" fmla="*/ 5019 w 5019"/>
                <a:gd name="T1" fmla="*/ 2308 h 2452"/>
                <a:gd name="T2" fmla="*/ 5019 w 5019"/>
                <a:gd name="T3" fmla="*/ 2452 h 2452"/>
                <a:gd name="T4" fmla="*/ 0 w 5019"/>
                <a:gd name="T5" fmla="*/ 2452 h 2452"/>
                <a:gd name="T6" fmla="*/ 1096 w 5019"/>
                <a:gd name="T7" fmla="*/ 0 h 2452"/>
                <a:gd name="T8" fmla="*/ 4154 w 5019"/>
                <a:gd name="T9" fmla="*/ 0 h 2452"/>
                <a:gd name="T10" fmla="*/ 5019 w 5019"/>
                <a:gd name="T11" fmla="*/ 2308 h 2452"/>
                <a:gd name="T12" fmla="*/ 5019 w 5019"/>
                <a:gd name="T13" fmla="*/ 2308 h 2452"/>
                <a:gd name="T14" fmla="*/ 5019 w 5019"/>
                <a:gd name="T15" fmla="*/ 2308 h 2452"/>
                <a:gd name="T16" fmla="*/ 5019 w 5019"/>
                <a:gd name="T17" fmla="*/ 2308 h 2452"/>
                <a:gd name="T18" fmla="*/ 5019 w 5019"/>
                <a:gd name="T19" fmla="*/ 2308 h 2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19" h="2452">
                  <a:moveTo>
                    <a:pt x="5019" y="2308"/>
                  </a:moveTo>
                  <a:lnTo>
                    <a:pt x="5019" y="2452"/>
                  </a:lnTo>
                  <a:lnTo>
                    <a:pt x="0" y="2452"/>
                  </a:lnTo>
                  <a:lnTo>
                    <a:pt x="1096" y="0"/>
                  </a:lnTo>
                  <a:lnTo>
                    <a:pt x="4154" y="0"/>
                  </a:lnTo>
                  <a:lnTo>
                    <a:pt x="5019" y="2308"/>
                  </a:lnTo>
                  <a:lnTo>
                    <a:pt x="5019" y="2308"/>
                  </a:lnTo>
                  <a:lnTo>
                    <a:pt x="5019" y="2308"/>
                  </a:lnTo>
                  <a:lnTo>
                    <a:pt x="5019" y="2308"/>
                  </a:lnTo>
                  <a:lnTo>
                    <a:pt x="5019" y="2308"/>
                  </a:lnTo>
                  <a:close/>
                </a:path>
              </a:pathLst>
            </a:custGeom>
            <a:solidFill>
              <a:srgbClr val="2D3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1873">
              <a:extLst>
                <a:ext uri="{FF2B5EF4-FFF2-40B4-BE49-F238E27FC236}">
                  <a16:creationId xmlns:a16="http://schemas.microsoft.com/office/drawing/2014/main" id="{4DA11ACF-773F-E61D-0CBE-2C8C396265C1}"/>
                </a:ext>
              </a:extLst>
            </p:cNvPr>
            <p:cNvSpPr>
              <a:spLocks/>
            </p:cNvSpPr>
            <p:nvPr/>
          </p:nvSpPr>
          <p:spPr bwMode="gray">
            <a:xfrm>
              <a:off x="3411139" y="1166832"/>
              <a:ext cx="632842" cy="50428"/>
            </a:xfrm>
            <a:custGeom>
              <a:avLst/>
              <a:gdLst>
                <a:gd name="T0" fmla="*/ 640 w 640"/>
                <a:gd name="T1" fmla="*/ 51 h 51"/>
                <a:gd name="T2" fmla="*/ 0 w 640"/>
                <a:gd name="T3" fmla="*/ 51 h 51"/>
                <a:gd name="T4" fmla="*/ 0 w 640"/>
                <a:gd name="T5" fmla="*/ 45 h 51"/>
                <a:gd name="T6" fmla="*/ 44 w 640"/>
                <a:gd name="T7" fmla="*/ 0 h 51"/>
                <a:gd name="T8" fmla="*/ 595 w 640"/>
                <a:gd name="T9" fmla="*/ 0 h 51"/>
                <a:gd name="T10" fmla="*/ 640 w 640"/>
                <a:gd name="T11" fmla="*/ 45 h 51"/>
                <a:gd name="T12" fmla="*/ 640 w 640"/>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640" h="51">
                  <a:moveTo>
                    <a:pt x="640" y="51"/>
                  </a:moveTo>
                  <a:cubicBezTo>
                    <a:pt x="0" y="51"/>
                    <a:pt x="0" y="51"/>
                    <a:pt x="0" y="51"/>
                  </a:cubicBezTo>
                  <a:cubicBezTo>
                    <a:pt x="0" y="45"/>
                    <a:pt x="0" y="45"/>
                    <a:pt x="0" y="45"/>
                  </a:cubicBezTo>
                  <a:cubicBezTo>
                    <a:pt x="17" y="27"/>
                    <a:pt x="27" y="17"/>
                    <a:pt x="44" y="0"/>
                  </a:cubicBezTo>
                  <a:cubicBezTo>
                    <a:pt x="595" y="0"/>
                    <a:pt x="595" y="0"/>
                    <a:pt x="595" y="0"/>
                  </a:cubicBezTo>
                  <a:cubicBezTo>
                    <a:pt x="613" y="17"/>
                    <a:pt x="622" y="27"/>
                    <a:pt x="640" y="45"/>
                  </a:cubicBezTo>
                  <a:lnTo>
                    <a:pt x="640" y="51"/>
                  </a:lnTo>
                  <a:close/>
                </a:path>
              </a:pathLst>
            </a:custGeom>
            <a:solidFill>
              <a:srgbClr val="ADB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1874">
              <a:extLst>
                <a:ext uri="{FF2B5EF4-FFF2-40B4-BE49-F238E27FC236}">
                  <a16:creationId xmlns:a16="http://schemas.microsoft.com/office/drawing/2014/main" id="{CF08C03B-B75D-FDE0-2B97-0F3F915F682B}"/>
                </a:ext>
              </a:extLst>
            </p:cNvPr>
            <p:cNvSpPr>
              <a:spLocks/>
            </p:cNvSpPr>
            <p:nvPr/>
          </p:nvSpPr>
          <p:spPr bwMode="gray">
            <a:xfrm>
              <a:off x="3446757" y="793022"/>
              <a:ext cx="560645" cy="399520"/>
            </a:xfrm>
            <a:custGeom>
              <a:avLst/>
              <a:gdLst>
                <a:gd name="T0" fmla="*/ 544 w 567"/>
                <a:gd name="T1" fmla="*/ 404 h 404"/>
                <a:gd name="T2" fmla="*/ 23 w 567"/>
                <a:gd name="T3" fmla="*/ 404 h 404"/>
                <a:gd name="T4" fmla="*/ 0 w 567"/>
                <a:gd name="T5" fmla="*/ 380 h 404"/>
                <a:gd name="T6" fmla="*/ 0 w 567"/>
                <a:gd name="T7" fmla="*/ 23 h 404"/>
                <a:gd name="T8" fmla="*/ 23 w 567"/>
                <a:gd name="T9" fmla="*/ 0 h 404"/>
                <a:gd name="T10" fmla="*/ 544 w 567"/>
                <a:gd name="T11" fmla="*/ 0 h 404"/>
                <a:gd name="T12" fmla="*/ 567 w 567"/>
                <a:gd name="T13" fmla="*/ 23 h 404"/>
                <a:gd name="T14" fmla="*/ 567 w 567"/>
                <a:gd name="T15" fmla="*/ 380 h 404"/>
                <a:gd name="T16" fmla="*/ 544 w 567"/>
                <a:gd name="T17" fmla="*/ 404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7" h="404">
                  <a:moveTo>
                    <a:pt x="544" y="404"/>
                  </a:moveTo>
                  <a:cubicBezTo>
                    <a:pt x="23" y="404"/>
                    <a:pt x="23" y="404"/>
                    <a:pt x="23" y="404"/>
                  </a:cubicBezTo>
                  <a:cubicBezTo>
                    <a:pt x="10" y="404"/>
                    <a:pt x="0" y="393"/>
                    <a:pt x="0" y="380"/>
                  </a:cubicBezTo>
                  <a:cubicBezTo>
                    <a:pt x="0" y="23"/>
                    <a:pt x="0" y="23"/>
                    <a:pt x="0" y="23"/>
                  </a:cubicBezTo>
                  <a:cubicBezTo>
                    <a:pt x="0" y="10"/>
                    <a:pt x="10" y="0"/>
                    <a:pt x="23" y="0"/>
                  </a:cubicBezTo>
                  <a:cubicBezTo>
                    <a:pt x="544" y="0"/>
                    <a:pt x="544" y="0"/>
                    <a:pt x="544" y="0"/>
                  </a:cubicBezTo>
                  <a:cubicBezTo>
                    <a:pt x="557" y="0"/>
                    <a:pt x="567" y="10"/>
                    <a:pt x="567" y="23"/>
                  </a:cubicBezTo>
                  <a:cubicBezTo>
                    <a:pt x="567" y="380"/>
                    <a:pt x="567" y="380"/>
                    <a:pt x="567" y="380"/>
                  </a:cubicBezTo>
                  <a:cubicBezTo>
                    <a:pt x="567" y="393"/>
                    <a:pt x="557" y="404"/>
                    <a:pt x="544" y="404"/>
                  </a:cubicBezTo>
                  <a:close/>
                </a:path>
              </a:pathLst>
            </a:custGeom>
            <a:solidFill>
              <a:srgbClr val="DFE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Oval 1875">
              <a:extLst>
                <a:ext uri="{FF2B5EF4-FFF2-40B4-BE49-F238E27FC236}">
                  <a16:creationId xmlns:a16="http://schemas.microsoft.com/office/drawing/2014/main" id="{84C5419F-6743-6C88-74A4-ACA017B00101}"/>
                </a:ext>
              </a:extLst>
            </p:cNvPr>
            <p:cNvSpPr>
              <a:spLocks noChangeArrowheads="1"/>
            </p:cNvSpPr>
            <p:nvPr/>
          </p:nvSpPr>
          <p:spPr bwMode="gray">
            <a:xfrm>
              <a:off x="3672194" y="907730"/>
              <a:ext cx="109770" cy="109770"/>
            </a:xfrm>
            <a:prstGeom prst="ellipse">
              <a:avLst/>
            </a:prstGeom>
            <a:solidFill>
              <a:srgbClr val="BECD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Rectangle 1876">
              <a:extLst>
                <a:ext uri="{FF2B5EF4-FFF2-40B4-BE49-F238E27FC236}">
                  <a16:creationId xmlns:a16="http://schemas.microsoft.com/office/drawing/2014/main" id="{58460D22-9FB2-1F32-3337-5C548D2D0EE4}"/>
                </a:ext>
              </a:extLst>
            </p:cNvPr>
            <p:cNvSpPr>
              <a:spLocks noChangeArrowheads="1"/>
            </p:cNvSpPr>
            <p:nvPr/>
          </p:nvSpPr>
          <p:spPr bwMode="gray">
            <a:xfrm>
              <a:off x="2607265" y="1214313"/>
              <a:ext cx="1797635" cy="86047"/>
            </a:xfrm>
            <a:prstGeom prst="rect">
              <a:avLst/>
            </a:prstGeom>
            <a:solidFill>
              <a:srgbClr val="879B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5" name="Group 194">
            <a:extLst>
              <a:ext uri="{FF2B5EF4-FFF2-40B4-BE49-F238E27FC236}">
                <a16:creationId xmlns:a16="http://schemas.microsoft.com/office/drawing/2014/main" id="{AA1792CC-59F5-331E-0FA0-842E15C24E60}"/>
              </a:ext>
            </a:extLst>
          </p:cNvPr>
          <p:cNvGrpSpPr/>
          <p:nvPr/>
        </p:nvGrpSpPr>
        <p:grpSpPr>
          <a:xfrm>
            <a:off x="9456522" y="2739598"/>
            <a:ext cx="1714104" cy="1324369"/>
            <a:chOff x="1035207" y="2542311"/>
            <a:chExt cx="2166788" cy="1674127"/>
          </a:xfrm>
        </p:grpSpPr>
        <p:sp>
          <p:nvSpPr>
            <p:cNvPr id="196" name="Rectangle 195">
              <a:hlinkClick r:id="" action="ppaction://noaction"/>
              <a:extLst>
                <a:ext uri="{FF2B5EF4-FFF2-40B4-BE49-F238E27FC236}">
                  <a16:creationId xmlns:a16="http://schemas.microsoft.com/office/drawing/2014/main" id="{A5195514-E1B3-AEDC-13A8-B6F5F2464095}"/>
                </a:ext>
              </a:extLst>
            </p:cNvPr>
            <p:cNvSpPr/>
            <p:nvPr/>
          </p:nvSpPr>
          <p:spPr>
            <a:xfrm>
              <a:off x="1035207" y="2542311"/>
              <a:ext cx="2166788" cy="1674127"/>
            </a:xfrm>
            <a:prstGeom prst="rect">
              <a:avLst/>
            </a:prstGeom>
            <a:solidFill>
              <a:srgbClr val="333353"/>
            </a:solidFill>
            <a:ln w="12700" cap="flat" cmpd="sng" algn="ctr">
              <a:solidFill>
                <a:srgbClr val="333353"/>
              </a:solidFill>
              <a:prstDash val="solid"/>
              <a:miter lim="800000"/>
            </a:ln>
            <a:effectLst/>
          </p:spPr>
          <p:txBody>
            <a:bodyPr lIns="108000" tIns="72000" rIns="0" bIns="72000" rtlCol="0" anchor="t" anchorCtr="0"/>
            <a:lstStyle/>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Testplan</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200" b="1" i="0" u="none" strike="noStrike" kern="0" cap="none" spc="0" normalizeH="0" baseline="0" noProof="0" dirty="0">
                  <a:ln>
                    <a:noFill/>
                  </a:ln>
                  <a:solidFill>
                    <a:prstClr val="white"/>
                  </a:solidFill>
                  <a:effectLst/>
                  <a:uLnTx/>
                  <a:uFillTx/>
                  <a:latin typeface="Arial"/>
                  <a:ea typeface="+mn-ea"/>
                  <a:cs typeface="+mn-cs"/>
                </a:rPr>
                <a:t>Generation</a:t>
              </a:r>
            </a:p>
            <a:p>
              <a:pPr marL="0" marR="0" lvl="0" indent="0" algn="l" defTabSz="914400" eaLnBrk="1" fontAlgn="auto" latinLnBrk="0" hangingPunct="1">
                <a:lnSpc>
                  <a:spcPct val="100000"/>
                </a:lnSpc>
                <a:spcBef>
                  <a:spcPts val="0"/>
                </a:spcBef>
                <a:spcAft>
                  <a:spcPts val="0"/>
                </a:spcAft>
                <a:buClr>
                  <a:srgbClr val="009999"/>
                </a:buClr>
                <a:buSzTx/>
                <a:buFontTx/>
                <a:buNone/>
                <a:tabLst/>
                <a:defRPr/>
              </a:pPr>
              <a:endParaRPr kumimoji="0" lang="en-GB" sz="1200" b="1" i="0" u="none" strike="noStrike" kern="0" cap="none" spc="0" normalizeH="0" baseline="0" noProof="0" dirty="0">
                <a:ln>
                  <a:noFill/>
                </a:ln>
                <a:solidFill>
                  <a:prstClr val="white"/>
                </a:solidFill>
                <a:effectLst/>
                <a:uLnTx/>
                <a:uFillTx/>
                <a:latin typeface="Arial"/>
                <a:ea typeface="+mn-ea"/>
                <a:cs typeface="+mn-cs"/>
              </a:endParaRPr>
            </a:p>
            <a:p>
              <a:pPr marL="0" marR="0" lvl="0" indent="0" algn="l" defTabSz="914400" eaLnBrk="1" fontAlgn="auto" latinLnBrk="0" hangingPunct="1">
                <a:lnSpc>
                  <a:spcPct val="100000"/>
                </a:lnSpc>
                <a:spcBef>
                  <a:spcPts val="0"/>
                </a:spcBef>
                <a:spcAft>
                  <a:spcPts val="0"/>
                </a:spcAft>
                <a:buClr>
                  <a:srgbClr val="009999"/>
                </a:buClr>
                <a:buSzTx/>
                <a:buFontTx/>
                <a:buNone/>
                <a:tabLst/>
                <a:defRPr/>
              </a:pPr>
              <a:r>
                <a:rPr kumimoji="0" lang="en-GB" sz="1000" b="0" i="1" u="none" strike="noStrike" kern="0" cap="none" spc="0" normalizeH="0" baseline="0" noProof="0" dirty="0">
                  <a:ln>
                    <a:noFill/>
                  </a:ln>
                  <a:solidFill>
                    <a:prstClr val="white"/>
                  </a:solidFill>
                  <a:effectLst/>
                  <a:uLnTx/>
                  <a:uFillTx/>
                  <a:latin typeface="Arial"/>
                  <a:ea typeface="+mn-ea"/>
                  <a:cs typeface="+mn-cs"/>
                </a:rPr>
                <a:t>LLM translation between design specification sources and Testplan to accelerate Plan Driven Verification  </a:t>
              </a:r>
            </a:p>
          </p:txBody>
        </p:sp>
        <p:pic>
          <p:nvPicPr>
            <p:cNvPr id="197" name="Picture 196">
              <a:extLst>
                <a:ext uri="{FF2B5EF4-FFF2-40B4-BE49-F238E27FC236}">
                  <a16:creationId xmlns:a16="http://schemas.microsoft.com/office/drawing/2014/main" id="{EBAA581F-7172-C77F-6F0B-B60774AD0A97}"/>
                </a:ext>
              </a:extLst>
            </p:cNvPr>
            <p:cNvPicPr>
              <a:picLocks noChangeAspect="1"/>
            </p:cNvPicPr>
            <p:nvPr/>
          </p:nvPicPr>
          <p:blipFill>
            <a:blip r:embed="rId5"/>
            <a:stretch>
              <a:fillRect/>
            </a:stretch>
          </p:blipFill>
          <p:spPr>
            <a:xfrm>
              <a:off x="2692631" y="2598285"/>
              <a:ext cx="489423" cy="386644"/>
            </a:xfrm>
            <a:prstGeom prst="rect">
              <a:avLst/>
            </a:prstGeom>
          </p:spPr>
        </p:pic>
      </p:grpSp>
      <p:grpSp>
        <p:nvGrpSpPr>
          <p:cNvPr id="198" name="Group 197">
            <a:extLst>
              <a:ext uri="{FF2B5EF4-FFF2-40B4-BE49-F238E27FC236}">
                <a16:creationId xmlns:a16="http://schemas.microsoft.com/office/drawing/2014/main" id="{5B526845-5CDA-D599-B6EF-55BB7BE88509}"/>
              </a:ext>
            </a:extLst>
          </p:cNvPr>
          <p:cNvGrpSpPr/>
          <p:nvPr/>
        </p:nvGrpSpPr>
        <p:grpSpPr>
          <a:xfrm>
            <a:off x="10780778" y="1588875"/>
            <a:ext cx="1338354" cy="817189"/>
            <a:chOff x="2709191" y="1087689"/>
            <a:chExt cx="1691805" cy="1033003"/>
          </a:xfrm>
        </p:grpSpPr>
        <p:sp>
          <p:nvSpPr>
            <p:cNvPr id="199" name="Speech Bubble: Oval 198">
              <a:extLst>
                <a:ext uri="{FF2B5EF4-FFF2-40B4-BE49-F238E27FC236}">
                  <a16:creationId xmlns:a16="http://schemas.microsoft.com/office/drawing/2014/main" id="{8D743CB3-ADEB-406A-E6C3-D0AB7105DBD3}"/>
                </a:ext>
              </a:extLst>
            </p:cNvPr>
            <p:cNvSpPr/>
            <p:nvPr/>
          </p:nvSpPr>
          <p:spPr>
            <a:xfrm>
              <a:off x="2709191" y="1087689"/>
              <a:ext cx="1691805" cy="1033003"/>
            </a:xfrm>
            <a:prstGeom prst="wedgeEllipseCallout">
              <a:avLst>
                <a:gd name="adj1" fmla="val -70824"/>
                <a:gd name="adj2" fmla="val 2444"/>
              </a:avLst>
            </a:prstGeom>
            <a:solidFill>
              <a:srgbClr val="33335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GB"/>
            </a:p>
          </p:txBody>
        </p:sp>
        <p:sp>
          <p:nvSpPr>
            <p:cNvPr id="200" name="TextBox 199">
              <a:extLst>
                <a:ext uri="{FF2B5EF4-FFF2-40B4-BE49-F238E27FC236}">
                  <a16:creationId xmlns:a16="http://schemas.microsoft.com/office/drawing/2014/main" id="{31C1C41D-5D73-8E85-3B2A-DA7941D5CB52}"/>
                </a:ext>
              </a:extLst>
            </p:cNvPr>
            <p:cNvSpPr txBox="1"/>
            <p:nvPr/>
          </p:nvSpPr>
          <p:spPr>
            <a:xfrm>
              <a:off x="2926857" y="1349418"/>
              <a:ext cx="1384800" cy="427964"/>
            </a:xfrm>
            <a:prstGeom prst="rect">
              <a:avLst/>
            </a:prstGeom>
            <a:noFill/>
          </p:spPr>
          <p:txBody>
            <a:bodyPr wrap="square" lIns="0" tIns="0" rIns="0" bIns="0" rtlCol="0">
              <a:spAutoFit/>
            </a:bodyPr>
            <a:lstStyle/>
            <a:p>
              <a:pPr algn="l"/>
              <a:r>
                <a:rPr lang="en-GB" sz="1100" dirty="0">
                  <a:solidFill>
                    <a:schemeClr val="tx1"/>
                  </a:solidFill>
                  <a:latin typeface="+mj-lt"/>
                </a:rPr>
                <a:t>… create Testplans faster?</a:t>
              </a:r>
            </a:p>
          </p:txBody>
        </p:sp>
      </p:grpSp>
      <p:grpSp>
        <p:nvGrpSpPr>
          <p:cNvPr id="203" name="Group 202">
            <a:extLst>
              <a:ext uri="{FF2B5EF4-FFF2-40B4-BE49-F238E27FC236}">
                <a16:creationId xmlns:a16="http://schemas.microsoft.com/office/drawing/2014/main" id="{18A693F4-C48E-B136-FC43-F67F3EF82C3B}"/>
              </a:ext>
            </a:extLst>
          </p:cNvPr>
          <p:cNvGrpSpPr/>
          <p:nvPr/>
        </p:nvGrpSpPr>
        <p:grpSpPr>
          <a:xfrm>
            <a:off x="7500491" y="129396"/>
            <a:ext cx="3592896" cy="925404"/>
            <a:chOff x="8124781" y="4031531"/>
            <a:chExt cx="3592896" cy="925404"/>
          </a:xfrm>
        </p:grpSpPr>
        <p:pic>
          <p:nvPicPr>
            <p:cNvPr id="204" name="Picture 203">
              <a:extLst>
                <a:ext uri="{FF2B5EF4-FFF2-40B4-BE49-F238E27FC236}">
                  <a16:creationId xmlns:a16="http://schemas.microsoft.com/office/drawing/2014/main" id="{54199A16-9F34-0B45-13F3-962F796A2656}"/>
                </a:ext>
              </a:extLst>
            </p:cNvPr>
            <p:cNvPicPr>
              <a:picLocks noChangeAspect="1"/>
            </p:cNvPicPr>
            <p:nvPr/>
          </p:nvPicPr>
          <p:blipFill>
            <a:blip r:embed="rId9"/>
            <a:stretch>
              <a:fillRect/>
            </a:stretch>
          </p:blipFill>
          <p:spPr>
            <a:xfrm>
              <a:off x="8124781" y="4031531"/>
              <a:ext cx="925404" cy="925404"/>
            </a:xfrm>
            <a:prstGeom prst="rect">
              <a:avLst/>
            </a:prstGeom>
          </p:spPr>
        </p:pic>
        <p:sp>
          <p:nvSpPr>
            <p:cNvPr id="205" name="TextBox 204">
              <a:extLst>
                <a:ext uri="{FF2B5EF4-FFF2-40B4-BE49-F238E27FC236}">
                  <a16:creationId xmlns:a16="http://schemas.microsoft.com/office/drawing/2014/main" id="{015C27AC-43A6-A13F-0BC7-384F9ED66BDC}"/>
                </a:ext>
              </a:extLst>
            </p:cNvPr>
            <p:cNvSpPr txBox="1"/>
            <p:nvPr/>
          </p:nvSpPr>
          <p:spPr>
            <a:xfrm>
              <a:off x="9011783" y="4290552"/>
              <a:ext cx="2705894" cy="276999"/>
            </a:xfrm>
            <a:prstGeom prst="rect">
              <a:avLst/>
            </a:prstGeom>
            <a:noFill/>
          </p:spPr>
          <p:txBody>
            <a:bodyPr wrap="square">
              <a:spAutoFit/>
            </a:bodyPr>
            <a:lstStyle/>
            <a:p>
              <a:r>
                <a:rPr lang="en-GB" sz="1200" b="1" dirty="0">
                  <a:solidFill>
                    <a:srgbClr val="00FFB9"/>
                  </a:solidFill>
                </a:rPr>
                <a:t>FASTER ENGINEERS</a:t>
              </a:r>
            </a:p>
          </p:txBody>
        </p:sp>
      </p:grpSp>
    </p:spTree>
    <p:extLst>
      <p:ext uri="{BB962C8B-B14F-4D97-AF65-F5344CB8AC3E}">
        <p14:creationId xmlns:p14="http://schemas.microsoft.com/office/powerpoint/2010/main" val="46048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wipe(left)">
                                      <p:cBhvr>
                                        <p:cTn id="7" dur="500"/>
                                        <p:tgtEl>
                                          <p:spTgt spid="9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3"/>
                                        </p:tgtEl>
                                        <p:attrNameLst>
                                          <p:attrName>style.visibility</p:attrName>
                                        </p:attrNameLst>
                                      </p:cBhvr>
                                      <p:to>
                                        <p:strVal val="visible"/>
                                      </p:to>
                                    </p:set>
                                    <p:animEffect transition="in" filter="wipe(left)">
                                      <p:cBhvr>
                                        <p:cTn id="11" dur="500"/>
                                        <p:tgtEl>
                                          <p:spTgt spid="9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55"/>
                                        </p:tgtEl>
                                        <p:attrNameLst>
                                          <p:attrName>style.visibility</p:attrName>
                                        </p:attrNameLst>
                                      </p:cBhvr>
                                      <p:to>
                                        <p:strVal val="visible"/>
                                      </p:to>
                                    </p:set>
                                    <p:animEffect transition="in" filter="wipe(left)">
                                      <p:cBhvr>
                                        <p:cTn id="15" dur="500"/>
                                        <p:tgtEl>
                                          <p:spTgt spid="15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98"/>
                                        </p:tgtEl>
                                        <p:attrNameLst>
                                          <p:attrName>style.visibility</p:attrName>
                                        </p:attrNameLst>
                                      </p:cBhvr>
                                      <p:to>
                                        <p:strVal val="visible"/>
                                      </p:to>
                                    </p:set>
                                    <p:animEffect transition="in" filter="wipe(left)">
                                      <p:cBhvr>
                                        <p:cTn id="19" dur="500"/>
                                        <p:tgtEl>
                                          <p:spTgt spid="19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3"/>
                                        </p:tgtEl>
                                        <p:attrNameLst>
                                          <p:attrName>style.visibility</p:attrName>
                                        </p:attrNameLst>
                                      </p:cBhvr>
                                      <p:to>
                                        <p:strVal val="visible"/>
                                      </p:to>
                                    </p:set>
                                    <p:animEffect transition="in" filter="wipe(left)">
                                      <p:cBhvr>
                                        <p:cTn id="24" dur="500"/>
                                        <p:tgtEl>
                                          <p:spTgt spid="203"/>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nodeType="clickEffect">
                                  <p:stCondLst>
                                    <p:cond delay="0"/>
                                  </p:stCondLst>
                                  <p:childTnLst>
                                    <p:set>
                                      <p:cBhvr>
                                        <p:cTn id="28" dur="1" fill="hold">
                                          <p:stCondLst>
                                            <p:cond delay="0"/>
                                          </p:stCondLst>
                                        </p:cTn>
                                        <p:tgtEl>
                                          <p:spTgt spid="98"/>
                                        </p:tgtEl>
                                        <p:attrNameLst>
                                          <p:attrName>style.visibility</p:attrName>
                                        </p:attrNameLst>
                                      </p:cBhvr>
                                      <p:to>
                                        <p:strVal val="visible"/>
                                      </p:to>
                                    </p:set>
                                    <p:anim calcmode="lin" valueType="num">
                                      <p:cBhvr>
                                        <p:cTn id="29" dur="500" fill="hold"/>
                                        <p:tgtEl>
                                          <p:spTgt spid="98"/>
                                        </p:tgtEl>
                                        <p:attrNameLst>
                                          <p:attrName>ppt_w</p:attrName>
                                        </p:attrNameLst>
                                      </p:cBhvr>
                                      <p:tavLst>
                                        <p:tav tm="0">
                                          <p:val>
                                            <p:fltVal val="0"/>
                                          </p:val>
                                        </p:tav>
                                        <p:tav tm="100000">
                                          <p:val>
                                            <p:strVal val="#ppt_w"/>
                                          </p:val>
                                        </p:tav>
                                      </p:tavLst>
                                    </p:anim>
                                    <p:anim calcmode="lin" valueType="num">
                                      <p:cBhvr>
                                        <p:cTn id="30" dur="500" fill="hold"/>
                                        <p:tgtEl>
                                          <p:spTgt spid="98"/>
                                        </p:tgtEl>
                                        <p:attrNameLst>
                                          <p:attrName>ppt_h</p:attrName>
                                        </p:attrNameLst>
                                      </p:cBhvr>
                                      <p:tavLst>
                                        <p:tav tm="0">
                                          <p:val>
                                            <p:strVal val="#ppt_h"/>
                                          </p:val>
                                        </p:tav>
                                        <p:tav tm="100000">
                                          <p:val>
                                            <p:strVal val="#ppt_h"/>
                                          </p:val>
                                        </p:tav>
                                      </p:tavLst>
                                    </p:anim>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96"/>
                                        </p:tgtEl>
                                        <p:attrNameLst>
                                          <p:attrName>style.visibility</p:attrName>
                                        </p:attrNameLst>
                                      </p:cBhvr>
                                      <p:to>
                                        <p:strVal val="visible"/>
                                      </p:to>
                                    </p:set>
                                    <p:anim calcmode="lin" valueType="num">
                                      <p:cBhvr>
                                        <p:cTn id="34" dur="500" fill="hold"/>
                                        <p:tgtEl>
                                          <p:spTgt spid="96"/>
                                        </p:tgtEl>
                                        <p:attrNameLst>
                                          <p:attrName>ppt_w</p:attrName>
                                        </p:attrNameLst>
                                      </p:cBhvr>
                                      <p:tavLst>
                                        <p:tav tm="0">
                                          <p:val>
                                            <p:fltVal val="0"/>
                                          </p:val>
                                        </p:tav>
                                        <p:tav tm="100000">
                                          <p:val>
                                            <p:strVal val="#ppt_w"/>
                                          </p:val>
                                        </p:tav>
                                      </p:tavLst>
                                    </p:anim>
                                    <p:anim calcmode="lin" valueType="num">
                                      <p:cBhvr>
                                        <p:cTn id="35" dur="500" fill="hold"/>
                                        <p:tgtEl>
                                          <p:spTgt spid="96"/>
                                        </p:tgtEl>
                                        <p:attrNameLst>
                                          <p:attrName>ppt_h</p:attrName>
                                        </p:attrNameLst>
                                      </p:cBhvr>
                                      <p:tavLst>
                                        <p:tav tm="0">
                                          <p:val>
                                            <p:fltVal val="0"/>
                                          </p:val>
                                        </p:tav>
                                        <p:tav tm="100000">
                                          <p:val>
                                            <p:strVal val="#ppt_h"/>
                                          </p:val>
                                        </p:tav>
                                      </p:tavLst>
                                    </p:anim>
                                    <p:animEffect transition="in" filter="fade">
                                      <p:cBhvr>
                                        <p:cTn id="36" dur="500"/>
                                        <p:tgtEl>
                                          <p:spTgt spid="96"/>
                                        </p:tgtEl>
                                      </p:cBhvr>
                                    </p:animEffect>
                                  </p:childTnLst>
                                </p:cTn>
                              </p:par>
                            </p:childTnLst>
                          </p:cTn>
                        </p:par>
                      </p:childTnLst>
                    </p:cTn>
                  </p:par>
                  <p:par>
                    <p:cTn id="37" fill="hold">
                      <p:stCondLst>
                        <p:cond delay="indefinite"/>
                      </p:stCondLst>
                      <p:childTnLst>
                        <p:par>
                          <p:cTn id="38" fill="hold">
                            <p:stCondLst>
                              <p:cond delay="0"/>
                            </p:stCondLst>
                            <p:childTnLst>
                              <p:par>
                                <p:cTn id="39" presetID="17" presetClass="entr" presetSubtype="10" fill="hold" nodeType="clickEffect">
                                  <p:stCondLst>
                                    <p:cond delay="0"/>
                                  </p:stCondLst>
                                  <p:childTnLst>
                                    <p:set>
                                      <p:cBhvr>
                                        <p:cTn id="40" dur="1" fill="hold">
                                          <p:stCondLst>
                                            <p:cond delay="0"/>
                                          </p:stCondLst>
                                        </p:cTn>
                                        <p:tgtEl>
                                          <p:spTgt spid="101"/>
                                        </p:tgtEl>
                                        <p:attrNameLst>
                                          <p:attrName>style.visibility</p:attrName>
                                        </p:attrNameLst>
                                      </p:cBhvr>
                                      <p:to>
                                        <p:strVal val="visible"/>
                                      </p:to>
                                    </p:set>
                                    <p:anim calcmode="lin" valueType="num">
                                      <p:cBhvr>
                                        <p:cTn id="41" dur="500" fill="hold"/>
                                        <p:tgtEl>
                                          <p:spTgt spid="101"/>
                                        </p:tgtEl>
                                        <p:attrNameLst>
                                          <p:attrName>ppt_w</p:attrName>
                                        </p:attrNameLst>
                                      </p:cBhvr>
                                      <p:tavLst>
                                        <p:tav tm="0">
                                          <p:val>
                                            <p:fltVal val="0"/>
                                          </p:val>
                                        </p:tav>
                                        <p:tav tm="100000">
                                          <p:val>
                                            <p:strVal val="#ppt_w"/>
                                          </p:val>
                                        </p:tav>
                                      </p:tavLst>
                                    </p:anim>
                                    <p:anim calcmode="lin" valueType="num">
                                      <p:cBhvr>
                                        <p:cTn id="42" dur="500" fill="hold"/>
                                        <p:tgtEl>
                                          <p:spTgt spid="101"/>
                                        </p:tgtEl>
                                        <p:attrNameLst>
                                          <p:attrName>ppt_h</p:attrName>
                                        </p:attrNameLst>
                                      </p:cBhvr>
                                      <p:tavLst>
                                        <p:tav tm="0">
                                          <p:val>
                                            <p:strVal val="#ppt_h"/>
                                          </p:val>
                                        </p:tav>
                                        <p:tav tm="100000">
                                          <p:val>
                                            <p:strVal val="#ppt_h"/>
                                          </p:val>
                                        </p:tav>
                                      </p:tavLst>
                                    </p:anim>
                                  </p:childTnLst>
                                </p:cTn>
                              </p:par>
                            </p:childTnLst>
                          </p:cTn>
                        </p:par>
                        <p:par>
                          <p:cTn id="43" fill="hold">
                            <p:stCondLst>
                              <p:cond delay="500"/>
                            </p:stCondLst>
                            <p:childTnLst>
                              <p:par>
                                <p:cTn id="44" presetID="53" presetClass="entr" presetSubtype="16" fill="hold" nodeType="afterEffect">
                                  <p:stCondLst>
                                    <p:cond delay="0"/>
                                  </p:stCondLst>
                                  <p:childTnLst>
                                    <p:set>
                                      <p:cBhvr>
                                        <p:cTn id="45" dur="1" fill="hold">
                                          <p:stCondLst>
                                            <p:cond delay="0"/>
                                          </p:stCondLst>
                                        </p:cTn>
                                        <p:tgtEl>
                                          <p:spTgt spid="97"/>
                                        </p:tgtEl>
                                        <p:attrNameLst>
                                          <p:attrName>style.visibility</p:attrName>
                                        </p:attrNameLst>
                                      </p:cBhvr>
                                      <p:to>
                                        <p:strVal val="visible"/>
                                      </p:to>
                                    </p:set>
                                    <p:anim calcmode="lin" valueType="num">
                                      <p:cBhvr>
                                        <p:cTn id="46" dur="500" fill="hold"/>
                                        <p:tgtEl>
                                          <p:spTgt spid="97"/>
                                        </p:tgtEl>
                                        <p:attrNameLst>
                                          <p:attrName>ppt_w</p:attrName>
                                        </p:attrNameLst>
                                      </p:cBhvr>
                                      <p:tavLst>
                                        <p:tav tm="0">
                                          <p:val>
                                            <p:fltVal val="0"/>
                                          </p:val>
                                        </p:tav>
                                        <p:tav tm="100000">
                                          <p:val>
                                            <p:strVal val="#ppt_w"/>
                                          </p:val>
                                        </p:tav>
                                      </p:tavLst>
                                    </p:anim>
                                    <p:anim calcmode="lin" valueType="num">
                                      <p:cBhvr>
                                        <p:cTn id="47" dur="500" fill="hold"/>
                                        <p:tgtEl>
                                          <p:spTgt spid="97"/>
                                        </p:tgtEl>
                                        <p:attrNameLst>
                                          <p:attrName>ppt_h</p:attrName>
                                        </p:attrNameLst>
                                      </p:cBhvr>
                                      <p:tavLst>
                                        <p:tav tm="0">
                                          <p:val>
                                            <p:fltVal val="0"/>
                                          </p:val>
                                        </p:tav>
                                        <p:tav tm="100000">
                                          <p:val>
                                            <p:strVal val="#ppt_h"/>
                                          </p:val>
                                        </p:tav>
                                      </p:tavLst>
                                    </p:anim>
                                    <p:animEffect transition="in" filter="fade">
                                      <p:cBhvr>
                                        <p:cTn id="48" dur="500"/>
                                        <p:tgtEl>
                                          <p:spTgt spid="97"/>
                                        </p:tgtEl>
                                      </p:cBhvr>
                                    </p:animEffect>
                                  </p:childTnLst>
                                </p:cTn>
                              </p:par>
                            </p:childTnLst>
                          </p:cTn>
                        </p:par>
                      </p:childTnLst>
                    </p:cTn>
                  </p:par>
                  <p:par>
                    <p:cTn id="49" fill="hold">
                      <p:stCondLst>
                        <p:cond delay="indefinite"/>
                      </p:stCondLst>
                      <p:childTnLst>
                        <p:par>
                          <p:cTn id="50" fill="hold">
                            <p:stCondLst>
                              <p:cond delay="0"/>
                            </p:stCondLst>
                            <p:childTnLst>
                              <p:par>
                                <p:cTn id="51" presetID="17" presetClass="entr" presetSubtype="10" fill="hold" nodeType="clickEffect">
                                  <p:stCondLst>
                                    <p:cond delay="0"/>
                                  </p:stCondLst>
                                  <p:childTnLst>
                                    <p:set>
                                      <p:cBhvr>
                                        <p:cTn id="52" dur="1" fill="hold">
                                          <p:stCondLst>
                                            <p:cond delay="0"/>
                                          </p:stCondLst>
                                        </p:cTn>
                                        <p:tgtEl>
                                          <p:spTgt spid="158"/>
                                        </p:tgtEl>
                                        <p:attrNameLst>
                                          <p:attrName>style.visibility</p:attrName>
                                        </p:attrNameLst>
                                      </p:cBhvr>
                                      <p:to>
                                        <p:strVal val="visible"/>
                                      </p:to>
                                    </p:set>
                                    <p:anim calcmode="lin" valueType="num">
                                      <p:cBhvr>
                                        <p:cTn id="53" dur="500" fill="hold"/>
                                        <p:tgtEl>
                                          <p:spTgt spid="158"/>
                                        </p:tgtEl>
                                        <p:attrNameLst>
                                          <p:attrName>ppt_w</p:attrName>
                                        </p:attrNameLst>
                                      </p:cBhvr>
                                      <p:tavLst>
                                        <p:tav tm="0">
                                          <p:val>
                                            <p:fltVal val="0"/>
                                          </p:val>
                                        </p:tav>
                                        <p:tav tm="100000">
                                          <p:val>
                                            <p:strVal val="#ppt_w"/>
                                          </p:val>
                                        </p:tav>
                                      </p:tavLst>
                                    </p:anim>
                                    <p:anim calcmode="lin" valueType="num">
                                      <p:cBhvr>
                                        <p:cTn id="54" dur="500" fill="hold"/>
                                        <p:tgtEl>
                                          <p:spTgt spid="158"/>
                                        </p:tgtEl>
                                        <p:attrNameLst>
                                          <p:attrName>ppt_h</p:attrName>
                                        </p:attrNameLst>
                                      </p:cBhvr>
                                      <p:tavLst>
                                        <p:tav tm="0">
                                          <p:val>
                                            <p:strVal val="#ppt_h"/>
                                          </p:val>
                                        </p:tav>
                                        <p:tav tm="100000">
                                          <p:val>
                                            <p:strVal val="#ppt_h"/>
                                          </p:val>
                                        </p:tav>
                                      </p:tavLst>
                                    </p:anim>
                                  </p:childTnLst>
                                </p:cTn>
                              </p:par>
                            </p:childTnLst>
                          </p:cTn>
                        </p:par>
                        <p:par>
                          <p:cTn id="55" fill="hold">
                            <p:stCondLst>
                              <p:cond delay="500"/>
                            </p:stCondLst>
                            <p:childTnLst>
                              <p:par>
                                <p:cTn id="56" presetID="53" presetClass="entr" presetSubtype="16" fill="hold" nodeType="afterEffect">
                                  <p:stCondLst>
                                    <p:cond delay="0"/>
                                  </p:stCondLst>
                                  <p:childTnLst>
                                    <p:set>
                                      <p:cBhvr>
                                        <p:cTn id="57" dur="1" fill="hold">
                                          <p:stCondLst>
                                            <p:cond delay="0"/>
                                          </p:stCondLst>
                                        </p:cTn>
                                        <p:tgtEl>
                                          <p:spTgt spid="161"/>
                                        </p:tgtEl>
                                        <p:attrNameLst>
                                          <p:attrName>style.visibility</p:attrName>
                                        </p:attrNameLst>
                                      </p:cBhvr>
                                      <p:to>
                                        <p:strVal val="visible"/>
                                      </p:to>
                                    </p:set>
                                    <p:anim calcmode="lin" valueType="num">
                                      <p:cBhvr>
                                        <p:cTn id="58" dur="500" fill="hold"/>
                                        <p:tgtEl>
                                          <p:spTgt spid="161"/>
                                        </p:tgtEl>
                                        <p:attrNameLst>
                                          <p:attrName>ppt_w</p:attrName>
                                        </p:attrNameLst>
                                      </p:cBhvr>
                                      <p:tavLst>
                                        <p:tav tm="0">
                                          <p:val>
                                            <p:fltVal val="0"/>
                                          </p:val>
                                        </p:tav>
                                        <p:tav tm="100000">
                                          <p:val>
                                            <p:strVal val="#ppt_w"/>
                                          </p:val>
                                        </p:tav>
                                      </p:tavLst>
                                    </p:anim>
                                    <p:anim calcmode="lin" valueType="num">
                                      <p:cBhvr>
                                        <p:cTn id="59" dur="500" fill="hold"/>
                                        <p:tgtEl>
                                          <p:spTgt spid="161"/>
                                        </p:tgtEl>
                                        <p:attrNameLst>
                                          <p:attrName>ppt_h</p:attrName>
                                        </p:attrNameLst>
                                      </p:cBhvr>
                                      <p:tavLst>
                                        <p:tav tm="0">
                                          <p:val>
                                            <p:fltVal val="0"/>
                                          </p:val>
                                        </p:tav>
                                        <p:tav tm="100000">
                                          <p:val>
                                            <p:strVal val="#ppt_h"/>
                                          </p:val>
                                        </p:tav>
                                      </p:tavLst>
                                    </p:anim>
                                    <p:animEffect transition="in" filter="fade">
                                      <p:cBhvr>
                                        <p:cTn id="60" dur="500"/>
                                        <p:tgtEl>
                                          <p:spTgt spid="161"/>
                                        </p:tgtEl>
                                      </p:cBhvr>
                                    </p:animEffect>
                                  </p:childTnLst>
                                </p:cTn>
                              </p:par>
                            </p:childTnLst>
                          </p:cTn>
                        </p:par>
                      </p:childTnLst>
                    </p:cTn>
                  </p:par>
                  <p:par>
                    <p:cTn id="61" fill="hold">
                      <p:stCondLst>
                        <p:cond delay="indefinite"/>
                      </p:stCondLst>
                      <p:childTnLst>
                        <p:par>
                          <p:cTn id="62" fill="hold">
                            <p:stCondLst>
                              <p:cond delay="0"/>
                            </p:stCondLst>
                            <p:childTnLst>
                              <p:par>
                                <p:cTn id="63" presetID="17" presetClass="entr" presetSubtype="10" fill="hold" nodeType="clickEffect">
                                  <p:stCondLst>
                                    <p:cond delay="0"/>
                                  </p:stCondLst>
                                  <p:childTnLst>
                                    <p:set>
                                      <p:cBhvr>
                                        <p:cTn id="64" dur="1" fill="hold">
                                          <p:stCondLst>
                                            <p:cond delay="0"/>
                                          </p:stCondLst>
                                        </p:cTn>
                                        <p:tgtEl>
                                          <p:spTgt spid="195"/>
                                        </p:tgtEl>
                                        <p:attrNameLst>
                                          <p:attrName>style.visibility</p:attrName>
                                        </p:attrNameLst>
                                      </p:cBhvr>
                                      <p:to>
                                        <p:strVal val="visible"/>
                                      </p:to>
                                    </p:set>
                                    <p:anim calcmode="lin" valueType="num">
                                      <p:cBhvr>
                                        <p:cTn id="65" dur="500" fill="hold"/>
                                        <p:tgtEl>
                                          <p:spTgt spid="195"/>
                                        </p:tgtEl>
                                        <p:attrNameLst>
                                          <p:attrName>ppt_w</p:attrName>
                                        </p:attrNameLst>
                                      </p:cBhvr>
                                      <p:tavLst>
                                        <p:tav tm="0">
                                          <p:val>
                                            <p:fltVal val="0"/>
                                          </p:val>
                                        </p:tav>
                                        <p:tav tm="100000">
                                          <p:val>
                                            <p:strVal val="#ppt_w"/>
                                          </p:val>
                                        </p:tav>
                                      </p:tavLst>
                                    </p:anim>
                                    <p:anim calcmode="lin" valueType="num">
                                      <p:cBhvr>
                                        <p:cTn id="66" dur="500" fill="hold"/>
                                        <p:tgtEl>
                                          <p:spTgt spid="195"/>
                                        </p:tgtEl>
                                        <p:attrNameLst>
                                          <p:attrName>ppt_h</p:attrName>
                                        </p:attrNameLst>
                                      </p:cBhvr>
                                      <p:tavLst>
                                        <p:tav tm="0">
                                          <p:val>
                                            <p:strVal val="#ppt_h"/>
                                          </p:val>
                                        </p:tav>
                                        <p:tav tm="100000">
                                          <p:val>
                                            <p:strVal val="#ppt_h"/>
                                          </p:val>
                                        </p:tav>
                                      </p:tavLst>
                                    </p:anim>
                                  </p:childTnLst>
                                </p:cTn>
                              </p:par>
                            </p:childTnLst>
                          </p:cTn>
                        </p:par>
                        <p:par>
                          <p:cTn id="67" fill="hold">
                            <p:stCondLst>
                              <p:cond delay="500"/>
                            </p:stCondLst>
                            <p:childTnLst>
                              <p:par>
                                <p:cTn id="68" presetID="53" presetClass="entr" presetSubtype="16" fill="hold" nodeType="afterEffect">
                                  <p:stCondLst>
                                    <p:cond delay="0"/>
                                  </p:stCondLst>
                                  <p:childTnLst>
                                    <p:set>
                                      <p:cBhvr>
                                        <p:cTn id="69" dur="1" fill="hold">
                                          <p:stCondLst>
                                            <p:cond delay="0"/>
                                          </p:stCondLst>
                                        </p:cTn>
                                        <p:tgtEl>
                                          <p:spTgt spid="162"/>
                                        </p:tgtEl>
                                        <p:attrNameLst>
                                          <p:attrName>style.visibility</p:attrName>
                                        </p:attrNameLst>
                                      </p:cBhvr>
                                      <p:to>
                                        <p:strVal val="visible"/>
                                      </p:to>
                                    </p:set>
                                    <p:anim calcmode="lin" valueType="num">
                                      <p:cBhvr>
                                        <p:cTn id="70" dur="500" fill="hold"/>
                                        <p:tgtEl>
                                          <p:spTgt spid="162"/>
                                        </p:tgtEl>
                                        <p:attrNameLst>
                                          <p:attrName>ppt_w</p:attrName>
                                        </p:attrNameLst>
                                      </p:cBhvr>
                                      <p:tavLst>
                                        <p:tav tm="0">
                                          <p:val>
                                            <p:fltVal val="0"/>
                                          </p:val>
                                        </p:tav>
                                        <p:tav tm="100000">
                                          <p:val>
                                            <p:strVal val="#ppt_w"/>
                                          </p:val>
                                        </p:tav>
                                      </p:tavLst>
                                    </p:anim>
                                    <p:anim calcmode="lin" valueType="num">
                                      <p:cBhvr>
                                        <p:cTn id="71" dur="500" fill="hold"/>
                                        <p:tgtEl>
                                          <p:spTgt spid="162"/>
                                        </p:tgtEl>
                                        <p:attrNameLst>
                                          <p:attrName>ppt_h</p:attrName>
                                        </p:attrNameLst>
                                      </p:cBhvr>
                                      <p:tavLst>
                                        <p:tav tm="0">
                                          <p:val>
                                            <p:fltVal val="0"/>
                                          </p:val>
                                        </p:tav>
                                        <p:tav tm="100000">
                                          <p:val>
                                            <p:strVal val="#ppt_h"/>
                                          </p:val>
                                        </p:tav>
                                      </p:tavLst>
                                    </p:anim>
                                    <p:animEffect transition="in" filter="fade">
                                      <p:cBhvr>
                                        <p:cTn id="72" dur="5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SF 2024">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C1B6"/>
      </a:hlink>
      <a:folHlink>
        <a:srgbClr val="00C1B6"/>
      </a:folHlink>
    </a:clrScheme>
    <a:fontScheme name="Siemens AG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72000" rIns="108000" bIns="72000" rtlCol="0" anchor="t" anchorCtr="0"/>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solidFill>
              <a:schemeClr val="tx1"/>
            </a:solidFill>
          </a:defRPr>
        </a:defPPr>
      </a:lstStyle>
    </a:txDef>
  </a:objectDefaults>
  <a:extraClrSchemeLst/>
  <a:custClrLst>
    <a:custClr name="Siemens Petrol | 0 153 153">
      <a:srgbClr val="009999"/>
    </a:custClr>
    <a:custClr name="Light Petrol | 0 193 182">
      <a:srgbClr val="00C1B6"/>
    </a:custClr>
    <a:custClr name="Dark Sand | 170 170 150">
      <a:srgbClr val="AAAA96"/>
    </a:custClr>
    <a:custClr name="Dark Yellow | 247 198 0">
      <a:srgbClr val="F7C600"/>
    </a:custClr>
    <a:custClr name="Dark Green | 0 100 110">
      <a:srgbClr val="00646E"/>
    </a:custClr>
    <a:custClr name="Dark Blue | 0 85 124">
      <a:srgbClr val="00557C"/>
    </a:custClr>
    <a:custClr name="Dark Purple | 85 59 163">
      <a:srgbClr val="553BA3"/>
    </a:custClr>
    <a:custClr name="Deep Blue | 0 0 40">
      <a:srgbClr val="000028"/>
    </a:custClr>
    <a:custClr name="Deep Blue 40% (Gray) | 153 153 169">
      <a:srgbClr val="9999A9"/>
    </a:custClr>
    <a:custClr name="Red | 239 1 55">
      <a:srgbClr val="EF0137"/>
    </a:custClr>
    <a:custClr name="Bold Green">
      <a:srgbClr val="00FFB9"/>
    </a:custClr>
    <a:custClr name="Deep Blue | 0 0 40">
      <a:srgbClr val="000028"/>
    </a:custClr>
    <a:custClr name="Soft Sand | 197 197 184">
      <a:srgbClr val="C5C5B8"/>
    </a:custClr>
    <a:custClr name="Yellow | 255 215 50">
      <a:srgbClr val="FFD732"/>
    </a:custClr>
    <a:custClr name="Green | 0 175 142">
      <a:srgbClr val="00AF8E"/>
    </a:custClr>
    <a:custClr name="Blue | 0 135 190">
      <a:srgbClr val="0087BE"/>
    </a:custClr>
    <a:custClr name="Purple | 128 92 255">
      <a:srgbClr val="805CFF"/>
    </a:custClr>
    <a:custClr name="Deep Blue 80% | 51 51 83">
      <a:srgbClr val="333353"/>
    </a:custClr>
    <a:custClr name="Deep Blue 20% (Soft Gray) | 204 204 212">
      <a:srgbClr val="CCCCD4"/>
    </a:custClr>
    <a:custClr name="Dark Orange | 236 102 2">
      <a:srgbClr val="EC6602"/>
    </a:custClr>
    <a:custClr name="Bold Blue">
      <a:srgbClr val="00E6DC"/>
    </a:custClr>
    <a:custClr name="Light Sand | 243 243 240">
      <a:srgbClr val="F3F3F0"/>
    </a:custClr>
    <a:custClr name="Bright Sand | 223 223 217">
      <a:srgbClr val="DFDFD9"/>
    </a:custClr>
    <a:custClr name="Soft Yellow | 255 226 112">
      <a:srgbClr val="FFE270"/>
    </a:custClr>
    <a:custClr name="Soft Green | 0 215 160">
      <a:srgbClr val="00D7A0"/>
    </a:custClr>
    <a:custClr name="Soft Blue | 0 190 220">
      <a:srgbClr val="00BEDC"/>
    </a:custClr>
    <a:custClr name="Soft Purple | 180 168 255">
      <a:srgbClr val="B4A8FF"/>
    </a:custClr>
    <a:custClr name="Deep Blue 60% (Dark Gray) | 102 102 126">
      <a:srgbClr val="66667E"/>
    </a:custClr>
    <a:custClr name="Deep Blue 10% (Light Gray) | 229 229 233">
      <a:srgbClr val="E5E5E9"/>
    </a:custClr>
    <a:custClr name="Orange | 255 144 0">
      <a:srgbClr val="FF9000"/>
    </a:custClr>
  </a:custClrLst>
  <a:extLst>
    <a:ext uri="{05A4C25C-085E-4340-85A3-A5531E510DB2}">
      <thm15:themeFamily xmlns:thm15="http://schemas.microsoft.com/office/thememl/2012/main" name="CSF 2024" id="{5F893CA5-FDDA-48A7-893C-D9B4D95D03DD}" vid="{4A71A7AD-44D1-49C5-9C97-E402250F7739}"/>
    </a:ext>
  </a:extLst>
</a:theme>
</file>

<file path=ppt/theme/theme2.xml><?xml version="1.0" encoding="utf-8"?>
<a:theme xmlns:a="http://schemas.openxmlformats.org/drawingml/2006/main" name="Office Theme">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FFB9"/>
      </a:hlink>
      <a:folHlink>
        <a:srgbClr val="00E6DC"/>
      </a:folHlink>
    </a:clrScheme>
    <a:fontScheme name="Siemens A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emens Petrol | 0 153 153">
      <a:srgbClr val="009999"/>
    </a:custClr>
    <a:custClr name="Light Petrol | 0 193 182">
      <a:srgbClr val="00C1B6"/>
    </a:custClr>
    <a:custClr name="Dark Sand | 170 170 150">
      <a:srgbClr val="AAAA96"/>
    </a:custClr>
    <a:custClr name="Dark Yellow | 247 198 0">
      <a:srgbClr val="F7C600"/>
    </a:custClr>
    <a:custClr name="Dark Green | 0 100 110">
      <a:srgbClr val="00646E"/>
    </a:custClr>
    <a:custClr name="Dark Blue | 0 85 124">
      <a:srgbClr val="00557C"/>
    </a:custClr>
    <a:custClr name="Dark Purple | 85 59 163">
      <a:srgbClr val="553BA3"/>
    </a:custClr>
    <a:custClr name="Deep Blue | 0 0 40">
      <a:srgbClr val="000028"/>
    </a:custClr>
    <a:custClr name="Deep Blue 40% (Gray) | 153 153 169">
      <a:srgbClr val="9999A9"/>
    </a:custClr>
    <a:custClr name="Red | 239 1 55">
      <a:srgbClr val="EF0137"/>
    </a:custClr>
    <a:custClr name="Bold Green">
      <a:srgbClr val="00FFB9"/>
    </a:custClr>
    <a:custClr name="Deep Blue | 0 0 40">
      <a:srgbClr val="000028"/>
    </a:custClr>
    <a:custClr name="Soft Sand | 197 197 184">
      <a:srgbClr val="C5C5B8"/>
    </a:custClr>
    <a:custClr name="Yellow | 255 215 50">
      <a:srgbClr val="FFD732"/>
    </a:custClr>
    <a:custClr name="Green | 0 175 142">
      <a:srgbClr val="00AF8E"/>
    </a:custClr>
    <a:custClr name="Blue | 0 135 190">
      <a:srgbClr val="0087BE"/>
    </a:custClr>
    <a:custClr name="Purple | 128 92 255">
      <a:srgbClr val="805CFF"/>
    </a:custClr>
    <a:custClr name="Deep Blue 80% | 51 51 83">
      <a:srgbClr val="333353"/>
    </a:custClr>
    <a:custClr name="Deep Blue 20% (Soft Gray) | 204 204 212">
      <a:srgbClr val="CCCCD4"/>
    </a:custClr>
    <a:custClr name="Dark Orange | 236 102 2">
      <a:srgbClr val="EC6602"/>
    </a:custClr>
    <a:custClr name="Bold Blue">
      <a:srgbClr val="00E6DC"/>
    </a:custClr>
    <a:custClr name="Light Sand | 243 243 240">
      <a:srgbClr val="F3F3F0"/>
    </a:custClr>
    <a:custClr name="Bright Sand | 223 223 217">
      <a:srgbClr val="DFDFD9"/>
    </a:custClr>
    <a:custClr name="Soft Yellow | 255 226 112">
      <a:srgbClr val="FFE270"/>
    </a:custClr>
    <a:custClr name="Soft Green | 0 215 160">
      <a:srgbClr val="00D7A0"/>
    </a:custClr>
    <a:custClr name="Soft Blue | 0 190 220">
      <a:srgbClr val="00BEDC"/>
    </a:custClr>
    <a:custClr name="Soft Purple | 180 168 255">
      <a:srgbClr val="B4A8FF"/>
    </a:custClr>
    <a:custClr name="Deep Blue 60% (Dark Gray) | 102 102 126">
      <a:srgbClr val="66667E"/>
    </a:custClr>
    <a:custClr name="Deep Blue 10% (Light Gray) | 229 229 233">
      <a:srgbClr val="E5E5E9"/>
    </a:custClr>
    <a:custClr name="Orange | 255 144 0">
      <a:srgbClr val="FF9000"/>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FFB9"/>
      </a:hlink>
      <a:folHlink>
        <a:srgbClr val="00E6DC"/>
      </a:folHlink>
    </a:clrScheme>
    <a:fontScheme name="Siemens A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emens Petrol | 0 153 153">
      <a:srgbClr val="009999"/>
    </a:custClr>
    <a:custClr name="Light Petrol | 0 193 182">
      <a:srgbClr val="00C1B6"/>
    </a:custClr>
    <a:custClr name="Dark Sand | 170 170 150">
      <a:srgbClr val="AAAA96"/>
    </a:custClr>
    <a:custClr name="Dark Yellow | 247 198 0">
      <a:srgbClr val="F7C600"/>
    </a:custClr>
    <a:custClr name="Dark Green | 0 100 110">
      <a:srgbClr val="00646E"/>
    </a:custClr>
    <a:custClr name="Dark Blue | 0 85 124">
      <a:srgbClr val="00557C"/>
    </a:custClr>
    <a:custClr name="Dark Purple | 85 59 163">
      <a:srgbClr val="553BA3"/>
    </a:custClr>
    <a:custClr name="Deep Blue | 0 0 40">
      <a:srgbClr val="000028"/>
    </a:custClr>
    <a:custClr name="Deep Blue 40% (Gray) | 153 153 169">
      <a:srgbClr val="9999A9"/>
    </a:custClr>
    <a:custClr name="Red | 239 1 55">
      <a:srgbClr val="EF0137"/>
    </a:custClr>
    <a:custClr name="Bold Green">
      <a:srgbClr val="00FFB9"/>
    </a:custClr>
    <a:custClr name="Deep Blue | 0 0 40">
      <a:srgbClr val="000028"/>
    </a:custClr>
    <a:custClr name="Soft Sand | 197 197 184">
      <a:srgbClr val="C5C5B8"/>
    </a:custClr>
    <a:custClr name="Yellow | 255 215 50">
      <a:srgbClr val="FFD732"/>
    </a:custClr>
    <a:custClr name="Green | 0 175 142">
      <a:srgbClr val="00AF8E"/>
    </a:custClr>
    <a:custClr name="Blue | 0 135 190">
      <a:srgbClr val="0087BE"/>
    </a:custClr>
    <a:custClr name="Purple | 128 92 255">
      <a:srgbClr val="805CFF"/>
    </a:custClr>
    <a:custClr name="Deep Blue 80% | 51 51 83">
      <a:srgbClr val="333353"/>
    </a:custClr>
    <a:custClr name="Deep Blue 20% (Soft Gray) | 204 204 212">
      <a:srgbClr val="CCCCD4"/>
    </a:custClr>
    <a:custClr name="Dark Orange | 236 102 2">
      <a:srgbClr val="EC6602"/>
    </a:custClr>
    <a:custClr name="Bold Blue">
      <a:srgbClr val="00E6DC"/>
    </a:custClr>
    <a:custClr name="Light Sand | 243 243 240">
      <a:srgbClr val="F3F3F0"/>
    </a:custClr>
    <a:custClr name="Bright Sand | 223 223 217">
      <a:srgbClr val="DFDFD9"/>
    </a:custClr>
    <a:custClr name="Soft Yellow | 255 226 112">
      <a:srgbClr val="FFE270"/>
    </a:custClr>
    <a:custClr name="Soft Green | 0 215 160">
      <a:srgbClr val="00D7A0"/>
    </a:custClr>
    <a:custClr name="Soft Blue | 0 190 220">
      <a:srgbClr val="00BEDC"/>
    </a:custClr>
    <a:custClr name="Soft Purple | 180 168 255">
      <a:srgbClr val="B4A8FF"/>
    </a:custClr>
    <a:custClr name="Deep Blue 60% (Dark Gray) | 102 102 126">
      <a:srgbClr val="66667E"/>
    </a:custClr>
    <a:custClr name="Deep Blue 10% (Light Gray) | 229 229 233">
      <a:srgbClr val="E5E5E9"/>
    </a:custClr>
    <a:custClr name="Orange | 255 144 0">
      <a:srgbClr val="FF9000"/>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7bb3344-0c24-40f7-8b48-7e0eff6a54e3">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TaxCatchAll xmlns="383a7eb6-b86a-4aa5-bf6d-f87928c2c61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92A0A577419A64DAA6281939AFD49E2" ma:contentTypeVersion="26" ma:contentTypeDescription="Create a new document." ma:contentTypeScope="" ma:versionID="92a97c57c8c233afd6b8f55544d211d6">
  <xsd:schema xmlns:xsd="http://www.w3.org/2001/XMLSchema" xmlns:xs="http://www.w3.org/2001/XMLSchema" xmlns:p="http://schemas.microsoft.com/office/2006/metadata/properties" xmlns:ns1="http://schemas.microsoft.com/sharepoint/v3" xmlns:ns2="77bb3344-0c24-40f7-8b48-7e0eff6a54e3" xmlns:ns3="383a7eb6-b86a-4aa5-bf6d-f87928c2c61e" targetNamespace="http://schemas.microsoft.com/office/2006/metadata/properties" ma:root="true" ma:fieldsID="02a3483ed904d3d61c3c576ea292ac0e" ns1:_="" ns2:_="" ns3:_="">
    <xsd:import namespace="http://schemas.microsoft.com/sharepoint/v3"/>
    <xsd:import namespace="77bb3344-0c24-40f7-8b48-7e0eff6a54e3"/>
    <xsd:import namespace="383a7eb6-b86a-4aa5-bf6d-f87928c2c61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LengthInSeconds" minOccurs="0"/>
                <xsd:element ref="ns2:MediaServiceLocation" minOccurs="0"/>
                <xsd:element ref="ns1:_ip_UnifiedCompliancePolicyProperties" minOccurs="0"/>
                <xsd:element ref="ns1:_ip_UnifiedCompliancePolicyUIAc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bb3344-0c24-40f7-8b48-7e0eff6a54e3" elementFormDefault="qualified">
    <xsd:import namespace="http://schemas.microsoft.com/office/2006/documentManagement/types"/>
    <xsd:import namespace="http://schemas.microsoft.com/office/infopath/2007/PartnerControls"/>
    <xsd:element name="MediaServiceMetadata" ma:index="5" nillable="true" ma:displayName="MediaServiceMetadata" ma:hidden="true" ma:internalName="MediaServiceMetadata" ma:readOnly="true">
      <xsd:simpleType>
        <xsd:restriction base="dms:Note"/>
      </xsd:simpleType>
    </xsd:element>
    <xsd:element name="MediaServiceFastMetadata" ma:index="6" nillable="true" ma:displayName="MediaServiceFastMetadata" ma:hidden="true" ma:internalName="MediaServiceFastMetadata" ma:readOnly="true">
      <xsd:simpleType>
        <xsd:restriction base="dms:Note"/>
      </xsd:simpleType>
    </xsd:element>
    <xsd:element name="MediaServiceDateTaken" ma:index="7" nillable="true" ma:displayName="MediaServiceDateTaken" ma:description="" ma:hidden="true" ma:internalName="MediaServiceDateTaken" ma:readOnly="true">
      <xsd:simpleType>
        <xsd:restriction base="dms:Text"/>
      </xsd:simpleType>
    </xsd:element>
    <xsd:element name="MediaServiceOCR" ma:index="8" nillable="true" ma:displayName="Extracted Text" ma:internalName="MediaServiceOCR" ma:readOnly="true">
      <xsd:simpleType>
        <xsd:restriction base="dms:Note">
          <xsd:maxLength value="255"/>
        </xsd:restriction>
      </xsd:simpleType>
    </xsd:element>
    <xsd:element name="MediaServiceGenerationTime" ma:index="9" nillable="true" ma:displayName="MediaServiceGenerationTime" ma:hidden="true" ma:internalName="MediaServiceGenerationTime" ma:readOnly="true">
      <xsd:simpleType>
        <xsd:restriction base="dms:Text"/>
      </xsd:simpleType>
    </xsd:element>
    <xsd:element name="MediaServiceEventHashCode" ma:index="10" nillable="true" ma:displayName="MediaServiceEventHashCode" ma:hidden="true" ma:internalName="MediaServiceEventHashCode"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e63edab7-d5f1-4c02-989a-0e8ed7c6c38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3a7eb6-b86a-4aa5-bf6d-f87928c2c61e"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15dfdf63-469b-491a-993f-c90d27e607ce}" ma:internalName="TaxCatchAll" ma:showField="CatchAllData" ma:web="383a7eb6-b86a-4aa5-bf6d-f87928c2c61e">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file>

<file path=customXml/itemProps1.xml><?xml version="1.0" encoding="utf-8"?>
<ds:datastoreItem xmlns:ds="http://schemas.openxmlformats.org/officeDocument/2006/customXml" ds:itemID="{F3553C9B-5407-4EE4-9034-44B334D199EA}">
  <ds:schemaRefs>
    <ds:schemaRef ds:uri="http://schemas.microsoft.com/sharepoint/v3"/>
    <ds:schemaRef ds:uri="ac1653fa-e069-4999-b5a0-413685c3b62d"/>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dcmitype/"/>
    <ds:schemaRef ds:uri="7756511e-3cb0-416a-b440-645578a48b8e"/>
    <ds:schemaRef ds:uri="http://www.w3.org/XML/1998/namespace"/>
    <ds:schemaRef ds:uri="6c45f5eb-0919-43b3-a80b-e7024756dd50"/>
  </ds:schemaRefs>
</ds:datastoreItem>
</file>

<file path=customXml/itemProps2.xml><?xml version="1.0" encoding="utf-8"?>
<ds:datastoreItem xmlns:ds="http://schemas.openxmlformats.org/officeDocument/2006/customXml" ds:itemID="{1495241D-1748-49E6-9305-1E9AB4374ABB}"/>
</file>

<file path=customXml/itemProps3.xml><?xml version="1.0" encoding="utf-8"?>
<ds:datastoreItem xmlns:ds="http://schemas.openxmlformats.org/officeDocument/2006/customXml" ds:itemID="{1BCA8FD2-FDFF-40F0-8272-273ED8B734CA}"/>
</file>

<file path=docMetadata/LabelInfo.xml><?xml version="1.0" encoding="utf-8"?>
<clbl:labelList xmlns:clbl="http://schemas.microsoft.com/office/2020/mipLabelMetadata">
  <clbl:label id="{9d258917-277f-42cd-a3cd-14c4e9ee58bc}" enabled="1" method="Standard" siteId="{38ae3bcd-9579-4fd4-adda-b42e1495d55a}" removed="0"/>
</clbl:labelList>
</file>

<file path=docProps/app.xml><?xml version="1.0" encoding="utf-8"?>
<Properties xmlns="http://schemas.openxmlformats.org/officeDocument/2006/extended-properties" xmlns:vt="http://schemas.openxmlformats.org/officeDocument/2006/docPropsVTypes">
  <TotalTime>2756</TotalTime>
  <Words>2052</Words>
  <Application>Microsoft Office PowerPoint</Application>
  <PresentationFormat>Widescreen</PresentationFormat>
  <Paragraphs>454</Paragraphs>
  <Slides>39</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 Unicode MS</vt:lpstr>
      <vt:lpstr>Arial</vt:lpstr>
      <vt:lpstr>Wingdings</vt:lpstr>
      <vt:lpstr>CSF 2024</vt:lpstr>
      <vt:lpstr>Step Function Leaps in RTL Functional Verification Powered by AI/ML Innovations</vt:lpstr>
      <vt:lpstr>Presenters</vt:lpstr>
      <vt:lpstr>Agenda</vt:lpstr>
      <vt:lpstr>The Design Productivity Gap is a Growing Problem Bigger Designs, Smaller Teams</vt:lpstr>
      <vt:lpstr>Siemens Three Track Approach Strength of the Larger Organization</vt:lpstr>
      <vt:lpstr>Focusing the Potential of AI for Verification Productivity The Different AI Approaches and Product/Feature Targets</vt:lpstr>
      <vt:lpstr>AI Assisted Productivity Accelerating Every Step in Design and Verification</vt:lpstr>
      <vt:lpstr>Smart Verification Accelerating Functional Verification</vt:lpstr>
      <vt:lpstr>Solving Creation Challenges with Smart Creation How Can AI/ML assist me to ...</vt:lpstr>
      <vt:lpstr>Smart Creation Generative AI Platform and Technologies</vt:lpstr>
      <vt:lpstr>Smart Creation Applying Generative AI to Assertion Based Methodologies</vt:lpstr>
      <vt:lpstr>Smart Creation Generative AI  Faster Engineers  with Property Assist Demo</vt:lpstr>
      <vt:lpstr>Smart Verification Accelerating Regressions</vt:lpstr>
      <vt:lpstr>Solving Regression Challenges with Smart Regression How Can AI/ML ...</vt:lpstr>
      <vt:lpstr>Smart Verification Accelerate Debug Turn-around</vt:lpstr>
      <vt:lpstr>Solving Debug Challenges with Smart Debug How Can AI/ML ...</vt:lpstr>
      <vt:lpstr>Verification IQ Maximizes Productivity Data-Driven Verification Management Solution</vt:lpstr>
      <vt:lpstr>Optimize Regression Cycles &amp; Accelerate Turn-Around Times VIQ Regression Navigator Provides Intelligent Regression &amp; Debug</vt:lpstr>
      <vt:lpstr>Verification IQ Regression Navigator Accelerating Turn-around Times &amp; Efficent Resource Management</vt:lpstr>
      <vt:lpstr>VIQ Regression Navigator Applying AI Prediction with Smart Regression and Smart Debug</vt:lpstr>
      <vt:lpstr>Smart Debug &amp; Regression Predictive AI  Faster Engineers &amp; Fewer Workloads with Regression Navigator Demo</vt:lpstr>
      <vt:lpstr>Smart Verification Accelerate Verification Analysis</vt:lpstr>
      <vt:lpstr>Solving Analysis Challenges with Smart Analysis How Can AI/ML ...</vt:lpstr>
      <vt:lpstr>Accelerate Coverage Closure VIQ Coverage Analyzer Provides Intelligent Closure</vt:lpstr>
      <vt:lpstr>Verification IQ Coverage Analyzer Collaborative Data-Driven Verification Closure</vt:lpstr>
      <vt:lpstr>Smart Analysis Analytical AI  Faster Engineers with Coverage Analyzer Demo</vt:lpstr>
      <vt:lpstr>Smart Verification Accelerate Verification Engines</vt:lpstr>
      <vt:lpstr>Accelerate Engines with Smart Engines How Can AI/ML ...</vt:lpstr>
      <vt:lpstr>Smart Engines Applying Predictive AI to our Engines</vt:lpstr>
      <vt:lpstr>Smart Engines Applying Predictive AI to our Engines</vt:lpstr>
      <vt:lpstr>Smart Engines Predictive AI  Faster Engines with QCX Demo</vt:lpstr>
      <vt:lpstr>AI Maximising Verification Productivity Faster Engines, Faster Engineers and Fewer Workloads</vt:lpstr>
      <vt:lpstr>Smart Verification Unleashing the Potential of AI Within Functional Verification Projects In-flight across Multiple Products</vt:lpstr>
      <vt:lpstr>Siemens EDA Smart Verification Functional Verification powered by AI</vt:lpstr>
      <vt:lpstr>A look at The Future Landscape is moving fast</vt:lpstr>
      <vt:lpstr>A look at The Future Landscape is moving fast</vt:lpstr>
      <vt:lpstr>A look at The Future Landscape is moving fast</vt:lpstr>
      <vt:lpstr>Contact</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Siemens AG PowerPoint Presentation</dc:title>
  <dc:creator>Giles, Chris (DI SW ICS ICV DVT PRM)</dc:creator>
  <cp:keywords>Template</cp:keywords>
  <dc:description>Version 3.4.4
April 2023</dc:description>
  <cp:lastModifiedBy>May, Darron (DI SW EDA DVT PRM)</cp:lastModifiedBy>
  <cp:revision>15</cp:revision>
  <dcterms:created xsi:type="dcterms:W3CDTF">2020-07-27T12:43:17Z</dcterms:created>
  <dcterms:modified xsi:type="dcterms:W3CDTF">2025-01-31T14:25:47Z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number">
    <vt:lpwstr>4.0.0</vt:lpwstr>
  </property>
  <property fmtid="{D5CDD505-2E9C-101B-9397-08002B2CF9AE}" pid="3" name="Language">
    <vt:lpwstr>English</vt:lpwstr>
  </property>
  <property fmtid="{D5CDD505-2E9C-101B-9397-08002B2CF9AE}" pid="4" name="MSIP_Label_9d258917-277f-42cd-a3cd-14c4e9ee58bc_Enabled">
    <vt:lpwstr>true</vt:lpwstr>
  </property>
  <property fmtid="{D5CDD505-2E9C-101B-9397-08002B2CF9AE}" pid="5" name="MSIP_Label_9d258917-277f-42cd-a3cd-14c4e9ee58bc_SetDate">
    <vt:lpwstr>2023-05-16T17:28:28Z</vt:lpwstr>
  </property>
  <property fmtid="{D5CDD505-2E9C-101B-9397-08002B2CF9AE}" pid="6" name="MSIP_Label_9d258917-277f-42cd-a3cd-14c4e9ee58bc_Method">
    <vt:lpwstr>Standard</vt:lpwstr>
  </property>
  <property fmtid="{D5CDD505-2E9C-101B-9397-08002B2CF9AE}" pid="7" name="MSIP_Label_9d258917-277f-42cd-a3cd-14c4e9ee58bc_Name">
    <vt:lpwstr>restricted</vt:lpwstr>
  </property>
  <property fmtid="{D5CDD505-2E9C-101B-9397-08002B2CF9AE}" pid="8" name="MSIP_Label_9d258917-277f-42cd-a3cd-14c4e9ee58bc_SiteId">
    <vt:lpwstr>38ae3bcd-9579-4fd4-adda-b42e1495d55a</vt:lpwstr>
  </property>
  <property fmtid="{D5CDD505-2E9C-101B-9397-08002B2CF9AE}" pid="9" name="MSIP_Label_9d258917-277f-42cd-a3cd-14c4e9ee58bc_ActionId">
    <vt:lpwstr>333f6f34-12ac-4192-aeb2-8d16a24b3e15</vt:lpwstr>
  </property>
  <property fmtid="{D5CDD505-2E9C-101B-9397-08002B2CF9AE}" pid="10" name="MSIP_Label_9d258917-277f-42cd-a3cd-14c4e9ee58bc_ContentBits">
    <vt:lpwstr>0</vt:lpwstr>
  </property>
  <property fmtid="{D5CDD505-2E9C-101B-9397-08002B2CF9AE}" pid="11" name="Document_Confidentiality">
    <vt:lpwstr>Restricted</vt:lpwstr>
  </property>
  <property fmtid="{D5CDD505-2E9C-101B-9397-08002B2CF9AE}" pid="12" name="ContentTypeId">
    <vt:lpwstr>0x010100B92A0A577419A64DAA6281939AFD49E2</vt:lpwstr>
  </property>
  <property fmtid="{D5CDD505-2E9C-101B-9397-08002B2CF9AE}" pid="13" name="MediaServiceImageTags">
    <vt:lpwstr/>
  </property>
  <property fmtid="{D5CDD505-2E9C-101B-9397-08002B2CF9AE}" pid="14" name="xd_ProgID">
    <vt:lpwstr/>
  </property>
  <property fmtid="{D5CDD505-2E9C-101B-9397-08002B2CF9AE}" pid="15" name="ComplianceAssetId">
    <vt:lpwstr/>
  </property>
  <property fmtid="{D5CDD505-2E9C-101B-9397-08002B2CF9AE}" pid="16" name="TemplateUrl">
    <vt:lpwstr/>
  </property>
  <property fmtid="{D5CDD505-2E9C-101B-9397-08002B2CF9AE}" pid="17" name="_ExtendedDescription">
    <vt:lpwstr/>
  </property>
  <property fmtid="{D5CDD505-2E9C-101B-9397-08002B2CF9AE}" pid="18" name="TriggerFlowInfo">
    <vt:lpwstr/>
  </property>
  <property fmtid="{D5CDD505-2E9C-101B-9397-08002B2CF9AE}" pid="19" name="xd_Signature">
    <vt:bool>false</vt:bool>
  </property>
  <property fmtid="{D5CDD505-2E9C-101B-9397-08002B2CF9AE}" pid="20" name="Order">
    <vt:r8>44000</vt:r8>
  </property>
</Properties>
</file>